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FF91B-E62D-4B85-B0D8-2058228EA629}" v="3" dt="2020-05-04T11:06:0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 MOIZEIS" userId="S::matheus.moizeis@fatec.sp.gov.br::00551572-0797-4c91-a455-46e4f93a43f4" providerId="AD" clId="Web-{416FF91B-E62D-4B85-B0D8-2058228EA629}"/>
    <pc:docChg chg="modSld">
      <pc:chgData name="MATHEUS OLIVEIRA MOIZEIS" userId="S::matheus.moizeis@fatec.sp.gov.br::00551572-0797-4c91-a455-46e4f93a43f4" providerId="AD" clId="Web-{416FF91B-E62D-4B85-B0D8-2058228EA629}" dt="2020-05-04T11:06:02.840" v="2" actId="1076"/>
      <pc:docMkLst>
        <pc:docMk/>
      </pc:docMkLst>
      <pc:sldChg chg="modSp">
        <pc:chgData name="MATHEUS OLIVEIRA MOIZEIS" userId="S::matheus.moizeis@fatec.sp.gov.br::00551572-0797-4c91-a455-46e4f93a43f4" providerId="AD" clId="Web-{416FF91B-E62D-4B85-B0D8-2058228EA629}" dt="2020-05-04T11:06:02.840" v="2" actId="1076"/>
        <pc:sldMkLst>
          <pc:docMk/>
          <pc:sldMk cId="2281871540" sldId="257"/>
        </pc:sldMkLst>
        <pc:picChg chg="mod">
          <ac:chgData name="MATHEUS OLIVEIRA MOIZEIS" userId="S::matheus.moizeis@fatec.sp.gov.br::00551572-0797-4c91-a455-46e4f93a43f4" providerId="AD" clId="Web-{416FF91B-E62D-4B85-B0D8-2058228EA629}" dt="2020-05-04T11:06:02.840" v="2" actId="1076"/>
          <ac:picMkLst>
            <pc:docMk/>
            <pc:sldMk cId="2281871540" sldId="257"/>
            <ac:picMk id="1026" creationId="{0F5B4E91-E1E2-F54F-A17C-2EA4691519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05FE7-BD67-4B4C-BD53-DBE29CA7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50295-FBBD-9249-837F-4E197AFD4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2C9539-B6B2-2547-B739-DC3B018C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96DFAE-6947-F140-B3D4-AADEBDCD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5DFB8-8ABB-994C-B51C-F7EA6875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6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86AD-C46F-D345-BAC0-E8ACA798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75CCF-A0C3-1C40-A8B3-03F67A9C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2A22A-4965-ED4F-A557-461E6610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C0F9DD-4029-6E4B-809C-954D1B62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E52813-B33C-D145-845D-701ADBDE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0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E13413-BFE6-204F-B4DE-8FA9DE20D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4E1A31-56E8-7645-B6C7-623A2FF59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A0555-E12F-A049-8E2D-68E6AFEC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64624-7430-B440-BD54-BB71343D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3B777-7B4F-6E4F-B33C-813B3E98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60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BBC33-7432-8440-B47B-C95244AA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9E347-4355-A646-A8E1-EE599FA6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8069-8C52-4741-B24C-E68A6D8A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4E0D1-A393-0B46-8E98-7B90A7A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408F3-DECD-094A-8EB0-C40C493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27F81-4D63-674A-AFC8-E7A6A3C0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A1B6A7-80CF-7D41-B140-F570D81A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04FB9-3A43-8945-A792-F7230656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351D8-9754-164D-9797-1E090178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14AB2-89D9-1340-B8D7-68A5B515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15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D47BF-345F-C54F-A56A-F2017E1B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F2E73-0821-6C4B-AA25-50ACFCE49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D095FB-99E0-0F49-BE85-599BB0DB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5F3E41-5E16-284B-9DB2-EEB83270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F3ACAF-5DA1-A54C-8DB9-31749DC3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3D2CD6-77A4-474E-8FB9-A0493F56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5EAAA-2E00-8F46-AD1D-A5A2A2DA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F8188-A9C6-5349-99B7-65702B15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E20D3-F613-D347-867B-D729FF21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ED4A99-602A-FE41-A716-1C230FB73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ABA00-A936-3C44-9BAF-9EC3021A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57B8A4-5040-A64A-8929-74F89131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40380F-A026-2C41-B411-63B5B08C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84E228-8766-774F-A6F7-65ACBA0E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BEF1-09F2-304C-A92D-FCADAA15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BD01BE-6B1F-8C4E-8D99-CF2D1221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B7A8FF-BE08-954F-B679-F4A37830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671618-051B-1E48-A8B6-713CB96C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4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16E5E-6AEF-0F49-8D44-747E5238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156318-8863-7948-9F14-C6D5EF84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C4A934-3A9F-7146-9CDE-40F86E99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B05F2-69A4-FF46-88DD-96A1D8B1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3DA7A-2B0B-1A4C-ADAD-9A613C27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97913-C10B-8741-820E-42E71851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5B331-4FB9-C444-B2AB-84CD9998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5ABB65-7D80-BE44-870B-B7BEB142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B5B097-3659-6645-A8E4-86BC4A9A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3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4196F-F673-CC4C-A321-5612CCB9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A9FBBA-F2E2-504B-9072-D26C3D767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DB7C87-04BD-3644-8BCB-2C9EE2AD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6716C-2A3A-9F48-A270-D95810E6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B68D9-7C5A-4446-ABCC-B82BBA24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6209C-0380-0542-BD6B-5EF8B8F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AC1355-BEE7-974E-B583-7BFC5F31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74A71-A4BC-C94D-8965-E392E3D3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0E6668-6AA3-9248-922E-1D9C9E34A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673F-6C05-244F-8480-46F0BCD6101A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D1AC70-EAD6-EC4A-B996-BDD58FF9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379D0-C9BC-F64A-B8BB-D01E74D1B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9F06-115F-0C42-8890-C57119DCF9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9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4C69E-AF52-1141-865E-A0D09E9BD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Revisão </a:t>
            </a:r>
            <a:r>
              <a:rPr lang="pt-BR">
                <a:highlight>
                  <a:srgbClr val="00FF00"/>
                </a:highlight>
              </a:rPr>
              <a:t>encapsulamento</a:t>
            </a:r>
            <a:r>
              <a:rPr lang="pt-BR"/>
              <a:t> e </a:t>
            </a:r>
            <a:r>
              <a:rPr lang="pt-BR">
                <a:highlight>
                  <a:srgbClr val="00FF00"/>
                </a:highlight>
              </a:rPr>
              <a:t>Associação</a:t>
            </a:r>
            <a:r>
              <a:rPr lang="pt-BR"/>
              <a:t> entre 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CB990-AF38-2044-AA09-CE8EB314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Daniel </a:t>
            </a:r>
            <a:r>
              <a:rPr lang="pt-BR" err="1"/>
              <a:t>Facciolo</a:t>
            </a:r>
            <a:r>
              <a:rPr lang="pt-BR"/>
              <a:t> Pires</a:t>
            </a:r>
          </a:p>
        </p:txBody>
      </p:sp>
    </p:spTree>
    <p:extLst>
      <p:ext uri="{BB962C8B-B14F-4D97-AF65-F5344CB8AC3E}">
        <p14:creationId xmlns:p14="http://schemas.microsoft.com/office/powerpoint/2010/main" val="232235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9A29D-A79B-CC48-B293-D8953BAA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CB21-1F30-914C-8F3F-7F73E8D6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ighlight>
                  <a:srgbClr val="00FF00"/>
                </a:highlight>
              </a:rPr>
              <a:t>Prevenir</a:t>
            </a:r>
            <a:r>
              <a:rPr lang="pt-BR"/>
              <a:t> contra uso indevido – </a:t>
            </a:r>
            <a:r>
              <a:rPr lang="pt-BR">
                <a:solidFill>
                  <a:srgbClr val="FF0000"/>
                </a:solidFill>
                <a:highlight>
                  <a:srgbClr val="00FF00"/>
                </a:highlight>
              </a:rPr>
              <a:t>variáveis</a:t>
            </a:r>
            <a:r>
              <a:rPr lang="pt-BR"/>
              <a:t>, </a:t>
            </a:r>
            <a:r>
              <a:rPr lang="pt-BR">
                <a:highlight>
                  <a:srgbClr val="00FF00"/>
                </a:highlight>
              </a:rPr>
              <a:t>métodos</a:t>
            </a:r>
            <a:r>
              <a:rPr lang="pt-BR"/>
              <a:t> e classes</a:t>
            </a:r>
          </a:p>
          <a:p>
            <a:endParaRPr lang="pt-BR"/>
          </a:p>
          <a:p>
            <a:r>
              <a:rPr lang="pt-BR"/>
              <a:t>Variáveis com </a:t>
            </a:r>
            <a:r>
              <a:rPr lang="pt-BR">
                <a:highlight>
                  <a:srgbClr val="00FF00"/>
                </a:highlight>
              </a:rPr>
              <a:t>visibilidade</a:t>
            </a:r>
            <a:r>
              <a:rPr lang="pt-BR"/>
              <a:t> </a:t>
            </a:r>
            <a:r>
              <a:rPr lang="pt-BR" err="1">
                <a:highlight>
                  <a:srgbClr val="00FF00"/>
                </a:highlight>
              </a:rPr>
              <a:t>private</a:t>
            </a:r>
            <a:endParaRPr lang="pt-BR">
              <a:highlight>
                <a:srgbClr val="00FF00"/>
              </a:highlight>
            </a:endParaRPr>
          </a:p>
          <a:p>
            <a:endParaRPr lang="pt-BR"/>
          </a:p>
          <a:p>
            <a:r>
              <a:rPr lang="pt-BR"/>
              <a:t>Métodos </a:t>
            </a:r>
            <a:r>
              <a:rPr lang="pt-BR" err="1">
                <a:highlight>
                  <a:srgbClr val="00FF00"/>
                </a:highlight>
              </a:rPr>
              <a:t>getters</a:t>
            </a:r>
            <a:r>
              <a:rPr lang="pt-BR"/>
              <a:t> e </a:t>
            </a:r>
            <a:r>
              <a:rPr lang="pt-BR" err="1">
                <a:highlight>
                  <a:srgbClr val="00FF00"/>
                </a:highlight>
              </a:rPr>
              <a:t>setters</a:t>
            </a:r>
            <a:endParaRPr lang="pt-BR">
              <a:highlight>
                <a:srgbClr val="00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B4E91-E1E2-F54F-A17C-2EA46915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15" y="2453821"/>
            <a:ext cx="5416929" cy="440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7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268F8-661E-BF44-A68C-3EB1062F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Associação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A53DB-49E3-5B44-9D79-F45296AB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ighlight>
                  <a:srgbClr val="00FF00"/>
                </a:highlight>
              </a:rPr>
              <a:t>Relacionamento</a:t>
            </a:r>
            <a:r>
              <a:rPr lang="pt-BR"/>
              <a:t> entre classes</a:t>
            </a:r>
          </a:p>
          <a:p>
            <a:endParaRPr lang="pt-BR"/>
          </a:p>
          <a:p>
            <a:r>
              <a:rPr lang="pt-BR">
                <a:solidFill>
                  <a:srgbClr val="FF0000"/>
                </a:solidFill>
                <a:highlight>
                  <a:srgbClr val="00FF00"/>
                </a:highlight>
              </a:rPr>
              <a:t>Classes usando métodos de outras classes</a:t>
            </a:r>
          </a:p>
          <a:p>
            <a:endParaRPr lang="pt-BR"/>
          </a:p>
          <a:p>
            <a:r>
              <a:rPr lang="pt-BR"/>
              <a:t>Tipos de associação</a:t>
            </a:r>
          </a:p>
          <a:p>
            <a:pPr lvl="1"/>
            <a:r>
              <a:rPr lang="pt-BR">
                <a:solidFill>
                  <a:srgbClr val="FF0000"/>
                </a:solidFill>
                <a:highlight>
                  <a:srgbClr val="00FF00"/>
                </a:highlight>
              </a:rPr>
              <a:t>Agregação</a:t>
            </a:r>
          </a:p>
          <a:p>
            <a:pPr lvl="1"/>
            <a:endParaRPr lang="pt-BR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lvl="1"/>
            <a:r>
              <a:rPr lang="pt-BR">
                <a:solidFill>
                  <a:srgbClr val="FF0000"/>
                </a:solidFill>
                <a:highlight>
                  <a:srgbClr val="00FF00"/>
                </a:highlight>
              </a:rPr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215547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4473-4B2D-9741-925F-F110BCDA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highlight>
                  <a:srgbClr val="00FF00"/>
                </a:highlight>
              </a:rPr>
              <a:t>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4ACED-2907-E742-BA08-1560298E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ighlight>
                  <a:srgbClr val="00FF00"/>
                </a:highlight>
              </a:rPr>
              <a:t>Objeto parte e objeto todo são independentes</a:t>
            </a:r>
          </a:p>
          <a:p>
            <a:endParaRPr lang="pt-BR"/>
          </a:p>
          <a:p>
            <a:r>
              <a:rPr lang="pt-BR">
                <a:highlight>
                  <a:srgbClr val="00FF00"/>
                </a:highlight>
              </a:rPr>
              <a:t>Eliminar um objeto todo não elimina o objeto parte</a:t>
            </a:r>
          </a:p>
          <a:p>
            <a:endParaRPr lang="pt-BR"/>
          </a:p>
          <a:p>
            <a:r>
              <a:rPr lang="pt-BR">
                <a:highlight>
                  <a:srgbClr val="00FF00"/>
                </a:highlight>
              </a:rPr>
              <a:t>Associação</a:t>
            </a:r>
            <a:r>
              <a:rPr lang="pt-BR"/>
              <a:t> </a:t>
            </a:r>
            <a:r>
              <a:rPr lang="pt-BR">
                <a:highlight>
                  <a:srgbClr val="00FF00"/>
                </a:highlight>
              </a:rPr>
              <a:t>fraca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828874-E81E-C045-8F60-9850D91A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3" y="4060561"/>
            <a:ext cx="7469717" cy="19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74920D-E836-AF4F-B574-F811B9B82E4C}"/>
              </a:ext>
            </a:extLst>
          </p:cNvPr>
          <p:cNvSpPr txBox="1"/>
          <p:nvPr/>
        </p:nvSpPr>
        <p:spPr>
          <a:xfrm>
            <a:off x="9229725" y="6329363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Objeto-todo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617449-94FD-DB4C-A519-CE7A33E64B5D}"/>
              </a:ext>
            </a:extLst>
          </p:cNvPr>
          <p:cNvSpPr txBox="1"/>
          <p:nvPr/>
        </p:nvSpPr>
        <p:spPr>
          <a:xfrm>
            <a:off x="4629150" y="6176963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Objeto-parte</a:t>
            </a:r>
          </a:p>
        </p:txBody>
      </p:sp>
    </p:spTree>
    <p:extLst>
      <p:ext uri="{BB962C8B-B14F-4D97-AF65-F5344CB8AC3E}">
        <p14:creationId xmlns:p14="http://schemas.microsoft.com/office/powerpoint/2010/main" val="109801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DBAA-9A73-6A45-BFE5-6AC5837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highlight>
                  <a:srgbClr val="00FF00"/>
                </a:highlight>
              </a:rPr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AD3C1-E521-8745-9BD3-F2C51FA2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Objeto parte e objeto todo são dependentes</a:t>
            </a:r>
          </a:p>
          <a:p>
            <a:endParaRPr lang="pt-BR"/>
          </a:p>
          <a:p>
            <a:r>
              <a:rPr lang="pt-BR"/>
              <a:t>Eliminar um objeto todo elimina o objeto parte</a:t>
            </a:r>
          </a:p>
          <a:p>
            <a:endParaRPr lang="pt-BR"/>
          </a:p>
          <a:p>
            <a:r>
              <a:rPr lang="pt-BR"/>
              <a:t>Associação forte</a:t>
            </a:r>
          </a:p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7FB31E-0422-174C-9FE6-2B2CF6BD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27" y="3903664"/>
            <a:ext cx="8693173" cy="22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D14981-C10F-F248-868F-6462B87F7927}"/>
              </a:ext>
            </a:extLst>
          </p:cNvPr>
          <p:cNvSpPr txBox="1"/>
          <p:nvPr/>
        </p:nvSpPr>
        <p:spPr>
          <a:xfrm>
            <a:off x="9601200" y="6176963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Objeto-todo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4C311C-8BAD-CB4E-A71A-767844D3A30A}"/>
              </a:ext>
            </a:extLst>
          </p:cNvPr>
          <p:cNvSpPr txBox="1"/>
          <p:nvPr/>
        </p:nvSpPr>
        <p:spPr>
          <a:xfrm>
            <a:off x="4714875" y="6492875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Objeto-parte</a:t>
            </a:r>
          </a:p>
        </p:txBody>
      </p:sp>
    </p:spTree>
    <p:extLst>
      <p:ext uri="{BB962C8B-B14F-4D97-AF65-F5344CB8AC3E}">
        <p14:creationId xmlns:p14="http://schemas.microsoft.com/office/powerpoint/2010/main" val="190272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EAC1-443F-C04A-AE97-8BAB534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ArrayList</a:t>
            </a: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9AF5AE-E220-1547-9839-50FDF69420C3}"/>
              </a:ext>
            </a:extLst>
          </p:cNvPr>
          <p:cNvSpPr/>
          <p:nvPr/>
        </p:nvSpPr>
        <p:spPr>
          <a:xfrm>
            <a:off x="1014413" y="2457450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Nome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1DC3C4-CBEE-E44F-AFBC-7F200B4E773D}"/>
              </a:ext>
            </a:extLst>
          </p:cNvPr>
          <p:cNvSpPr/>
          <p:nvPr/>
        </p:nvSpPr>
        <p:spPr>
          <a:xfrm>
            <a:off x="1928813" y="2457450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A22221-AAD1-E348-AC9E-3B0A597CAA54}"/>
              </a:ext>
            </a:extLst>
          </p:cNvPr>
          <p:cNvSpPr/>
          <p:nvPr/>
        </p:nvSpPr>
        <p:spPr>
          <a:xfrm>
            <a:off x="2843213" y="2457450"/>
            <a:ext cx="554355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C33029-E358-A94F-A314-284779AD8E32}"/>
              </a:ext>
            </a:extLst>
          </p:cNvPr>
          <p:cNvSpPr/>
          <p:nvPr/>
        </p:nvSpPr>
        <p:spPr>
          <a:xfrm>
            <a:off x="3109913" y="2457450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79E857-5075-884D-AABF-9A773B27268C}"/>
              </a:ext>
            </a:extLst>
          </p:cNvPr>
          <p:cNvSpPr/>
          <p:nvPr/>
        </p:nvSpPr>
        <p:spPr>
          <a:xfrm>
            <a:off x="4024313" y="2457450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A7D1E5-B603-F84F-B964-0E796F71D465}"/>
              </a:ext>
            </a:extLst>
          </p:cNvPr>
          <p:cNvSpPr/>
          <p:nvPr/>
        </p:nvSpPr>
        <p:spPr>
          <a:xfrm>
            <a:off x="4938713" y="2457450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603DCD-555E-FC4C-83B5-EA564760DD68}"/>
              </a:ext>
            </a:extLst>
          </p:cNvPr>
          <p:cNvSpPr/>
          <p:nvPr/>
        </p:nvSpPr>
        <p:spPr>
          <a:xfrm>
            <a:off x="1014413" y="3979069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Numero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9A1E10-D386-DE4A-818A-698A20791141}"/>
              </a:ext>
            </a:extLst>
          </p:cNvPr>
          <p:cNvSpPr/>
          <p:nvPr/>
        </p:nvSpPr>
        <p:spPr>
          <a:xfrm>
            <a:off x="1928813" y="3979069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Placa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D2335B2-60F7-6C45-BDBA-701155D464AA}"/>
              </a:ext>
            </a:extLst>
          </p:cNvPr>
          <p:cNvCxnSpPr/>
          <p:nvPr/>
        </p:nvCxnSpPr>
        <p:spPr>
          <a:xfrm flipH="1">
            <a:off x="2233613" y="2790031"/>
            <a:ext cx="1524000" cy="112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064132-C162-2D43-A06B-CCB75D2C2A5A}"/>
              </a:ext>
            </a:extLst>
          </p:cNvPr>
          <p:cNvSpPr/>
          <p:nvPr/>
        </p:nvSpPr>
        <p:spPr>
          <a:xfrm>
            <a:off x="5181600" y="4024312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Numero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64ECDB0-7B8B-AF46-82E6-2FE6E11BCD99}"/>
              </a:ext>
            </a:extLst>
          </p:cNvPr>
          <p:cNvSpPr/>
          <p:nvPr/>
        </p:nvSpPr>
        <p:spPr>
          <a:xfrm>
            <a:off x="6096000" y="4024312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Placa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F6A255D-F46E-6844-9FB4-4758ED5BB152}"/>
              </a:ext>
            </a:extLst>
          </p:cNvPr>
          <p:cNvCxnSpPr>
            <a:cxnSpLocks/>
          </p:cNvCxnSpPr>
          <p:nvPr/>
        </p:nvCxnSpPr>
        <p:spPr>
          <a:xfrm>
            <a:off x="4457700" y="3043238"/>
            <a:ext cx="163830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809A13DC-584D-8A48-963C-31177EFDD39C}"/>
              </a:ext>
            </a:extLst>
          </p:cNvPr>
          <p:cNvSpPr/>
          <p:nvPr/>
        </p:nvSpPr>
        <p:spPr>
          <a:xfrm>
            <a:off x="9672631" y="4031050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Numero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6BCC10A-6FB4-8C4D-93F7-A2F2238A3E6F}"/>
              </a:ext>
            </a:extLst>
          </p:cNvPr>
          <p:cNvSpPr/>
          <p:nvPr/>
        </p:nvSpPr>
        <p:spPr>
          <a:xfrm>
            <a:off x="10587031" y="4031050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Placa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8D229EC-E467-0447-98E4-221D50298F6A}"/>
              </a:ext>
            </a:extLst>
          </p:cNvPr>
          <p:cNvCxnSpPr>
            <a:cxnSpLocks/>
          </p:cNvCxnSpPr>
          <p:nvPr/>
        </p:nvCxnSpPr>
        <p:spPr>
          <a:xfrm>
            <a:off x="5529263" y="3136106"/>
            <a:ext cx="4900612" cy="67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05CA23FC-6CB1-E847-B9E6-947F09FBEAC6}"/>
              </a:ext>
            </a:extLst>
          </p:cNvPr>
          <p:cNvSpPr/>
          <p:nvPr/>
        </p:nvSpPr>
        <p:spPr>
          <a:xfrm>
            <a:off x="2838449" y="3979069"/>
            <a:ext cx="1885941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7DAB2EC-74FC-EE4E-BE15-ADD129F0891D}"/>
              </a:ext>
            </a:extLst>
          </p:cNvPr>
          <p:cNvSpPr/>
          <p:nvPr/>
        </p:nvSpPr>
        <p:spPr>
          <a:xfrm>
            <a:off x="2895590" y="4024312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9274727-BEE8-1A42-BC65-8776BEC3A5AA}"/>
              </a:ext>
            </a:extLst>
          </p:cNvPr>
          <p:cNvSpPr/>
          <p:nvPr/>
        </p:nvSpPr>
        <p:spPr>
          <a:xfrm>
            <a:off x="3809990" y="4024312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90EA0C2-F45B-984B-B0DB-87AD12A5B210}"/>
              </a:ext>
            </a:extLst>
          </p:cNvPr>
          <p:cNvSpPr/>
          <p:nvPr/>
        </p:nvSpPr>
        <p:spPr>
          <a:xfrm>
            <a:off x="862002" y="5424883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123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ACF96B-C3E9-424A-B795-A5211807B007}"/>
              </a:ext>
            </a:extLst>
          </p:cNvPr>
          <p:cNvSpPr/>
          <p:nvPr/>
        </p:nvSpPr>
        <p:spPr>
          <a:xfrm>
            <a:off x="1776402" y="5424883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Pedro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476C4C5-CD12-4741-819B-BFF62F59B6B4}"/>
              </a:ext>
            </a:extLst>
          </p:cNvPr>
          <p:cNvCxnSpPr>
            <a:cxnSpLocks/>
          </p:cNvCxnSpPr>
          <p:nvPr/>
        </p:nvCxnSpPr>
        <p:spPr>
          <a:xfrm flipH="1">
            <a:off x="2230499" y="4757737"/>
            <a:ext cx="1241366" cy="32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59E2F688-6480-6A45-81B3-B45CD84957D6}"/>
              </a:ext>
            </a:extLst>
          </p:cNvPr>
          <p:cNvSpPr/>
          <p:nvPr/>
        </p:nvSpPr>
        <p:spPr>
          <a:xfrm>
            <a:off x="3605202" y="5456234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234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A8C7080-A0B0-B141-9E7A-4CC3329C26BE}"/>
              </a:ext>
            </a:extLst>
          </p:cNvPr>
          <p:cNvSpPr/>
          <p:nvPr/>
        </p:nvSpPr>
        <p:spPr>
          <a:xfrm>
            <a:off x="4519602" y="5456234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Tiago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5E3382A-E8BF-2C44-A339-1879BEECEF7E}"/>
              </a:ext>
            </a:extLst>
          </p:cNvPr>
          <p:cNvCxnSpPr/>
          <p:nvPr/>
        </p:nvCxnSpPr>
        <p:spPr>
          <a:xfrm>
            <a:off x="4457700" y="4714478"/>
            <a:ext cx="0" cy="5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AD5B7257-03F9-784E-BB6C-A6D94C87A023}"/>
              </a:ext>
            </a:extLst>
          </p:cNvPr>
          <p:cNvSpPr/>
          <p:nvPr/>
        </p:nvSpPr>
        <p:spPr>
          <a:xfrm>
            <a:off x="7058018" y="4037807"/>
            <a:ext cx="1885941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21FDF74-2C01-C442-A5B9-1D9095E59462}"/>
              </a:ext>
            </a:extLst>
          </p:cNvPr>
          <p:cNvSpPr/>
          <p:nvPr/>
        </p:nvSpPr>
        <p:spPr>
          <a:xfrm>
            <a:off x="7115159" y="4037807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1FF2188-B6FA-8C44-9689-8E0673146CF1}"/>
              </a:ext>
            </a:extLst>
          </p:cNvPr>
          <p:cNvSpPr/>
          <p:nvPr/>
        </p:nvSpPr>
        <p:spPr>
          <a:xfrm>
            <a:off x="8029559" y="4037807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AE5BD3A-71A1-374C-8918-773D7D70EAAE}"/>
              </a:ext>
            </a:extLst>
          </p:cNvPr>
          <p:cNvSpPr/>
          <p:nvPr/>
        </p:nvSpPr>
        <p:spPr>
          <a:xfrm>
            <a:off x="6200759" y="5512191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345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FE7E1D1-B5B0-1C4D-85BD-4B70C0DA999E}"/>
              </a:ext>
            </a:extLst>
          </p:cNvPr>
          <p:cNvSpPr/>
          <p:nvPr/>
        </p:nvSpPr>
        <p:spPr>
          <a:xfrm>
            <a:off x="7115159" y="5512191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Lucas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38374A1-D024-444D-881B-ED608A55FC91}"/>
              </a:ext>
            </a:extLst>
          </p:cNvPr>
          <p:cNvSpPr/>
          <p:nvPr/>
        </p:nvSpPr>
        <p:spPr>
          <a:xfrm>
            <a:off x="8943959" y="5543542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456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76356B-6D18-C44F-ADDD-2FED0611115A}"/>
              </a:ext>
            </a:extLst>
          </p:cNvPr>
          <p:cNvSpPr/>
          <p:nvPr/>
        </p:nvSpPr>
        <p:spPr>
          <a:xfrm>
            <a:off x="9858359" y="5543542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João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D48A3636-89B1-BE41-911A-7CBDBF102D20}"/>
              </a:ext>
            </a:extLst>
          </p:cNvPr>
          <p:cNvCxnSpPr/>
          <p:nvPr/>
        </p:nvCxnSpPr>
        <p:spPr>
          <a:xfrm flipH="1">
            <a:off x="7115159" y="4772025"/>
            <a:ext cx="428641" cy="53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FEDEE34C-F09E-B449-BB03-CFEAEE269250}"/>
              </a:ext>
            </a:extLst>
          </p:cNvPr>
          <p:cNvCxnSpPr/>
          <p:nvPr/>
        </p:nvCxnSpPr>
        <p:spPr>
          <a:xfrm>
            <a:off x="8501063" y="4740666"/>
            <a:ext cx="1357296" cy="6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803AF00-52B8-554F-A8DD-21FF72A79AD6}"/>
              </a:ext>
            </a:extLst>
          </p:cNvPr>
          <p:cNvSpPr txBox="1"/>
          <p:nvPr/>
        </p:nvSpPr>
        <p:spPr>
          <a:xfrm>
            <a:off x="3198829" y="3542269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passengers</a:t>
            </a:r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20E0183-C04F-8041-A05E-9413FC4B8001}"/>
              </a:ext>
            </a:extLst>
          </p:cNvPr>
          <p:cNvSpPr txBox="1"/>
          <p:nvPr/>
        </p:nvSpPr>
        <p:spPr>
          <a:xfrm>
            <a:off x="1319202" y="612933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actual</a:t>
            </a:r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777C0D-A604-6247-A0DB-B08697D429BD}"/>
              </a:ext>
            </a:extLst>
          </p:cNvPr>
          <p:cNvSpPr txBox="1"/>
          <p:nvPr/>
        </p:nvSpPr>
        <p:spPr>
          <a:xfrm>
            <a:off x="3248042" y="4712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03D425B-965D-F848-9311-6B5B88903060}"/>
              </a:ext>
            </a:extLst>
          </p:cNvPr>
          <p:cNvSpPr txBox="1"/>
          <p:nvPr/>
        </p:nvSpPr>
        <p:spPr>
          <a:xfrm>
            <a:off x="4062402" y="4740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52A1F17-62F0-534B-89F8-0768A621A008}"/>
              </a:ext>
            </a:extLst>
          </p:cNvPr>
          <p:cNvSpPr txBox="1"/>
          <p:nvPr/>
        </p:nvSpPr>
        <p:spPr>
          <a:xfrm>
            <a:off x="7543800" y="4740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0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B726E33-C736-CD49-938C-CA9C42D5DC62}"/>
              </a:ext>
            </a:extLst>
          </p:cNvPr>
          <p:cNvSpPr txBox="1"/>
          <p:nvPr/>
        </p:nvSpPr>
        <p:spPr>
          <a:xfrm>
            <a:off x="8486759" y="4740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E679916-52C4-1E49-8C0A-49B8B9300CCB}"/>
              </a:ext>
            </a:extLst>
          </p:cNvPr>
          <p:cNvSpPr txBox="1"/>
          <p:nvPr/>
        </p:nvSpPr>
        <p:spPr>
          <a:xfrm>
            <a:off x="3951337" y="6160117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passenger</a:t>
            </a:r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94BC104-3695-4945-911C-B4F9F12A29F7}"/>
              </a:ext>
            </a:extLst>
          </p:cNvPr>
          <p:cNvSpPr txBox="1"/>
          <p:nvPr/>
        </p:nvSpPr>
        <p:spPr>
          <a:xfrm>
            <a:off x="6591440" y="6280369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passenger</a:t>
            </a:r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F79100A-35EC-CF4B-AE67-A80016BB366C}"/>
              </a:ext>
            </a:extLst>
          </p:cNvPr>
          <p:cNvSpPr txBox="1"/>
          <p:nvPr/>
        </p:nvSpPr>
        <p:spPr>
          <a:xfrm>
            <a:off x="9302981" y="6264891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passenger</a:t>
            </a:r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3485E89-4CA1-5A4E-9776-3F0F93EBDB35}"/>
              </a:ext>
            </a:extLst>
          </p:cNvPr>
          <p:cNvSpPr/>
          <p:nvPr/>
        </p:nvSpPr>
        <p:spPr>
          <a:xfrm>
            <a:off x="-11902" y="4708913"/>
            <a:ext cx="91440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100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6D4062F-E39C-EE49-9913-2C78167A5D41}"/>
              </a:ext>
            </a:extLst>
          </p:cNvPr>
          <p:cNvSpPr/>
          <p:nvPr/>
        </p:nvSpPr>
        <p:spPr>
          <a:xfrm>
            <a:off x="888594" y="4695039"/>
            <a:ext cx="1162877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José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9D47A97-87F2-1F44-A8DE-DC4D239BF9CC}"/>
              </a:ext>
            </a:extLst>
          </p:cNvPr>
          <p:cNvSpPr txBox="1"/>
          <p:nvPr/>
        </p:nvSpPr>
        <p:spPr>
          <a:xfrm>
            <a:off x="157163" y="4400550"/>
            <a:ext cx="86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newVal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5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4ED41-4ECB-0147-B57B-D40DF617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12655-5465-214C-83CF-03EBCE0D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3954E45B1D64EBBAB8A5F2AEBD13E" ma:contentTypeVersion="2" ma:contentTypeDescription="Create a new document." ma:contentTypeScope="" ma:versionID="5a4951a3de6bd319f2e75bf56c876221">
  <xsd:schema xmlns:xsd="http://www.w3.org/2001/XMLSchema" xmlns:xs="http://www.w3.org/2001/XMLSchema" xmlns:p="http://schemas.microsoft.com/office/2006/metadata/properties" xmlns:ns2="396c2d3f-ad53-4e5d-99ab-887429857208" targetNamespace="http://schemas.microsoft.com/office/2006/metadata/properties" ma:root="true" ma:fieldsID="868234c804f9675e71105686660cb562" ns2:_="">
    <xsd:import namespace="396c2d3f-ad53-4e5d-99ab-887429857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c2d3f-ad53-4e5d-99ab-887429857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E1EFB4-BC14-44D3-9B42-9040141AD2CF}"/>
</file>

<file path=customXml/itemProps2.xml><?xml version="1.0" encoding="utf-8"?>
<ds:datastoreItem xmlns:ds="http://schemas.openxmlformats.org/officeDocument/2006/customXml" ds:itemID="{ACAEB06A-C5CE-4D4E-92A7-DEB3B389C1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57AB07-AE9E-45EA-99F2-3F0A85EEE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Revisão encapsulamento e Associação entre classes</vt:lpstr>
      <vt:lpstr>Encapsulamento</vt:lpstr>
      <vt:lpstr>Associação entre classes</vt:lpstr>
      <vt:lpstr>Agregação</vt:lpstr>
      <vt:lpstr>Composição</vt:lpstr>
      <vt:lpstr>ArrayList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encapsulamento e Associação entre classes</dc:title>
  <dc:creator>Microsoft Office User</dc:creator>
  <cp:revision>1</cp:revision>
  <dcterms:created xsi:type="dcterms:W3CDTF">2020-03-30T20:36:43Z</dcterms:created>
  <dcterms:modified xsi:type="dcterms:W3CDTF">2020-05-04T11:06:36Z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0x01010025E3954E45B1D64EBBAB8A5F2AEBD13E</vt:lpwstr>
  </property>
</Properties>
</file>