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16.xml" ContentType="application/inkml+xml"/>
  <Override PartName="/ppt/ink/ink15.xml" ContentType="application/inkml+xml"/>
  <Override PartName="/ppt/ink/ink22.xml" ContentType="application/inkml+xml"/>
  <Override PartName="/ppt/ink/ink23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theme/theme1.xml" ContentType="application/vnd.openxmlformats-officedocument.theme+xml"/>
  <Override PartName="/ppt/ink/ink1.xml" ContentType="application/inkml+xml"/>
  <Override PartName="/ppt/ink/ink20.xml" ContentType="application/inkml+xml"/>
  <Override PartName="/ppt/ink/ink2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60" r:id="rId5"/>
    <p:sldId id="258" r:id="rId6"/>
    <p:sldId id="259" r:id="rId7"/>
    <p:sldId id="262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4:12.2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7320 5848,'0'39,"0"0,0 25,0-29,0-14,0 10,0-18,0 5,0-5,0 1,0 3,0-7,0 7,0 1,0-3,0 7,0-13,0 8,0-3,7 4,-5-4,14 6,-7-1,5 4,-5-6,-1-4,1 4,1-2,3 3,0 3,0 2,1-3,-1 5,-8-15,11 19,-13-16,13 12,-11-12,8 1,-3 8,2-8,1 7,-3-11,2 6,-3-11,-1 3,1-8,3 0,-2 0,2 0,4 0,-5-4,9-1,-11-3,7-5,-6 7,7-14,-4 10,1-13,-2 14,-2-8,-2 11,5-11,-3 7,2-2,-4 3,1 0,3 1,-2-1,-1 0,-2 5,-2-4,4-1,3-4,-6-1,9-2,-2-2,-2 4,8-6,-13 10,2-3,-4 5,-4-1,0-8,0 6,0-10,0 12,0-4,0 5,0-14,0 6,0-6,0 6,0 6,0-3,0 5,-4-1,3 0,-3 1,0-1,0-11,-1 8,1-8,4 11,-4-3,3 2,-7-2,3-2,-4-13,-5-4,3-3,2 11,1 6,3-1,-4 3,0-1,-4-6,3 5,-4-10,1 12,-9-14,2 16,-10-8,16 17,-6 0,5 3,2-7,-5 3,4 0,-5-3,-3-1,6-1,-1 1,4 5,4 4,-8 0,7 0,-3 0,-4 0,-6 0,-6 0,6 0,-3 4,8 4,-1-2,3 9,7-5,4 3,-3-4,8-1,-4 0,4 2,-4 2,3-3,-3-1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53.1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9106 12689,'-33'13,"3"2,4 15,1-7,-17 18,15-19,-2 7,15-11,0 9,-6 0,3 12,-3-11,6 15,-1-13,4 4,-1-12,2 9,0-8,-4 18,4-19,5 12,1-22,0 27,3-17,-8 25,8-6,-3-6,4-3,0-8,0 1,0 4,0-9,0-3,0-9,0 5,0 14,0-6,0 5,0-4,7-4,-1 1,10 1,-2-2,-1-4,0 3,-4-4,-4 1,3 5,1 3,1-2,3-2,-4-5,12 16,-10-16,10 16,-12-20,-1-1,4 5,2 0,-1 0,0 0,-5-5,5 1,-4 0,12 3,10-2,-4 3,4-4,-14-4,1-1,5 0,-4-3,3 3,-4-4,1 0,-1 0,0 0,-1 0,-2 0,1 0,-7 0,3 0,-2 0,2-4,-3-5,3-4,-6-5,5 4,-6-3,8-6,5-6,-2 1,0 6,-7 8,4-7,1-4,1-9,-1 6,4-15,-6 20,10-18,-12 26,3-11,-8 15,3-6,-7 4,11-13,-10 4,6-4,-8 13,0 0,4 0,-3-1,2 2,-3 3,0 0,0-3,0-11,-4-19,3 10,-7-9,7 27,-3-15,0 16,3-12,-3 1,4-37,0 15,0-23,0 48,0-5,-4 7,-1 3,0 0,-3 11,3-3,-4-11,4 4,-4-14,0 5,-2 4,2-2,2 13,2-5,-12-2,7 5,-7-10,8 12,-8-13,2 11,-8-7,13 10,-2 3,4 1,-2 4,-7 0,8 0,-8 0,3 0,1 0,-5 0,0-4,-2-2,-2-3,-2-1,4 1,-8-9,4 6,5-5,-2 8,11 1,-2 3,3 1,-3 0,2 3,-3-3,5 4,-1 0,31 5,-19-4,24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55.4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9677 9883,'73'-18,"0"0,-16-1,0-2,-1-3,4-3,0-1,-1-1,-1 0,1 0,-5 3,0 2,0 0,-3 2,0 0,-3 1,5-2,-2 0,0 2,-1-1,-3 0,-1 1,-8 4,-6 4,-13 7,2-2,-15 7,6-2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02.8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9030 10516,'54'-14,"0"0,17-2,-4-1,-29 0,-3 1,13 0,-1 0,-10 0,-3 0,15-7,-6 2,1-1,7-4,-12 9,21-15,-27 19,4-5,-20 10,-9 7,-3-3,-1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04.8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8495 10916,'29'0,"-2"0,10 0,0 4,8-3,8 3,-11 0,4-3,-8 3,9-4,-4 4,5-3,-6 8,-3-8,-9 3,8-4,-13 0,5 0,7 0,1 0,3 0,-1 0,1 0,10 0,-5-5,0 0,-2-2,-4-4,5-2,3 0,-10 2,-1 0,29-16,-20 15,-4 3,-14-2,9 3,-23 7,2-7,-6 4,2-1,-3 1,-1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18.5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8379 16203,'0'-28,"0"2,0 3,0 8,0-7,0-1,9-3,6-11,20-9,-12 14,9-6,-17 19,18-22,-10 6,11-10,-10 8,-9 16,11-6,-15 13,9-3,-3 4,-2-1,1 2,-8 7,1 1,0 0,-1 3,1-7,-1 3,1 1,3-4,-6 3,5 0,-10-6,3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24.6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13784 16336,'4'-30,"1"-3,4 27,0-11,3 4,-2-1,2 2,-3-5,8-2,-1-1,15-15,6 1,0-3,8-7,-14 22,10-14,-14 18,14-17,-4 10,-11 1,8 2,-15 5,0 2,-1-4,-6 2,1 7,-3-3,10-4,-4 6,10-19,-11 18,11-18,-11 19,7-19,9 2,-14-2,13-1,-15 12,3 0,5-8,-3 11,2-14,0 19,-8-2,-1 5,-14 35,0-24,-3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36.3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5500 16679,'-58'5,"18"4,0-3,24 6,-2-3,13 1,-15 32,6-11,-9 7,-4 3,-5 9,-8 9,20-26,-1 1,-12 24,5-9,0-1,-1 6,6-13,4-2,11-10,-14 21,12-20,-1 26,1-14,4 15,1-8,5-9,0 3,0-2,0 1,0 4,0 1,0 3,0-4,0 6,4-8,2 0,6 3,13 23,1-16,-5-6,2-11,-12-13,6-4,-2 3,18 10,-6-15,7 14,-14-17,9 7,-11-6,8 1,-8-12,0 2,-3-2,2 0,-9-1,8-1,-5-2,5 3,-7 0,-5-3,0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39.6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15533 16747,'42'0,"-7"0,15 16,-30-4,29 14,-20 12,-2-11,1 3,-4 4,-1 3,11 13,-1 1,-14-15,0 0,5 11,1 2,-3-4,-1-3,8 18,0 7,-14-36,10 33,-1-14,1 9,-5-16,-2-13,-7-1,1-8,-8-12,-3-1,2 1,-3 3,0 2,0-1,0-1,0-3,0-1,0 5,0-4,-8 4,-11 0,-11 13,-2 4,-13 5,12-1,-2 5,-8 6,0-1,9-10,0 0,-14 13,-1-2,12-12,-1-2,-8 4,0-2,10-7,1-1,-5 5,-1-2,-22 8,16-10,-1 0,12-7,1 0,-12 4,5-4,12-9,1-1,9 1,3-6,8 0,0-4,1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7:42.3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6636 11291,'-41'6,"0"1,0 6,1 2,3-2,1 2,0 5,4-1,5-2,-20 15,29-15,-9 15,-1 3,-6 7,13-9,1 0,-13 6,21-9,-10 3,0 18,2-18,5 15,6-28,8 17,-3-2,4 11,0 8,0-4,0-13,0-3,4-20,11 23,-3-14,21 39,-5-7,4 1,4 0,-14-20,4-3,-6-2,9 11,-3-18,3 13,-5-18,8 4,3-3,1-1,-4-5,0-9,-2-1,4-4,6 0,4 5,-7-4,4 4,-19-1,-3 0,-1 2,-6-3,-3-3,-1 8,1-6,0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8:21.1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10265 6053,'30'-29,"0"1,20-16,-10 9,-9 16,-16 6,2 8,-9-3,10-2,-2-4,16-14,-6 7,-2-7,-2 13,-4-2,-3 11,1-2,-7 1,13-13,-5 0,17-14,-14 14,4-5,3-1,-11 9,5-4,-12 12,-1 1,5-1,-4 0,4 1,-5-1,1 0,-1 1,1-1,12-8,3-2,0-1,1 0,-3 6,-2 0,7 0,-5 1,-3 3,-1 1,-5 5,-5 0,-19 26,8-13,-14 25,13-25,4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4:16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24348 6150,'0'70,"-9"-18,7-27,-6-2,4 3,2 2,-2 1,4-1,0-2,0 1,0-9,0 0,0-4,0-2,0-3,0 0,0 3,0-2,0 2,0-3,0-1,0 5,4-4,-3 3,6 5,-2-7,0 11,3-7,1 26,2-20,2 19,-8-25,3 5,-7 3,7-7,-7 2,3-8,0 3,-3-2,3 2,-4-3,0 3,3-3,-2 4,3-1,-4-2,4 7,-3-3,4 4,-5 1,4 8,-3-6,7 1,-7-5,2-2,1 3,-3-4,3-2,0 0,-3-2,10 10,-9-9,10 10,-3-8,-3 0,5 0,-6-8,3-2,5-3,-4 0,4 0,-5 0,5 0,-4 0,4 0,-1 0,1-3,1-2,2 0,-7 1,4 0,-5 3,5-6,0-2,0 3,0-5,-5 10,1-7,3-1,-2 3,6-13,-3 5,1-9,-5 1,-5-4,-4 6,0-6,0 7,0-12,0 9,0-14,0 16,0-30,0 19,0-21,0 2,0 15,0-33,0 38,0-27,0 23,0-1,0 4,0 13,0-5,-4 8,-1-16,-4 16,0-12,0 14,1 4,-5-3,4 11,-4-7,4 8,-3 0,2 0,-2 0,3 0,0 0,-7-4,5 3,-23-12,11 7,-29-17,24 6,-15-3,23 3,-11 6,14-2,-3 7,11 3,0 3,0-4,1-1,-1-4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8:36.3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12275 7648,'30'-34,"-1"-1,7 2,1-1,-4-1,1 0,-1 7,-1 1,-3 0,-1 1,15-16,12-3,-16 7,2-3,1 2,-1 0,-1-4,-2 2,-9 12,-3 2,10-19,-10 16,0 1,8-15,4 0,-13 13,-11 22,-5 4,-1 22,-8 0,0 14,0-7,-8 4,1-2,-2 1,1-9,6-7,-2-3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8:38.1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17324 9775,'-15'-42,"7"16,-17-4,4 4,-14-11,6 3,-10-5,18 18,-4-9,-15-10,2-8,-5-1,9 6,-1 0,-14-13,15 14,0 1,5 11,2 3,-11-21,-4 5,13 10,-15-7,-3-10,3 4,2-2,22 25,2 4,-1 1,5 4,6 1,0 5,3 3,-7 1,-2 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50:35.5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20312 7872,'2'-60,"0"-1,1 2,1 6,6 8,0 9,2-3,9-27,-3 4,3 17,-16 23,8 3,-8 1,-1 4,0 6,1-9,-1 7,0-7,-4 9,0-1,0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50:38.5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22546 8491,'-47'0,"-1"0,4 0,1 0,-25 5,3 5,12 11,5-4,4 7,19-14,-3 13,9-8,-4 7,4 10,-6 16,9-4,-4 12,5-5,-2 3,6-1,2-15,9-19,0-1,0-5,0 6,0-1,0 0,0 9,4-1,-3 16,9 2,-5 6,6-11,-2 7,1-19,3 20,3-7,-2-9,0 11,-4-25,0 12,8 5,-7-17,8 16,-10-19,0 0,9 17,-3-10,4 8,-6-13,-1-3,2-3,-1 2,5-3,5 5,20-4,-10 0,15-6,-14-4,-4 0,2 0,-5 0,-6 0,19 0,-18 0,15-4,-12 2,14-6,-12 3,5-1,-18-2,7 3,3-8,0 3,-1-3,-2 0,-2-5,0 3,2-3,-11 5,7-5,-7-1,-1-4,-5 1,-4-1,0-1,0 6,0 0,0 9,0-21,0 17,0-17,0 12,0-1,0-15,0 13,0-9,5-2,0 1,0 2,-1 3,-4 12,0-4,0 5,0-10,0-11,0-16,0 7,0 7,0 23,0-4,0 6,0-6,-5-13,-9-10,6-2,-9 2,12 25,-8-2,3 3,-3 4,4 2,-14-15,2 1,-16-25,6 10,4 5,-12-2,17 13,-22-14,22 19,-14-5,8 12,-2-1,6 5,4 1,10 4,-11 0,10-4,-21-1,-4-18,3 4,-2-3,-23-24,13 3,0-5,8 0,2 1,7 10,2 3,-14-27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4:22.3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14577 1091,'-47'48,"0"-1,14-11,3-4,-9 13,12 6,3-8,-2 4,6-7,0 2,-5 7,1 0,6-7,2-1,1 4,-1 0,-1-3,0-1,3 4,1-1,-8 18,5-7,-7 13,11-25,-2-4,5-3,8-16,-4 4,5-7,0-4,0-5,0 1,15-4,-3-1,9-4,-9 0,1 3,-4-2,3 3,1 0,-4 1,4-1,-5 0,1 0,-1-3,5 3,0-4,1 0,-2 4,0-3,-2 2,2 1,1 1,4 8,-2-4,6 0,-11-1,7-3,-3 4,4 0,-4-1,3 2,5 6,-1-4,0 4,10-2,-13-4,22 8,-24-8,14 7,-12-4,1-3,-7 2,0-11,-7 2,8-3,-1 0,-2 0,2 0,-3 0,3 0,-2 0,6 0,-3 0,1 0,-2 0,-3-3,3-2,-3 0,4-3,8 3,-5-4,15 0,-11-1,-2 1,3 0,-11 0,11 0,-15 0,9-3,-9 2,10-6,-10 6,5-2,-10-2,3-20,-4 15,0-18,0 27,0-16,-4 6,-1-7,-5-6,5 6,-4-23,3 8,-4-3,0-27,5 26,-4-20,6 21,0 0,-7-12,5 16,0 2,0 1,-4 20,4 0,-4 3,-3 3,2-1,-7-1,-6-18,3 11,-7-6,0 1,2 5,-4-4,10 7,-6 1,10 10,-3-8,2 14,6-3,-3 4,0-4,0-1,-13-12,8 1,-12-2,12 4,-6 9,9 1,3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4:54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19440 2667,'0'50,"-5"-4,4-2,-3-8,4-5,0-5,0 4,0-12,0 8,0 0,0 21,-4-10,3 2,-3-12,4-13,0 3,0-3,0 0,0-2,0-3,-4 3,-1 10,0 3,-3 16,2 4,1 3,0-3,1 10,-2-6,0-2,2-10,4-18,0-5,0 7,0-11,0 6,0-7,0 3,0-2,0 2,0 1,0 0,0 0,0 0,0-5,0 26,0-19,0 31,0-26,0 3,0-6,0-9,0 1,0 3,0-2,0 2,-4-3,3 0,-3-1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5:52.8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17237 4040,'-47'0,"8"0,1 0,6 0,-19 0,28 0,9 0,-37 0,19 0,-21 0,-15 0,14 0,-19 0,10 5,21-4,-4 8,13-8,9 3,1 4,8-2,-7 7,5 3,2-5,-2 5,4-7,4 4,-5-3,6 10,-1-9,4 24,1-1,4 2,0-1,0-13,0 2,0 4,0 7,0 22,0-5,0 2,0-15,0-1,0 12,0-4,0-10,5-6,5 8,4-15,5 8,0-21,8 8,20-3,-13-1,16-4,-11-6,8-4,0 0,-4 0,9 0,-10 0,17 0,-22 0,-1-4,13-12,-8 4,10-8,-20 5,1 5,5-12,-10 11,7-11,-7-1,3-7,5 1,-13 2,-4 8,5-17,-7 14,10-27,-15 22,3-20,-8 19,-2-4,-4 8,0-3,0-3,0 7,-4 6,-9-4,-1 1,-9-12,-1-19,0 12,3-9,-17 5,11 16,-11-6,6 15,-1 4,0 3,0 1,4 6,4 4,-19-5,10 4,-13-3,21 4,-5 0,16 23,2-17,9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34.2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764 4320,'0'55,"0"1,0-14,0 1,0 10,0 1,0-14,0 1,2 23,2 4,0-18,0 1,1 0,1 0,1 0,1-1,0 4,1 0,0-2,3 10,1-3,-1-7,0-2,-6 0,1-2,5-9,1-1,8 34,2-5,0-21,-14-27,-4-7,2-7,6-1,7-8,14-7,20-10,10-4,-15 9,1-1,2-1,5-3,1-1,3 1,-6 3,3 0,0 2,-3 0,5-1,-3 1,0 0,-1 2,-1 0,-1 0,-3 0,-1 1,-6 2,25-3,-20-5,-13 13,-26-2,3 7,-8-6,2-2,-6-1,3-6,-4-10,0-20,-11-15,-4-7,7 21,-2-4,-6-7,-5-11,-1-1,3 6,4 11,1 3,-2-3,-3-5,-3-6,0 0,2 3,-3-7,1 3,0 0,-1-3,0-1,0 4,4 11,0 2,1 0,0 1,1 0,3 7,-5-12,-1 2,10 33,5 4,-2 12,6 39,-3-24,4 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36.3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2784 4048,'0'49,"0"-2,0 2,0 15,0-12,0-2,0-5,0 7,0-19,0-1,0-2,0 23,0-13,0 1,-1-1,2 0,1 3,1-2,-2 4,4-3,-1-8,-3-12,3-8,-4-54,-5 6,1-15,0-9,-4-5,-3-6,3 17,-1-5,-1-2,0-2,-1-8,-1-4,1 0,-1-1,2 15,0 0,0-1,-1 0,1 1,-2-4,0 0,0-1,1 3,1 3,0-15,1 4,-1-2,0 6,-2-2,1-1,0-1,2-4,0-1,1 1,0 3,-1-3,-1 4,1-3,0 5,1-5,0 3,2 9,1 1,2 3,-1 4,-1-1,1 2,1-1,0 2,-1 1,1 5,-2 2,1 17,3 14,-3 37,13 8,-4 3,1 2,16 18,-9-19,2 2,5 9,2 1,2 4,2 1,-4-2,0 0,-1-2,-2-3,4 5,-5-7,1-2,0-8,9 21,-19-49,-4-11,-1-9,-4-26,0-2,0-24,0 4,0 21,0-4,-1-6,1-5,1-2,1-3,1-1,0-4,-1 3,0-5,1 0,0 2,2-10,0 2,2-2,-1 14,0-2,1 1,0-2,1-1,0-2,0 1,1 0,1 2,0-1,0 2,0 1,1-13,-1 3,1 5,4-8,-1 14,1 16,0 15,2 26,21 12,6 28,4 10,0-7,3 5,-3 6,2 9,-2-2,-6-8,-1-2,-2 1,-4-3,-1 0,3 6,1 2,5 9,0 1,-1-2,-7-7,-3-7,-5-6,3 6,4 7,5 8,1 3,-2-4,-5-7,-5-9,-4-6,3 11,-4-1,3 11,3 8,0 4,0 2,0-1,-2-3,-3-6,0-3,-3-3,0-2,-1 0,1 2,1 4,1 1,2 5,1 3,1 1,-1-1,-2-2,-2-4,-3-7,1 13,-3-6,-3-5,1-2,1 2,0-4,-2-4,0 2,-1-2,1 4,-1-8,-4-19,-4-6,-1-8,-4-7,0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37.9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5344 1242,'0'60,"0"1,0-6,0 3,0-7,-1-8,2 1,2 12,1 8,1-4,3 1,0-1,-3-4,-1 3,2-3,7 6,0 0,-6-9,-1 3,2-1,1-5,2-1,-1-1,2 14,-2-1,1 3,-2-5,-8-4,7-7,0-2,-5-5,11 12,-9-49,3 0,9-4,48 0,-13 0,-4 1,2-2,16-10,-9-7,3-7,2-10,1-4,-14 10,1-3,0-1,1-3,0-2,-2 0,-6 2,-2 0,2-2,0 3,2 0,0-2,-1 2,5-8,-2 1,2 0,7-2,1-1,-1 3,-10 6,-2 3,-3 1,4-2,-2 2,5-2,-2 0,-4 4,-2 2,-6 7,0 0,6-7,-2 0,8-2,0-6,-15 14,-3-2,-18 22,-1-5,-6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3T22:46:39.3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1166 7274,'54'-5,"-19"-5,2-6,21-16,9-10,-21 10,6-6,2-3,0 0,-3 3,0-3,-1 2,-1 0,3-2,2-2,4-2,0 0,-3 2,-7 4,-7 5,-6 3,7-5,3-1,8-7,4-4,1 1,-2 1,-7 6,10-9,-6 6,6-5,-11 7,6-4,3-3,0 0,-3 2,-5 5,-2 3,-4 4,-1 0,2-4,2-2,1-3,0-2,1 1,-1 0,-3 3,0 2,0-1,0-1,1-1,9-8,2-3,1-1,-3 3,-4 4,1-2,-5 4,6-3,0 3,8-4,1-2,-1 3,-7 6,0 1,-5 5,8-5,-5 4,8-5,3-3,2 1,-4 2,-6 6,8-3,-6 6,6-3,-12 5,4-1,3-3,0 0,0 0,-2 2,2-1,-1 1,-1 0,0-1,2-1,-6 2,1-1,1-1,-1 0,0-1,-1 1,10-7,-1 0,-1-1,-1 1,-2 1,3-5,-3 1,-1 0,2 0,2-1,1 0,0 1,-4 1,-9 7,-4 2,1 0,5-2,7-3,6-3,1 0,-2 2,-10 6,11-9,-1 3,-4 3,7-4,0 2,-11 6,-11 6,-1 1,19-9,7-4,-8 3,-19 9,-1 0,10-4,6-2,-8 3,-13 5,-3 1,4 1,2 0,10-9,-1 0,15-4,-21 14,-2 0,4-6,9 0,-34 19,4 1,-16 6,-2-2,-3-4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461C9-866B-CF4F-B9A7-7BA0B737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E2689-BE2F-E14C-9B1B-5368C8E0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7962E-4466-DE40-BF44-0BBE215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61349-8B0E-364E-9ABE-97C59ED4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F2CCA-CCC0-3D49-8D50-527544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2BB5-8C2D-DF46-9D15-C0C28C8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437D82-D2B8-584E-A1D3-4C65422F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5E9E2-91E8-4944-9CB2-AE0100AB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28E05-7F6C-F14A-937B-4711E02C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65FE2-3208-824E-874E-43F900C7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0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ED50D4-53B6-EB49-9B7D-9E98604D1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B1C74-8801-D44E-BDA9-94497ADA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50525-9FBD-3C47-B8B3-0AA496D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BA5C-9FAE-764D-B813-F66E43EA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FB5C6-17FD-AD46-BDAB-19424AE6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354CB-9770-0E4E-A90C-A55470FF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0FB5F-1672-0743-808D-EF279090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05187-DE4C-6A48-9587-21B645A8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C70FE-C29A-894E-A0DF-4DA2C091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81F3D-3243-1D49-AAD6-ED8A8800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5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8425-2865-044B-BE80-AC9F33D3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A2E50-820C-FA44-A9CE-92C6B2AB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67EF0-E5F0-7C4F-A0DE-EF53707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56682-1A6C-E942-B640-EE218E5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91368-9BAF-3241-B7C8-672730F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72E5A-DFC2-3645-B096-BD2C1FF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75775-F877-DF46-9B45-2EE407965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A04A1A-C623-7842-8465-D757D662E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06B2BD-9BE4-614A-8DD7-9842104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BBB0D1-58CF-DA4C-8CF1-F46209D0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41BC8B-AE71-B345-8152-3FE480C6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87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6717-BCCD-DD41-B311-FCF9FC93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7428CA-3D6E-A341-8F6C-D6DA453B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E6EFF-E053-E343-9D8F-9959C23A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B1C813-72E7-2348-A40D-3BC33643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114B6E-3D5C-E741-9668-13434F0AD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A2B2B6-562B-CA4A-897B-405B65D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F8A4A-4AA6-A24F-8F35-F4FA13A8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15D199-66C3-544C-8B48-6CB14D72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6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4F70A-8609-D541-9FD3-A1EB51AD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F007AA-7568-B344-A3EF-1678AA03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4C320A-17CF-434C-B467-89DA466D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49EB12-2E5B-9743-A8F4-5860084F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E56DFB-819E-D948-8C81-6E0DF3A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82AFCB-4668-2441-8907-4776A9B6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203ECE-FE87-9247-87CE-7F7C328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05C88-716D-9649-82B8-C7E52CFA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A53A1-B8A3-C142-8FA2-A07BBC63D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200E6D-EF62-744C-8E61-432CDEC5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2ED6EC-04B7-B14C-A71B-106E519C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D5C63A-4859-1844-A4FD-AAFCE423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6EE64F-7D58-5541-9773-7BD7814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95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37C1-847A-5A45-B76D-1D18F84E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F03A38-7947-024A-A606-00E6E587E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C2AD7-8726-8D47-AB2D-DD91639F6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EF936-6906-0F4D-8FF5-085C4EA2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17A34A-CCF0-014F-8954-CEDE516F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6A144-6CA8-3F4B-A29F-82C3C14E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D51EBD-B6F3-514B-BCC0-99C724BE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EA962F-EF6F-1343-BA24-AD41B5A4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D02C4-8B45-EF49-9A7B-4636FF942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DEE2-4C65-CE45-846D-38334C55637D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A10FA-9B39-9848-A73F-5DB4E388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C2464-C174-0144-AAA9-110AD9132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A2B-A08D-774C-BA67-C68CF21C5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image" Target="../media/image30.png"/><Relationship Id="rId8" Type="http://schemas.openxmlformats.org/officeDocument/2006/relationships/customXml" Target="../ink/ink4.xml"/><Relationship Id="rId3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6DA0-7F3C-7940-AAF7-E1CA703CC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C8F72-A494-FA4C-BF49-B4D2F9AD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Daniel </a:t>
            </a:r>
            <a:r>
              <a:rPr lang="pt-BR" dirty="0" err="1"/>
              <a:t>Facciolo</a:t>
            </a:r>
            <a:r>
              <a:rPr lang="pt-BR" dirty="0"/>
              <a:t> Pires</a:t>
            </a:r>
          </a:p>
        </p:txBody>
      </p:sp>
    </p:spTree>
    <p:extLst>
      <p:ext uri="{BB962C8B-B14F-4D97-AF65-F5344CB8AC3E}">
        <p14:creationId xmlns:p14="http://schemas.microsoft.com/office/powerpoint/2010/main" val="302184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D89D6-8A4D-244A-8425-E1732B4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04A7C-C2CC-7449-B20C-72C37507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classe </a:t>
            </a:r>
            <a:r>
              <a:rPr lang="pt-BR" dirty="0">
                <a:highlight>
                  <a:srgbClr val="FFFF00"/>
                </a:highlight>
              </a:rPr>
              <a:t>serve apenas de </a:t>
            </a:r>
            <a:r>
              <a:rPr lang="pt-BR" dirty="0">
                <a:highlight>
                  <a:srgbClr val="FF0000"/>
                </a:highlight>
              </a:rPr>
              <a:t>modelo</a:t>
            </a:r>
            <a:r>
              <a:rPr lang="pt-BR" dirty="0">
                <a:highlight>
                  <a:srgbClr val="FFFF00"/>
                </a:highlight>
              </a:rPr>
              <a:t> para suas subclasses</a:t>
            </a:r>
          </a:p>
          <a:p>
            <a:r>
              <a:rPr lang="pt-BR" dirty="0">
                <a:highlight>
                  <a:srgbClr val="FF0000"/>
                </a:highlight>
              </a:rPr>
              <a:t>Não pode ser instanciada – new </a:t>
            </a:r>
            <a:r>
              <a:rPr lang="pt-BR" dirty="0" err="1">
                <a:highlight>
                  <a:srgbClr val="FF0000"/>
                </a:highlight>
              </a:rPr>
              <a:t>Funcionario</a:t>
            </a:r>
            <a:r>
              <a:rPr lang="pt-BR" dirty="0">
                <a:highlight>
                  <a:srgbClr val="FF0000"/>
                </a:highlight>
              </a:rPr>
              <a:t>() XXXXXXXXX</a:t>
            </a:r>
          </a:p>
          <a:p>
            <a:r>
              <a:rPr lang="pt-BR" dirty="0"/>
              <a:t>Pode ter métodos abstratos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603BF0E-2514-7D41-853D-B4A4C668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48" y="3048000"/>
            <a:ext cx="688435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1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24DF9-1121-D040-9267-3D3B4522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em Java 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6A9D9-76F0-2446-BB01-11C5C533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04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1BE5EF0-87E0-E647-974C-8B38A75EB1F5}"/>
                  </a:ext>
                </a:extLst>
              </p14:cNvPr>
              <p14:cNvContentPartPr/>
              <p14:nvPr/>
            </p14:nvContentPartPr>
            <p14:xfrm>
              <a:off x="2635200" y="2035800"/>
              <a:ext cx="244800" cy="389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1BE5EF0-87E0-E647-974C-8B38A75EB1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9360" y="1972440"/>
                <a:ext cx="2761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FE193D2-9F0D-1246-9DC6-18457999EBFE}"/>
                  </a:ext>
                </a:extLst>
              </p14:cNvPr>
              <p14:cNvContentPartPr/>
              <p14:nvPr/>
            </p14:nvContentPartPr>
            <p14:xfrm>
              <a:off x="8754840" y="2214000"/>
              <a:ext cx="188280" cy="4287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FE193D2-9F0D-1246-9DC6-18457999E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9000" y="2150640"/>
                <a:ext cx="2196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719ED94-15BA-E440-BADC-0F354ED1D1F7}"/>
                  </a:ext>
                </a:extLst>
              </p14:cNvPr>
              <p14:cNvContentPartPr/>
              <p14:nvPr/>
            </p14:nvContentPartPr>
            <p14:xfrm>
              <a:off x="5035680" y="392760"/>
              <a:ext cx="381960" cy="5619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719ED94-15BA-E440-BADC-0F354ED1D1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9840" y="329400"/>
                <a:ext cx="4132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BF581F4-40D7-3141-8D10-B7D1028553F7}"/>
                  </a:ext>
                </a:extLst>
              </p14:cNvPr>
              <p14:cNvContentPartPr/>
              <p14:nvPr/>
            </p14:nvContentPartPr>
            <p14:xfrm>
              <a:off x="6967440" y="960120"/>
              <a:ext cx="31320" cy="505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BF581F4-40D7-3141-8D10-B7D1028553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1600" y="896760"/>
                <a:ext cx="6264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6267A32F-5BED-CE47-B2D1-8E060ECA19F6}"/>
                  </a:ext>
                </a:extLst>
              </p14:cNvPr>
              <p14:cNvContentPartPr/>
              <p14:nvPr/>
            </p14:nvContentPartPr>
            <p14:xfrm>
              <a:off x="5861880" y="1441440"/>
              <a:ext cx="418320" cy="3614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6267A32F-5BED-CE47-B2D1-8E060ECA19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6040" y="1378080"/>
                <a:ext cx="449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374F5DD-8482-3B4E-948A-026D7CD0366C}"/>
                  </a:ext>
                </a:extLst>
              </p14:cNvPr>
              <p14:cNvContentPartPr/>
              <p14:nvPr/>
            </p14:nvContentPartPr>
            <p14:xfrm>
              <a:off x="275040" y="1310400"/>
              <a:ext cx="596880" cy="8222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374F5DD-8482-3B4E-948A-026D7CD036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200" y="1247040"/>
                <a:ext cx="62820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87E2D69-AEF7-1147-89DC-E4893890621E}"/>
                  </a:ext>
                </a:extLst>
              </p14:cNvPr>
              <p14:cNvContentPartPr/>
              <p14:nvPr/>
            </p14:nvContentPartPr>
            <p14:xfrm>
              <a:off x="852120" y="145440"/>
              <a:ext cx="896760" cy="16570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87E2D69-AEF7-1147-89DC-E489389062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6280" y="82080"/>
                <a:ext cx="928080" cy="17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228B49A-3E42-9A46-A298-957C2096E9BF}"/>
                  </a:ext>
                </a:extLst>
              </p14:cNvPr>
              <p14:cNvContentPartPr/>
              <p14:nvPr/>
            </p14:nvContentPartPr>
            <p14:xfrm>
              <a:off x="1923480" y="447120"/>
              <a:ext cx="857880" cy="6400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228B49A-3E42-9A46-A298-957C2096E9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7640" y="383760"/>
                <a:ext cx="889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26CF63B2-F409-BA4D-9917-42E161DD0405}"/>
                  </a:ext>
                </a:extLst>
              </p14:cNvPr>
              <p14:cNvContentPartPr/>
              <p14:nvPr/>
            </p14:nvContentPartPr>
            <p14:xfrm>
              <a:off x="419760" y="636120"/>
              <a:ext cx="2684160" cy="19828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26CF63B2-F409-BA4D-9917-42E161DD04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920" y="572760"/>
                <a:ext cx="271548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4E5B041-E39F-1342-A703-87E1B3689509}"/>
                  </a:ext>
                </a:extLst>
              </p14:cNvPr>
              <p14:cNvContentPartPr/>
              <p14:nvPr/>
            </p14:nvContentPartPr>
            <p14:xfrm>
              <a:off x="3126600" y="4539600"/>
              <a:ext cx="341280" cy="5706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4E5B041-E39F-1342-A703-87E1B36895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0760" y="4476240"/>
                <a:ext cx="3726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B5E2A7B5-DBCE-BD4D-81CA-D511F4B1DF40}"/>
                  </a:ext>
                </a:extLst>
              </p14:cNvPr>
              <p14:cNvContentPartPr/>
              <p14:nvPr/>
            </p14:nvContentPartPr>
            <p14:xfrm>
              <a:off x="3483720" y="3355920"/>
              <a:ext cx="486360" cy="2023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B5E2A7B5-DBCE-BD4D-81CA-D511F4B1DF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7880" y="3292560"/>
                <a:ext cx="517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C4C39E3-F110-804F-99D2-0CE239D55709}"/>
                  </a:ext>
                </a:extLst>
              </p14:cNvPr>
              <p14:cNvContentPartPr/>
              <p14:nvPr/>
            </p14:nvContentPartPr>
            <p14:xfrm>
              <a:off x="3250800" y="3662280"/>
              <a:ext cx="315360" cy="1238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C4C39E3-F110-804F-99D2-0CE239D557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4960" y="3598920"/>
                <a:ext cx="346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BFD21FE-8D5D-5B43-9675-C983152C089F}"/>
                  </a:ext>
                </a:extLst>
              </p14:cNvPr>
              <p14:cNvContentPartPr/>
              <p14:nvPr/>
            </p14:nvContentPartPr>
            <p14:xfrm>
              <a:off x="3058200" y="3883680"/>
              <a:ext cx="567720" cy="59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BFD21FE-8D5D-5B43-9675-C983152C08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42360" y="3820320"/>
                <a:ext cx="599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5B21206-0807-DE44-ABB2-FAC7B413C651}"/>
                  </a:ext>
                </a:extLst>
              </p14:cNvPr>
              <p14:cNvContentPartPr/>
              <p14:nvPr/>
            </p14:nvContentPartPr>
            <p14:xfrm>
              <a:off x="3016440" y="5587920"/>
              <a:ext cx="164880" cy="245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5B21206-0807-DE44-ABB2-FAC7B413C6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0600" y="5524560"/>
                <a:ext cx="196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428DAD3-5D3A-884A-9A79-9E986E808F0D}"/>
                  </a:ext>
                </a:extLst>
              </p14:cNvPr>
              <p14:cNvContentPartPr/>
              <p14:nvPr/>
            </p14:nvContentPartPr>
            <p14:xfrm>
              <a:off x="4962240" y="5529240"/>
              <a:ext cx="340920" cy="3520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428DAD3-5D3A-884A-9A79-9E986E808F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46400" y="5465880"/>
                <a:ext cx="3722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AE95CE91-2C3F-344E-83FC-C48DCA9D3246}"/>
                  </a:ext>
                </a:extLst>
              </p14:cNvPr>
              <p14:cNvContentPartPr/>
              <p14:nvPr/>
            </p14:nvContentPartPr>
            <p14:xfrm>
              <a:off x="1761840" y="6004440"/>
              <a:ext cx="218520" cy="7185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AE95CE91-2C3F-344E-83FC-C48DCA9D32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6000" y="5941080"/>
                <a:ext cx="24984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055A32E-2C3C-BE4C-BACF-C3FE335E364B}"/>
                  </a:ext>
                </a:extLst>
              </p14:cNvPr>
              <p14:cNvContentPartPr/>
              <p14:nvPr/>
            </p14:nvContentPartPr>
            <p14:xfrm>
              <a:off x="5421960" y="6028920"/>
              <a:ext cx="436680" cy="7315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055A32E-2C3C-BE4C-BACF-C3FE335E36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6120" y="5965560"/>
                <a:ext cx="468000" cy="8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0B61BE6-4936-8E48-81A2-39705AC88C3B}"/>
                  </a:ext>
                </a:extLst>
              </p14:cNvPr>
              <p14:cNvContentPartPr/>
              <p14:nvPr/>
            </p14:nvContentPartPr>
            <p14:xfrm>
              <a:off x="2149920" y="4064760"/>
              <a:ext cx="300960" cy="5590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0B61BE6-4936-8E48-81A2-39705AC88C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34080" y="4001400"/>
                <a:ext cx="33228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720917D4-6605-234A-9239-7026883D95F0}"/>
                  </a:ext>
                </a:extLst>
              </p14:cNvPr>
              <p14:cNvContentPartPr/>
              <p14:nvPr/>
            </p14:nvContentPartPr>
            <p14:xfrm>
              <a:off x="3695400" y="1907640"/>
              <a:ext cx="334080" cy="271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720917D4-6605-234A-9239-7026883D95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79560" y="1844280"/>
                <a:ext cx="365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CF8C3A5-A463-5D4E-ABB1-624F3212EFC2}"/>
                  </a:ext>
                </a:extLst>
              </p14:cNvPr>
              <p14:cNvContentPartPr/>
              <p14:nvPr/>
            </p14:nvContentPartPr>
            <p14:xfrm>
              <a:off x="4419000" y="2416320"/>
              <a:ext cx="335520" cy="33732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CF8C3A5-A463-5D4E-ABB1-624F3212EF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03160" y="2352960"/>
                <a:ext cx="3668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829AD57-6F47-A249-821F-DADA85A55252}"/>
                  </a:ext>
                </a:extLst>
              </p14:cNvPr>
              <p14:cNvContentPartPr/>
              <p14:nvPr/>
            </p14:nvContentPartPr>
            <p14:xfrm>
              <a:off x="5882040" y="3117240"/>
              <a:ext cx="354960" cy="4021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829AD57-6F47-A249-821F-DADA85A552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6200" y="3053880"/>
                <a:ext cx="3862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0692C124-2293-FA48-B772-19DE25B15CC9}"/>
                  </a:ext>
                </a:extLst>
              </p14:cNvPr>
              <p14:cNvContentPartPr/>
              <p14:nvPr/>
            </p14:nvContentPartPr>
            <p14:xfrm>
              <a:off x="7312320" y="2590200"/>
              <a:ext cx="53280" cy="2440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0692C124-2293-FA48-B772-19DE25B15C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96480" y="2526840"/>
                <a:ext cx="84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44B7C271-93EE-1C4A-8CCA-F2DC19E1D6CA}"/>
                  </a:ext>
                </a:extLst>
              </p14:cNvPr>
              <p14:cNvContentPartPr/>
              <p14:nvPr/>
            </p14:nvContentPartPr>
            <p14:xfrm>
              <a:off x="7869240" y="2887560"/>
              <a:ext cx="390240" cy="6829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44B7C271-93EE-1C4A-8CCA-F2DC19E1D6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3400" y="2824200"/>
                <a:ext cx="421560" cy="8096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E8B3A6E6-535B-CF48-A9F4-3F84C04DDBC6}"/>
              </a:ext>
            </a:extLst>
          </p:cNvPr>
          <p:cNvSpPr txBox="1"/>
          <p:nvPr/>
        </p:nvSpPr>
        <p:spPr>
          <a:xfrm>
            <a:off x="9624447" y="4675109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de associação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336DF2D-0B4A-D948-B2CB-73EDD8CB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0"/>
            <a:ext cx="12192000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8A17E-2C23-6843-9E0D-B1934B16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a 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5612C-69A6-B541-8F5F-A5F7E551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D4641-8F2C-7C48-8F07-86CF7AF8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509"/>
            <a:ext cx="121920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37B79-BDFE-B647-AECA-90C5731B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9798F-A3E8-204F-8A5C-0770EDC8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Recurso</a:t>
            </a:r>
            <a:r>
              <a:rPr lang="pt-BR" dirty="0"/>
              <a:t> em que classes </a:t>
            </a:r>
            <a:r>
              <a:rPr lang="pt-BR" dirty="0">
                <a:highlight>
                  <a:srgbClr val="FFFF00"/>
                </a:highlight>
              </a:rPr>
              <a:t>filha</a:t>
            </a:r>
            <a:r>
              <a:rPr lang="pt-BR" dirty="0"/>
              <a:t> ou </a:t>
            </a:r>
            <a:r>
              <a:rPr lang="pt-BR" dirty="0">
                <a:highlight>
                  <a:srgbClr val="FFFF00"/>
                </a:highlight>
              </a:rPr>
              <a:t>subclasses</a:t>
            </a:r>
            <a:r>
              <a:rPr lang="pt-BR" dirty="0"/>
              <a:t> podem </a:t>
            </a:r>
            <a:r>
              <a:rPr lang="pt-BR" dirty="0">
                <a:highlight>
                  <a:srgbClr val="FFFF00"/>
                </a:highlight>
              </a:rPr>
              <a:t>herdar</a:t>
            </a:r>
            <a:r>
              <a:rPr lang="pt-BR" dirty="0"/>
              <a:t> variáveis e métodos de classes pai ou superclasse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Reutilização de código</a:t>
            </a:r>
          </a:p>
          <a:p>
            <a:endParaRPr lang="pt-BR" dirty="0"/>
          </a:p>
          <a:p>
            <a:r>
              <a:rPr lang="pt-BR" dirty="0">
                <a:highlight>
                  <a:srgbClr val="00FF00"/>
                </a:highlight>
              </a:rPr>
              <a:t>Variáveis da superclasse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 devem ter visibilidade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protegida</a:t>
            </a:r>
            <a:r>
              <a:rPr lang="pt-BR" dirty="0">
                <a:highlight>
                  <a:srgbClr val="00FF00"/>
                </a:highlight>
              </a:rPr>
              <a:t> (#)</a:t>
            </a:r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047B87-962D-5144-9D82-415F35101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2AEF-EBE3-FF46-94B1-A95140F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93356-C3E8-8648-ACCB-2AB77A3A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02C3CC2-B1EE-B049-B725-F0329A6C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825625"/>
            <a:ext cx="79629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06DA-B6AB-EB44-87F6-DC89BFFD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BB1DE-8BE2-3C40-8D2A-DABC64A2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</a:t>
            </a:r>
            <a:r>
              <a:rPr lang="pt-BR" dirty="0">
                <a:highlight>
                  <a:srgbClr val="00FF00"/>
                </a:highlight>
              </a:rPr>
              <a:t>simples - Java</a:t>
            </a:r>
          </a:p>
          <a:p>
            <a:pPr lvl="1"/>
            <a:r>
              <a:rPr lang="pt-BR" dirty="0"/>
              <a:t>Subclasse herda de uma única </a:t>
            </a:r>
          </a:p>
          <a:p>
            <a:pPr marL="457200" lvl="1" indent="0">
              <a:buNone/>
            </a:pPr>
            <a:r>
              <a:rPr lang="pt-BR" dirty="0"/>
              <a:t>superclasse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Herança </a:t>
            </a:r>
            <a:r>
              <a:rPr lang="pt-BR" dirty="0">
                <a:highlight>
                  <a:srgbClr val="00FF00"/>
                </a:highlight>
              </a:rPr>
              <a:t>múltipla – C++ , C#</a:t>
            </a:r>
          </a:p>
          <a:p>
            <a:pPr lvl="1"/>
            <a:r>
              <a:rPr lang="pt-BR" dirty="0"/>
              <a:t>Subclasse herda de uma ou várias </a:t>
            </a:r>
          </a:p>
          <a:p>
            <a:pPr marL="457200" lvl="1" indent="0">
              <a:buNone/>
            </a:pPr>
            <a:r>
              <a:rPr lang="pt-BR" dirty="0"/>
              <a:t>superclasses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5DFE46-FCBC-B547-A3A8-A022AA81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-37042"/>
            <a:ext cx="5918200" cy="32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87D066C-4AB3-E848-9508-752490AB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250847"/>
            <a:ext cx="5783013" cy="32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8F931-94B3-EC4D-A0A0-EF551B8B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6135A-F2FE-4C46-B54F-22ABE299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 método herdado pela subclasse é reescrito 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@</a:t>
            </a:r>
            <a:r>
              <a:rPr lang="pt-BR" dirty="0" err="1">
                <a:solidFill>
                  <a:srgbClr val="FF0000"/>
                </a:solidFill>
                <a:highlight>
                  <a:srgbClr val="00FF00"/>
                </a:highlight>
              </a:rPr>
              <a:t>Override</a:t>
            </a:r>
            <a:endParaRPr lang="pt-BR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4CC540-0DAE-594C-BEE5-0AF3D0EC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35200"/>
            <a:ext cx="79629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2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AF533-8EA2-5B41-91B6-EFA741B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em Java...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08497-CA59-AD49-951E-12B3A1E1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7CD3-D185-334F-A238-1FA04E1A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8A64B-85B8-E246-AC86-1E770375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</a:t>
            </a:r>
            <a:r>
              <a:rPr lang="pt-BR" dirty="0">
                <a:highlight>
                  <a:srgbClr val="FFFF00"/>
                </a:highlight>
              </a:rPr>
              <a:t>objeto</a:t>
            </a:r>
            <a:r>
              <a:rPr lang="pt-BR" dirty="0"/>
              <a:t> da </a:t>
            </a:r>
            <a:r>
              <a:rPr lang="pt-BR" dirty="0">
                <a:highlight>
                  <a:srgbClr val="FFFF00"/>
                </a:highlight>
              </a:rPr>
              <a:t>superclasse</a:t>
            </a:r>
            <a:r>
              <a:rPr lang="pt-BR" dirty="0"/>
              <a:t> pode executar métodos das subclasses</a:t>
            </a:r>
          </a:p>
          <a:p>
            <a:pPr lvl="1"/>
            <a:r>
              <a:rPr lang="pt-BR" dirty="0"/>
              <a:t>F1 é </a:t>
            </a:r>
            <a:r>
              <a:rPr lang="pt-BR" dirty="0">
                <a:highlight>
                  <a:srgbClr val="FFFF00"/>
                </a:highlight>
              </a:rPr>
              <a:t>polimórfico</a:t>
            </a:r>
          </a:p>
          <a:p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f1 (superclasse)</a:t>
            </a:r>
            <a:r>
              <a:rPr lang="pt-BR" dirty="0"/>
              <a:t>;</a:t>
            </a:r>
          </a:p>
          <a:p>
            <a:r>
              <a:rPr lang="pt-BR" dirty="0">
                <a:highlight>
                  <a:srgbClr val="FFFF00"/>
                </a:highlight>
              </a:rPr>
              <a:t>f1 = new Gerente();</a:t>
            </a:r>
          </a:p>
          <a:p>
            <a:r>
              <a:rPr lang="pt-BR" dirty="0">
                <a:highlight>
                  <a:srgbClr val="00FF00"/>
                </a:highlight>
              </a:rPr>
              <a:t>f1.</a:t>
            </a:r>
            <a:r>
              <a:rPr lang="pt-BR" dirty="0">
                <a:highlight>
                  <a:srgbClr val="FFFF00"/>
                </a:highlight>
              </a:rPr>
              <a:t>calculaSalario</a:t>
            </a:r>
            <a:r>
              <a:rPr lang="pt-BR" dirty="0">
                <a:highlight>
                  <a:srgbClr val="00FF00"/>
                </a:highlight>
              </a:rPr>
              <a:t>(); -&gt; Gerente</a:t>
            </a:r>
          </a:p>
          <a:p>
            <a:r>
              <a:rPr lang="pt-BR" dirty="0">
                <a:highlight>
                  <a:srgbClr val="FFFF00"/>
                </a:highlight>
              </a:rPr>
              <a:t>f1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= new Diretor();</a:t>
            </a:r>
          </a:p>
          <a:p>
            <a:r>
              <a:rPr lang="pt-BR" dirty="0">
                <a:highlight>
                  <a:srgbClr val="FFFF00"/>
                </a:highlight>
              </a:rPr>
              <a:t>f1</a:t>
            </a:r>
            <a:r>
              <a:rPr lang="pt-BR" dirty="0">
                <a:highlight>
                  <a:srgbClr val="00FF00"/>
                </a:highlight>
              </a:rPr>
              <a:t>.calculaSalario(); -&gt; Diretor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D91862-A1D9-1F45-9F20-6D2C538B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06" y="3183467"/>
            <a:ext cx="6329484" cy="36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4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6EE2-2A79-8645-A458-C6414FC9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em Java 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650AE-3EEA-C041-B28D-FB5F1A43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49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E3954E45B1D64EBBAB8A5F2AEBD13E" ma:contentTypeVersion="2" ma:contentTypeDescription="Crie um novo documento." ma:contentTypeScope="" ma:versionID="f8f6c63d826c0aaa59ca1f7b14f7545d">
  <xsd:schema xmlns:xsd="http://www.w3.org/2001/XMLSchema" xmlns:xs="http://www.w3.org/2001/XMLSchema" xmlns:p="http://schemas.microsoft.com/office/2006/metadata/properties" xmlns:ns2="396c2d3f-ad53-4e5d-99ab-887429857208" targetNamespace="http://schemas.microsoft.com/office/2006/metadata/properties" ma:root="true" ma:fieldsID="9bbe5c40086b522b5f3393759a19532e" ns2:_="">
    <xsd:import namespace="396c2d3f-ad53-4e5d-99ab-887429857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c2d3f-ad53-4e5d-99ab-887429857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87EEA1-4188-4871-9E25-E792FC8F4EA8}"/>
</file>

<file path=customXml/itemProps2.xml><?xml version="1.0" encoding="utf-8"?>
<ds:datastoreItem xmlns:ds="http://schemas.openxmlformats.org/officeDocument/2006/customXml" ds:itemID="{4032AED0-06A7-4ED6-8988-147B139CDAAC}"/>
</file>

<file path=customXml/itemProps3.xml><?xml version="1.0" encoding="utf-8"?>
<ds:datastoreItem xmlns:ds="http://schemas.openxmlformats.org/officeDocument/2006/customXml" ds:itemID="{F0E10D9B-D6E7-45F1-A292-F3CE2DAFFB35}"/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163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Herança</vt:lpstr>
      <vt:lpstr>Herança e a Composição</vt:lpstr>
      <vt:lpstr>Conceito de herança</vt:lpstr>
      <vt:lpstr>Exemplo</vt:lpstr>
      <vt:lpstr>Tipos de herança</vt:lpstr>
      <vt:lpstr>Anulação de métodos</vt:lpstr>
      <vt:lpstr>Implementando em Java...</vt:lpstr>
      <vt:lpstr>Polimorfismo</vt:lpstr>
      <vt:lpstr>Implementando em Java ...</vt:lpstr>
      <vt:lpstr>Classe abstrata</vt:lpstr>
      <vt:lpstr>Implementando em Java ...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Microsoft Office User</dc:creator>
  <cp:lastModifiedBy>Microsoft Office User</cp:lastModifiedBy>
  <cp:revision>29</cp:revision>
  <dcterms:created xsi:type="dcterms:W3CDTF">2020-04-16T16:11:13Z</dcterms:created>
  <dcterms:modified xsi:type="dcterms:W3CDTF">2020-05-11T11:37:09Z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0x01010025E3954E45B1D64EBBAB8A5F2AEBD13E</vt:lpwstr>
  </property>
</Properties>
</file>