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A8F80-DB55-4CC4-8929-CDB289DF447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31873C-55EC-41D0-9E8A-FC7FB7A1023C}">
      <dgm:prSet/>
      <dgm:spPr/>
      <dgm:t>
        <a:bodyPr/>
        <a:lstStyle/>
        <a:p>
          <a:r>
            <a:rPr lang="pt-BR" dirty="0"/>
            <a:t>Conceitos</a:t>
          </a:r>
          <a:endParaRPr lang="en-US" dirty="0"/>
        </a:p>
      </dgm:t>
    </dgm:pt>
    <dgm:pt modelId="{514176E6-8D23-4827-A2EA-3A92B360D25C}" type="parTrans" cxnId="{86639C3F-8B37-490B-A52A-B09C7555EAED}">
      <dgm:prSet/>
      <dgm:spPr/>
      <dgm:t>
        <a:bodyPr/>
        <a:lstStyle/>
        <a:p>
          <a:endParaRPr lang="en-US"/>
        </a:p>
      </dgm:t>
    </dgm:pt>
    <dgm:pt modelId="{E1CBB100-8636-4480-A7E9-5744C54FC104}" type="sibTrans" cxnId="{86639C3F-8B37-490B-A52A-B09C7555EAED}">
      <dgm:prSet/>
      <dgm:spPr/>
      <dgm:t>
        <a:bodyPr/>
        <a:lstStyle/>
        <a:p>
          <a:endParaRPr lang="en-US"/>
        </a:p>
      </dgm:t>
    </dgm:pt>
    <dgm:pt modelId="{3A22FC56-045A-4745-9C7B-78914BB4FE76}">
      <dgm:prSet/>
      <dgm:spPr/>
      <dgm:t>
        <a:bodyPr/>
        <a:lstStyle/>
        <a:p>
          <a:r>
            <a:rPr lang="pt-BR" dirty="0"/>
            <a:t>O que é um Banco de Dados e o SGBD ?</a:t>
          </a:r>
          <a:endParaRPr lang="en-US" dirty="0"/>
        </a:p>
      </dgm:t>
    </dgm:pt>
    <dgm:pt modelId="{06398CFE-2BAE-46A2-B2E6-9AE8CB3DE60D}" type="parTrans" cxnId="{FDE93FFA-593C-483A-AB88-68B400E7DC3C}">
      <dgm:prSet/>
      <dgm:spPr/>
      <dgm:t>
        <a:bodyPr/>
        <a:lstStyle/>
        <a:p>
          <a:endParaRPr lang="en-US"/>
        </a:p>
      </dgm:t>
    </dgm:pt>
    <dgm:pt modelId="{01ECC85C-DD60-4B20-844E-6768CE0ED6E2}" type="sibTrans" cxnId="{FDE93FFA-593C-483A-AB88-68B400E7DC3C}">
      <dgm:prSet/>
      <dgm:spPr/>
      <dgm:t>
        <a:bodyPr/>
        <a:lstStyle/>
        <a:p>
          <a:endParaRPr lang="en-US"/>
        </a:p>
      </dgm:t>
    </dgm:pt>
    <dgm:pt modelId="{4ACD4770-D98C-49E8-A4CD-E05C8334B1BC}">
      <dgm:prSet/>
      <dgm:spPr/>
      <dgm:t>
        <a:bodyPr/>
        <a:lstStyle/>
        <a:p>
          <a:r>
            <a:rPr lang="pt-BR"/>
            <a:t>Banco de Dados Não-Relacional</a:t>
          </a:r>
          <a:endParaRPr lang="en-US"/>
        </a:p>
      </dgm:t>
    </dgm:pt>
    <dgm:pt modelId="{25B9B0B1-45ED-48C9-9360-2DEABDF84BBD}" type="parTrans" cxnId="{B21C3C9C-72C4-4DD1-998B-B55E28C281E1}">
      <dgm:prSet/>
      <dgm:spPr/>
      <dgm:t>
        <a:bodyPr/>
        <a:lstStyle/>
        <a:p>
          <a:endParaRPr lang="en-US"/>
        </a:p>
      </dgm:t>
    </dgm:pt>
    <dgm:pt modelId="{BA1FFFF2-88AF-4738-BE7C-1DFC257EAE98}" type="sibTrans" cxnId="{B21C3C9C-72C4-4DD1-998B-B55E28C281E1}">
      <dgm:prSet/>
      <dgm:spPr/>
      <dgm:t>
        <a:bodyPr/>
        <a:lstStyle/>
        <a:p>
          <a:endParaRPr lang="en-US"/>
        </a:p>
      </dgm:t>
    </dgm:pt>
    <dgm:pt modelId="{42B94C7D-05FC-4AAD-834A-046EA135099A}">
      <dgm:prSet/>
      <dgm:spPr/>
      <dgm:t>
        <a:bodyPr/>
        <a:lstStyle/>
        <a:p>
          <a:r>
            <a:rPr lang="pt-BR" dirty="0"/>
            <a:t>Tipos de Ferramentas de SQL</a:t>
          </a:r>
          <a:endParaRPr lang="en-US" dirty="0"/>
        </a:p>
      </dgm:t>
    </dgm:pt>
    <dgm:pt modelId="{FD096FBE-A157-4C88-B88B-E5708197D618}" type="parTrans" cxnId="{298D5B3F-048D-4490-8925-D519DB7BB5B6}">
      <dgm:prSet/>
      <dgm:spPr/>
      <dgm:t>
        <a:bodyPr/>
        <a:lstStyle/>
        <a:p>
          <a:endParaRPr lang="en-US"/>
        </a:p>
      </dgm:t>
    </dgm:pt>
    <dgm:pt modelId="{EBC2AD7C-FA1A-4187-8C1D-8CDE672D86F5}" type="sibTrans" cxnId="{298D5B3F-048D-4490-8925-D519DB7BB5B6}">
      <dgm:prSet/>
      <dgm:spPr/>
      <dgm:t>
        <a:bodyPr/>
        <a:lstStyle/>
        <a:p>
          <a:endParaRPr lang="en-US"/>
        </a:p>
      </dgm:t>
    </dgm:pt>
    <dgm:pt modelId="{B640B205-EAA6-47CB-BB49-B8B459200A58}">
      <dgm:prSet/>
      <dgm:spPr/>
      <dgm:t>
        <a:bodyPr/>
        <a:lstStyle/>
        <a:p>
          <a:r>
            <a:rPr lang="pt-BR"/>
            <a:t>Modelagem de um Banco de Dados</a:t>
          </a:r>
          <a:endParaRPr lang="en-US"/>
        </a:p>
      </dgm:t>
    </dgm:pt>
    <dgm:pt modelId="{999E926E-FC51-4A0B-8CFC-39743F1F6782}" type="parTrans" cxnId="{F47DF700-152F-4322-9C4C-16FB0EBE57AD}">
      <dgm:prSet/>
      <dgm:spPr/>
      <dgm:t>
        <a:bodyPr/>
        <a:lstStyle/>
        <a:p>
          <a:endParaRPr lang="en-US"/>
        </a:p>
      </dgm:t>
    </dgm:pt>
    <dgm:pt modelId="{F8718CDC-91D0-4E11-8083-085074909DFC}" type="sibTrans" cxnId="{F47DF700-152F-4322-9C4C-16FB0EBE57AD}">
      <dgm:prSet/>
      <dgm:spPr/>
      <dgm:t>
        <a:bodyPr/>
        <a:lstStyle/>
        <a:p>
          <a:endParaRPr lang="en-US"/>
        </a:p>
      </dgm:t>
    </dgm:pt>
    <dgm:pt modelId="{D038BE23-273E-40BF-AEDA-86A7D616F571}">
      <dgm:prSet/>
      <dgm:spPr/>
      <dgm:t>
        <a:bodyPr/>
        <a:lstStyle/>
        <a:p>
          <a:r>
            <a:rPr lang="pt-BR"/>
            <a:t>Análise de Requisitos</a:t>
          </a:r>
          <a:endParaRPr lang="en-US"/>
        </a:p>
      </dgm:t>
    </dgm:pt>
    <dgm:pt modelId="{4DB2D432-7478-4DC0-B8C5-53E5F6B47C42}" type="parTrans" cxnId="{18AEF0D5-B55B-4E3B-85FC-AE3F2C592E1C}">
      <dgm:prSet/>
      <dgm:spPr/>
      <dgm:t>
        <a:bodyPr/>
        <a:lstStyle/>
        <a:p>
          <a:endParaRPr lang="en-US"/>
        </a:p>
      </dgm:t>
    </dgm:pt>
    <dgm:pt modelId="{D280192E-114C-4857-ACDA-16A094ECBB03}" type="sibTrans" cxnId="{18AEF0D5-B55B-4E3B-85FC-AE3F2C592E1C}">
      <dgm:prSet/>
      <dgm:spPr/>
      <dgm:t>
        <a:bodyPr/>
        <a:lstStyle/>
        <a:p>
          <a:endParaRPr lang="en-US"/>
        </a:p>
      </dgm:t>
    </dgm:pt>
    <dgm:pt modelId="{DF87C7B0-C866-4534-8130-7E25CA9CE8D1}">
      <dgm:prSet/>
      <dgm:spPr/>
      <dgm:t>
        <a:bodyPr/>
        <a:lstStyle/>
        <a:p>
          <a:r>
            <a:rPr lang="pt-BR"/>
            <a:t>Modelo Conceitual (MER e DER)</a:t>
          </a:r>
          <a:endParaRPr lang="en-US"/>
        </a:p>
      </dgm:t>
    </dgm:pt>
    <dgm:pt modelId="{D0B826D6-0E1F-491C-97E0-CC8EA2195CB2}" type="parTrans" cxnId="{EC921654-2246-49B8-86AA-D4802767AF8D}">
      <dgm:prSet/>
      <dgm:spPr/>
      <dgm:t>
        <a:bodyPr/>
        <a:lstStyle/>
        <a:p>
          <a:endParaRPr lang="en-US"/>
        </a:p>
      </dgm:t>
    </dgm:pt>
    <dgm:pt modelId="{AF76E8E7-C885-45CA-83FA-DD43A3BD23E2}" type="sibTrans" cxnId="{EC921654-2246-49B8-86AA-D4802767AF8D}">
      <dgm:prSet/>
      <dgm:spPr/>
      <dgm:t>
        <a:bodyPr/>
        <a:lstStyle/>
        <a:p>
          <a:endParaRPr lang="en-US"/>
        </a:p>
      </dgm:t>
    </dgm:pt>
    <dgm:pt modelId="{3978A8BC-582A-4471-A032-DDA016BA846C}">
      <dgm:prSet/>
      <dgm:spPr/>
      <dgm:t>
        <a:bodyPr/>
        <a:lstStyle/>
        <a:p>
          <a:r>
            <a:rPr lang="pt-BR"/>
            <a:t>Entidades</a:t>
          </a:r>
          <a:endParaRPr lang="en-US"/>
        </a:p>
      </dgm:t>
    </dgm:pt>
    <dgm:pt modelId="{75CD1645-9B5B-467F-A5FE-46116C926E41}" type="parTrans" cxnId="{BE451C23-C0B8-4A63-8455-1492A18528C1}">
      <dgm:prSet/>
      <dgm:spPr/>
      <dgm:t>
        <a:bodyPr/>
        <a:lstStyle/>
        <a:p>
          <a:endParaRPr lang="en-US"/>
        </a:p>
      </dgm:t>
    </dgm:pt>
    <dgm:pt modelId="{C0A2D76E-CFE9-4F2A-9A13-51CE1E3B861C}" type="sibTrans" cxnId="{BE451C23-C0B8-4A63-8455-1492A18528C1}">
      <dgm:prSet/>
      <dgm:spPr/>
      <dgm:t>
        <a:bodyPr/>
        <a:lstStyle/>
        <a:p>
          <a:endParaRPr lang="en-US"/>
        </a:p>
      </dgm:t>
    </dgm:pt>
    <dgm:pt modelId="{27F59DFC-3665-4AC1-9D3E-248358A76DBF}">
      <dgm:prSet/>
      <dgm:spPr/>
      <dgm:t>
        <a:bodyPr/>
        <a:lstStyle/>
        <a:p>
          <a:r>
            <a:rPr lang="pt-BR"/>
            <a:t>Atributos</a:t>
          </a:r>
          <a:endParaRPr lang="en-US"/>
        </a:p>
      </dgm:t>
    </dgm:pt>
    <dgm:pt modelId="{C57DB096-9873-448A-AEEA-EDA665695821}" type="parTrans" cxnId="{CBCF2C7C-034A-4AFE-8035-622AEE0043D3}">
      <dgm:prSet/>
      <dgm:spPr/>
      <dgm:t>
        <a:bodyPr/>
        <a:lstStyle/>
        <a:p>
          <a:endParaRPr lang="en-US"/>
        </a:p>
      </dgm:t>
    </dgm:pt>
    <dgm:pt modelId="{528DB2F8-58FA-44B1-B37B-1E9D98B65A13}" type="sibTrans" cxnId="{CBCF2C7C-034A-4AFE-8035-622AEE0043D3}">
      <dgm:prSet/>
      <dgm:spPr/>
      <dgm:t>
        <a:bodyPr/>
        <a:lstStyle/>
        <a:p>
          <a:endParaRPr lang="en-US"/>
        </a:p>
      </dgm:t>
    </dgm:pt>
    <dgm:pt modelId="{8C5486E5-33B1-4F25-A052-3309DF82014F}">
      <dgm:prSet/>
      <dgm:spPr/>
      <dgm:t>
        <a:bodyPr/>
        <a:lstStyle/>
        <a:p>
          <a:r>
            <a:rPr lang="pt-BR"/>
            <a:t>Relacionamentos</a:t>
          </a:r>
          <a:endParaRPr lang="en-US"/>
        </a:p>
      </dgm:t>
    </dgm:pt>
    <dgm:pt modelId="{FC399293-2740-462D-AF32-E0EF86C0CE18}" type="parTrans" cxnId="{ABDE6C9A-B12D-4D4E-B687-108EC7931D30}">
      <dgm:prSet/>
      <dgm:spPr/>
      <dgm:t>
        <a:bodyPr/>
        <a:lstStyle/>
        <a:p>
          <a:endParaRPr lang="en-US"/>
        </a:p>
      </dgm:t>
    </dgm:pt>
    <dgm:pt modelId="{C6A8C735-730A-4D16-84E2-A3F1BB47385D}" type="sibTrans" cxnId="{ABDE6C9A-B12D-4D4E-B687-108EC7931D30}">
      <dgm:prSet/>
      <dgm:spPr/>
      <dgm:t>
        <a:bodyPr/>
        <a:lstStyle/>
        <a:p>
          <a:endParaRPr lang="en-US"/>
        </a:p>
      </dgm:t>
    </dgm:pt>
    <dgm:pt modelId="{7B86888B-C801-4F94-B5E2-1E07C67D18BB}">
      <dgm:prSet/>
      <dgm:spPr/>
      <dgm:t>
        <a:bodyPr/>
        <a:lstStyle/>
        <a:p>
          <a:r>
            <a:rPr lang="pt-BR"/>
            <a:t>Cardinalidade</a:t>
          </a:r>
          <a:endParaRPr lang="en-US"/>
        </a:p>
      </dgm:t>
    </dgm:pt>
    <dgm:pt modelId="{88DB5F67-3EBE-48AC-8088-CD94378566D3}" type="parTrans" cxnId="{7790377C-4FB9-4320-AC32-98E97253FE29}">
      <dgm:prSet/>
      <dgm:spPr/>
      <dgm:t>
        <a:bodyPr/>
        <a:lstStyle/>
        <a:p>
          <a:endParaRPr lang="en-US"/>
        </a:p>
      </dgm:t>
    </dgm:pt>
    <dgm:pt modelId="{88291CFC-75AD-493D-B45E-7E46644DAF1A}" type="sibTrans" cxnId="{7790377C-4FB9-4320-AC32-98E97253FE29}">
      <dgm:prSet/>
      <dgm:spPr/>
      <dgm:t>
        <a:bodyPr/>
        <a:lstStyle/>
        <a:p>
          <a:endParaRPr lang="en-US"/>
        </a:p>
      </dgm:t>
    </dgm:pt>
    <dgm:pt modelId="{0FB4BD3A-B9F8-443F-A160-79BCCE76774B}">
      <dgm:prSet/>
      <dgm:spPr/>
      <dgm:t>
        <a:bodyPr/>
        <a:lstStyle/>
        <a:p>
          <a:r>
            <a:rPr lang="pt-BR"/>
            <a:t>Modelo Lógico (NF1, NF2, NF3)</a:t>
          </a:r>
          <a:endParaRPr lang="en-US"/>
        </a:p>
      </dgm:t>
    </dgm:pt>
    <dgm:pt modelId="{212C1EC2-002E-4D6F-817B-14BE5966309D}" type="parTrans" cxnId="{F179BA25-8340-4F28-89FE-585420EC4AC2}">
      <dgm:prSet/>
      <dgm:spPr/>
      <dgm:t>
        <a:bodyPr/>
        <a:lstStyle/>
        <a:p>
          <a:endParaRPr lang="en-US"/>
        </a:p>
      </dgm:t>
    </dgm:pt>
    <dgm:pt modelId="{673D8216-FDD0-4F23-ACC5-D7EA6907EFDE}" type="sibTrans" cxnId="{F179BA25-8340-4F28-89FE-585420EC4AC2}">
      <dgm:prSet/>
      <dgm:spPr/>
      <dgm:t>
        <a:bodyPr/>
        <a:lstStyle/>
        <a:p>
          <a:endParaRPr lang="en-US"/>
        </a:p>
      </dgm:t>
    </dgm:pt>
    <dgm:pt modelId="{5A1D8576-B4E6-45CC-9EB7-F1E9A5BCD23E}">
      <dgm:prSet/>
      <dgm:spPr/>
      <dgm:t>
        <a:bodyPr/>
        <a:lstStyle/>
        <a:p>
          <a:r>
            <a:rPr lang="pt-BR"/>
            <a:t>Linguagem SQL (Modelo Físico)</a:t>
          </a:r>
          <a:endParaRPr lang="en-US"/>
        </a:p>
      </dgm:t>
    </dgm:pt>
    <dgm:pt modelId="{2F42EFDA-2085-4A5D-9CE5-C03F2438E093}" type="parTrans" cxnId="{165B61CB-7F81-4789-9D91-6E42F3D883ED}">
      <dgm:prSet/>
      <dgm:spPr/>
      <dgm:t>
        <a:bodyPr/>
        <a:lstStyle/>
        <a:p>
          <a:endParaRPr lang="en-US"/>
        </a:p>
      </dgm:t>
    </dgm:pt>
    <dgm:pt modelId="{1FBEF3C4-306C-4FEE-BD74-8606B46317BE}" type="sibTrans" cxnId="{165B61CB-7F81-4789-9D91-6E42F3D883ED}">
      <dgm:prSet/>
      <dgm:spPr/>
      <dgm:t>
        <a:bodyPr/>
        <a:lstStyle/>
        <a:p>
          <a:endParaRPr lang="en-US"/>
        </a:p>
      </dgm:t>
    </dgm:pt>
    <dgm:pt modelId="{BE6B9B66-2A3B-4455-8BA8-B0B11FB97C89}">
      <dgm:prSet/>
      <dgm:spPr/>
      <dgm:t>
        <a:bodyPr/>
        <a:lstStyle/>
        <a:p>
          <a:r>
            <a:rPr lang="pt-BR"/>
            <a:t>Definir a Ferramenta que Utilizaremos</a:t>
          </a:r>
          <a:endParaRPr lang="en-US"/>
        </a:p>
      </dgm:t>
    </dgm:pt>
    <dgm:pt modelId="{0DBB8A9F-B76A-4C49-9E1E-02F67BDDE730}" type="parTrans" cxnId="{0EA77A4F-2AA2-4184-AD23-A66616351B48}">
      <dgm:prSet/>
      <dgm:spPr/>
      <dgm:t>
        <a:bodyPr/>
        <a:lstStyle/>
        <a:p>
          <a:endParaRPr lang="en-US"/>
        </a:p>
      </dgm:t>
    </dgm:pt>
    <dgm:pt modelId="{C6D0ACB5-815D-454F-94DF-B162F914A40D}" type="sibTrans" cxnId="{0EA77A4F-2AA2-4184-AD23-A66616351B48}">
      <dgm:prSet/>
      <dgm:spPr/>
      <dgm:t>
        <a:bodyPr/>
        <a:lstStyle/>
        <a:p>
          <a:endParaRPr lang="en-US"/>
        </a:p>
      </dgm:t>
    </dgm:pt>
    <dgm:pt modelId="{C3715632-61EF-4EDF-A059-C5D1DAAF2B93}">
      <dgm:prSet/>
      <dgm:spPr/>
      <dgm:t>
        <a:bodyPr/>
        <a:lstStyle/>
        <a:p>
          <a:r>
            <a:rPr lang="pt-BR"/>
            <a:t>Criação e Manipulação de Tabelas </a:t>
          </a:r>
          <a:endParaRPr lang="en-US"/>
        </a:p>
      </dgm:t>
    </dgm:pt>
    <dgm:pt modelId="{9B95F95A-A619-4D84-8C68-A2D547F77981}" type="parTrans" cxnId="{B81843E2-52C9-4F25-871F-82C05517CAD2}">
      <dgm:prSet/>
      <dgm:spPr/>
      <dgm:t>
        <a:bodyPr/>
        <a:lstStyle/>
        <a:p>
          <a:endParaRPr lang="en-US"/>
        </a:p>
      </dgm:t>
    </dgm:pt>
    <dgm:pt modelId="{7AE5DBE4-3C92-4416-B7B8-27DB455A1E49}" type="sibTrans" cxnId="{B81843E2-52C9-4F25-871F-82C05517CAD2}">
      <dgm:prSet/>
      <dgm:spPr/>
      <dgm:t>
        <a:bodyPr/>
        <a:lstStyle/>
        <a:p>
          <a:endParaRPr lang="en-US"/>
        </a:p>
      </dgm:t>
    </dgm:pt>
    <dgm:pt modelId="{CD6CAE9C-758F-42B6-966E-F7A502694F4C}">
      <dgm:prSet/>
      <dgm:spPr/>
      <dgm:t>
        <a:bodyPr/>
        <a:lstStyle/>
        <a:p>
          <a:r>
            <a:rPr lang="pt-BR"/>
            <a:t>Comandos Práticos (Listar, Inserir, Atualizar e Deletar)</a:t>
          </a:r>
          <a:endParaRPr lang="en-US"/>
        </a:p>
      </dgm:t>
    </dgm:pt>
    <dgm:pt modelId="{147C7D32-C1C2-47DD-B50F-5380B334FC01}" type="parTrans" cxnId="{DB905FE5-E2A5-4A5A-BE03-91E4DE2D4773}">
      <dgm:prSet/>
      <dgm:spPr/>
      <dgm:t>
        <a:bodyPr/>
        <a:lstStyle/>
        <a:p>
          <a:endParaRPr lang="en-US"/>
        </a:p>
      </dgm:t>
    </dgm:pt>
    <dgm:pt modelId="{E67C9D52-70F0-41C9-A345-AEBFDAFAE514}" type="sibTrans" cxnId="{DB905FE5-E2A5-4A5A-BE03-91E4DE2D4773}">
      <dgm:prSet/>
      <dgm:spPr/>
      <dgm:t>
        <a:bodyPr/>
        <a:lstStyle/>
        <a:p>
          <a:endParaRPr lang="en-US"/>
        </a:p>
      </dgm:t>
    </dgm:pt>
    <dgm:pt modelId="{E7649FFC-92DD-4037-A4F2-782CDECE6F3D}">
      <dgm:prSet/>
      <dgm:spPr/>
      <dgm:t>
        <a:bodyPr/>
        <a:lstStyle/>
        <a:p>
          <a:r>
            <a:rPr lang="pt-BR"/>
            <a:t>Criação de Stored Procedures / Functions e Triggers</a:t>
          </a:r>
          <a:endParaRPr lang="en-US"/>
        </a:p>
      </dgm:t>
    </dgm:pt>
    <dgm:pt modelId="{20A58E25-A583-47A2-B763-41D94E35DAD6}" type="parTrans" cxnId="{2BB1E772-0983-4EF9-9DF0-F5A5AAA07888}">
      <dgm:prSet/>
      <dgm:spPr/>
      <dgm:t>
        <a:bodyPr/>
        <a:lstStyle/>
        <a:p>
          <a:endParaRPr lang="en-US"/>
        </a:p>
      </dgm:t>
    </dgm:pt>
    <dgm:pt modelId="{7ED4465B-66C5-469B-9D81-A4DB91F773E3}" type="sibTrans" cxnId="{2BB1E772-0983-4EF9-9DF0-F5A5AAA07888}">
      <dgm:prSet/>
      <dgm:spPr/>
      <dgm:t>
        <a:bodyPr/>
        <a:lstStyle/>
        <a:p>
          <a:endParaRPr lang="en-US"/>
        </a:p>
      </dgm:t>
    </dgm:pt>
    <dgm:pt modelId="{5BCD4510-B0B3-467C-9E0B-13D85F8AEBC9}">
      <dgm:prSet/>
      <dgm:spPr/>
      <dgm:t>
        <a:bodyPr/>
        <a:lstStyle/>
        <a:p>
          <a:r>
            <a:rPr lang="pt-BR"/>
            <a:t>Configurações de Banco de Dados</a:t>
          </a:r>
          <a:endParaRPr lang="en-US"/>
        </a:p>
      </dgm:t>
    </dgm:pt>
    <dgm:pt modelId="{E66954CF-B37A-4CDC-B003-AF6B2CF7EFED}" type="parTrans" cxnId="{42463DA3-EE80-49D0-A468-9F82BDB0EEB6}">
      <dgm:prSet/>
      <dgm:spPr/>
      <dgm:t>
        <a:bodyPr/>
        <a:lstStyle/>
        <a:p>
          <a:endParaRPr lang="en-US"/>
        </a:p>
      </dgm:t>
    </dgm:pt>
    <dgm:pt modelId="{70CF27A9-268B-455B-945F-55693E66EF9F}" type="sibTrans" cxnId="{42463DA3-EE80-49D0-A468-9F82BDB0EEB6}">
      <dgm:prSet/>
      <dgm:spPr/>
      <dgm:t>
        <a:bodyPr/>
        <a:lstStyle/>
        <a:p>
          <a:endParaRPr lang="en-US"/>
        </a:p>
      </dgm:t>
    </dgm:pt>
    <dgm:pt modelId="{3463C3E9-E71C-4729-A255-2FF308D4EF2D}">
      <dgm:prSet/>
      <dgm:spPr/>
      <dgm:t>
        <a:bodyPr/>
        <a:lstStyle/>
        <a:p>
          <a:r>
            <a:rPr lang="pt-BR" dirty="0"/>
            <a:t>Banco de Dados Relacional</a:t>
          </a:r>
          <a:endParaRPr lang="en-US" dirty="0"/>
        </a:p>
      </dgm:t>
    </dgm:pt>
    <dgm:pt modelId="{F04A029E-587C-4991-8DA6-CDCD89254526}" type="parTrans" cxnId="{3BDFE4C1-0E51-4E12-956A-461BDB4BB016}">
      <dgm:prSet/>
      <dgm:spPr/>
      <dgm:t>
        <a:bodyPr/>
        <a:lstStyle/>
        <a:p>
          <a:endParaRPr lang="pt-BR"/>
        </a:p>
      </dgm:t>
    </dgm:pt>
    <dgm:pt modelId="{BC83BC7E-2A7D-4AB5-A6A4-D7EF49E910B9}" type="sibTrans" cxnId="{3BDFE4C1-0E51-4E12-956A-461BDB4BB016}">
      <dgm:prSet/>
      <dgm:spPr/>
      <dgm:t>
        <a:bodyPr/>
        <a:lstStyle/>
        <a:p>
          <a:endParaRPr lang="pt-BR"/>
        </a:p>
      </dgm:t>
    </dgm:pt>
    <dgm:pt modelId="{CB4ECB65-78EF-4194-891D-D0E7EAAADF27}" type="pres">
      <dgm:prSet presAssocID="{ED4A8F80-DB55-4CC4-8929-CDB289DF4471}" presName="linear" presStyleCnt="0">
        <dgm:presLayoutVars>
          <dgm:dir/>
          <dgm:animLvl val="lvl"/>
          <dgm:resizeHandles val="exact"/>
        </dgm:presLayoutVars>
      </dgm:prSet>
      <dgm:spPr/>
    </dgm:pt>
    <dgm:pt modelId="{670952EF-AF12-4D8D-B5F5-4E7350B47428}" type="pres">
      <dgm:prSet presAssocID="{B031873C-55EC-41D0-9E8A-FC7FB7A1023C}" presName="parentLin" presStyleCnt="0"/>
      <dgm:spPr/>
    </dgm:pt>
    <dgm:pt modelId="{0F8323DC-ED1D-412D-B275-52A078BF8BE8}" type="pres">
      <dgm:prSet presAssocID="{B031873C-55EC-41D0-9E8A-FC7FB7A1023C}" presName="parentLeftMargin" presStyleLbl="node1" presStyleIdx="0" presStyleCnt="3"/>
      <dgm:spPr/>
    </dgm:pt>
    <dgm:pt modelId="{BB683439-76A0-4E76-A52F-8ED14CED8F84}" type="pres">
      <dgm:prSet presAssocID="{B031873C-55EC-41D0-9E8A-FC7FB7A102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300C9E-C74F-4123-8AAC-BE085955DB41}" type="pres">
      <dgm:prSet presAssocID="{B031873C-55EC-41D0-9E8A-FC7FB7A1023C}" presName="negativeSpace" presStyleCnt="0"/>
      <dgm:spPr/>
    </dgm:pt>
    <dgm:pt modelId="{C9F0BA45-1187-4911-A378-B1E49755EA04}" type="pres">
      <dgm:prSet presAssocID="{B031873C-55EC-41D0-9E8A-FC7FB7A1023C}" presName="childText" presStyleLbl="conFgAcc1" presStyleIdx="0" presStyleCnt="3">
        <dgm:presLayoutVars>
          <dgm:bulletEnabled val="1"/>
        </dgm:presLayoutVars>
      </dgm:prSet>
      <dgm:spPr/>
    </dgm:pt>
    <dgm:pt modelId="{2437AED5-2D41-419E-849D-BD616F258299}" type="pres">
      <dgm:prSet presAssocID="{E1CBB100-8636-4480-A7E9-5744C54FC104}" presName="spaceBetweenRectangles" presStyleCnt="0"/>
      <dgm:spPr/>
    </dgm:pt>
    <dgm:pt modelId="{97A70B57-0826-4760-A1C0-2F47D4963226}" type="pres">
      <dgm:prSet presAssocID="{B640B205-EAA6-47CB-BB49-B8B459200A58}" presName="parentLin" presStyleCnt="0"/>
      <dgm:spPr/>
    </dgm:pt>
    <dgm:pt modelId="{DBC74A71-FB8B-4202-92C6-BCA9E38B9506}" type="pres">
      <dgm:prSet presAssocID="{B640B205-EAA6-47CB-BB49-B8B459200A58}" presName="parentLeftMargin" presStyleLbl="node1" presStyleIdx="0" presStyleCnt="3"/>
      <dgm:spPr/>
    </dgm:pt>
    <dgm:pt modelId="{4576EADA-30D0-499F-B3E1-BF052FA5495A}" type="pres">
      <dgm:prSet presAssocID="{B640B205-EAA6-47CB-BB49-B8B459200A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91361D-F1B2-4A12-8DCA-E1C55E03AE89}" type="pres">
      <dgm:prSet presAssocID="{B640B205-EAA6-47CB-BB49-B8B459200A58}" presName="negativeSpace" presStyleCnt="0"/>
      <dgm:spPr/>
    </dgm:pt>
    <dgm:pt modelId="{A1183594-7266-415B-9A5B-25B3E1B89F3F}" type="pres">
      <dgm:prSet presAssocID="{B640B205-EAA6-47CB-BB49-B8B459200A58}" presName="childText" presStyleLbl="conFgAcc1" presStyleIdx="1" presStyleCnt="3">
        <dgm:presLayoutVars>
          <dgm:bulletEnabled val="1"/>
        </dgm:presLayoutVars>
      </dgm:prSet>
      <dgm:spPr/>
    </dgm:pt>
    <dgm:pt modelId="{6A5236E9-4ACB-4301-88EE-0D3A5D5FA29C}" type="pres">
      <dgm:prSet presAssocID="{F8718CDC-91D0-4E11-8083-085074909DFC}" presName="spaceBetweenRectangles" presStyleCnt="0"/>
      <dgm:spPr/>
    </dgm:pt>
    <dgm:pt modelId="{29301BFA-508E-4AFE-BD7B-9143A6B002FE}" type="pres">
      <dgm:prSet presAssocID="{5A1D8576-B4E6-45CC-9EB7-F1E9A5BCD23E}" presName="parentLin" presStyleCnt="0"/>
      <dgm:spPr/>
    </dgm:pt>
    <dgm:pt modelId="{37CDADF8-182A-4684-8A5B-0B201B60044D}" type="pres">
      <dgm:prSet presAssocID="{5A1D8576-B4E6-45CC-9EB7-F1E9A5BCD23E}" presName="parentLeftMargin" presStyleLbl="node1" presStyleIdx="1" presStyleCnt="3"/>
      <dgm:spPr/>
    </dgm:pt>
    <dgm:pt modelId="{271E949D-5025-40E1-ABAE-C47D3633FA01}" type="pres">
      <dgm:prSet presAssocID="{5A1D8576-B4E6-45CC-9EB7-F1E9A5BCD2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3674F8-8C17-4178-A978-76C67D9CB227}" type="pres">
      <dgm:prSet presAssocID="{5A1D8576-B4E6-45CC-9EB7-F1E9A5BCD23E}" presName="negativeSpace" presStyleCnt="0"/>
      <dgm:spPr/>
    </dgm:pt>
    <dgm:pt modelId="{4401CF27-C1F3-4012-99D5-C04198B2BC69}" type="pres">
      <dgm:prSet presAssocID="{5A1D8576-B4E6-45CC-9EB7-F1E9A5BCD2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47DF700-152F-4322-9C4C-16FB0EBE57AD}" srcId="{ED4A8F80-DB55-4CC4-8929-CDB289DF4471}" destId="{B640B205-EAA6-47CB-BB49-B8B459200A58}" srcOrd="1" destOrd="0" parTransId="{999E926E-FC51-4A0B-8CFC-39743F1F6782}" sibTransId="{F8718CDC-91D0-4E11-8083-085074909DFC}"/>
    <dgm:cxn modelId="{1DECAC03-9A57-4827-B4D3-A93F418DB1E1}" type="presOf" srcId="{5A1D8576-B4E6-45CC-9EB7-F1E9A5BCD23E}" destId="{37CDADF8-182A-4684-8A5B-0B201B60044D}" srcOrd="0" destOrd="0" presId="urn:microsoft.com/office/officeart/2005/8/layout/list1"/>
    <dgm:cxn modelId="{CC1B6F07-EE6A-4E69-B0EE-27F71E8DBA65}" type="presOf" srcId="{E7649FFC-92DD-4037-A4F2-782CDECE6F3D}" destId="{4401CF27-C1F3-4012-99D5-C04198B2BC69}" srcOrd="0" destOrd="3" presId="urn:microsoft.com/office/officeart/2005/8/layout/list1"/>
    <dgm:cxn modelId="{0193FE0D-A126-4F3D-8BEB-728B423827D0}" type="presOf" srcId="{4ACD4770-D98C-49E8-A4CD-E05C8334B1BC}" destId="{C9F0BA45-1187-4911-A378-B1E49755EA04}" srcOrd="0" destOrd="2" presId="urn:microsoft.com/office/officeart/2005/8/layout/list1"/>
    <dgm:cxn modelId="{0CC97812-6869-4014-ADA0-ED94807994BF}" type="presOf" srcId="{27F59DFC-3665-4AC1-9D3E-248358A76DBF}" destId="{A1183594-7266-415B-9A5B-25B3E1B89F3F}" srcOrd="0" destOrd="3" presId="urn:microsoft.com/office/officeart/2005/8/layout/list1"/>
    <dgm:cxn modelId="{8DC51314-74B0-4ADF-A895-08E70A8D897C}" type="presOf" srcId="{5A1D8576-B4E6-45CC-9EB7-F1E9A5BCD23E}" destId="{271E949D-5025-40E1-ABAE-C47D3633FA01}" srcOrd="1" destOrd="0" presId="urn:microsoft.com/office/officeart/2005/8/layout/list1"/>
    <dgm:cxn modelId="{BE451C23-C0B8-4A63-8455-1492A18528C1}" srcId="{DF87C7B0-C866-4534-8130-7E25CA9CE8D1}" destId="{3978A8BC-582A-4471-A032-DDA016BA846C}" srcOrd="0" destOrd="0" parTransId="{75CD1645-9B5B-467F-A5FE-46116C926E41}" sibTransId="{C0A2D76E-CFE9-4F2A-9A13-51CE1E3B861C}"/>
    <dgm:cxn modelId="{F179BA25-8340-4F28-89FE-585420EC4AC2}" srcId="{B640B205-EAA6-47CB-BB49-B8B459200A58}" destId="{0FB4BD3A-B9F8-443F-A160-79BCCE76774B}" srcOrd="2" destOrd="0" parTransId="{212C1EC2-002E-4D6F-817B-14BE5966309D}" sibTransId="{673D8216-FDD0-4F23-ACC5-D7EA6907EFDE}"/>
    <dgm:cxn modelId="{298D5B3F-048D-4490-8925-D519DB7BB5B6}" srcId="{B031873C-55EC-41D0-9E8A-FC7FB7A1023C}" destId="{42B94C7D-05FC-4AAD-834A-046EA135099A}" srcOrd="3" destOrd="0" parTransId="{FD096FBE-A157-4C88-B88B-E5708197D618}" sibTransId="{EBC2AD7C-FA1A-4187-8C1D-8CDE672D86F5}"/>
    <dgm:cxn modelId="{86639C3F-8B37-490B-A52A-B09C7555EAED}" srcId="{ED4A8F80-DB55-4CC4-8929-CDB289DF4471}" destId="{B031873C-55EC-41D0-9E8A-FC7FB7A1023C}" srcOrd="0" destOrd="0" parTransId="{514176E6-8D23-4827-A2EA-3A92B360D25C}" sibTransId="{E1CBB100-8636-4480-A7E9-5744C54FC104}"/>
    <dgm:cxn modelId="{0BEC8140-1DEC-4527-AC03-B54D233A10C7}" type="presOf" srcId="{C3715632-61EF-4EDF-A059-C5D1DAAF2B93}" destId="{4401CF27-C1F3-4012-99D5-C04198B2BC69}" srcOrd="0" destOrd="1" presId="urn:microsoft.com/office/officeart/2005/8/layout/list1"/>
    <dgm:cxn modelId="{C56A4362-3E87-4F77-A263-D3F484C755C7}" type="presOf" srcId="{7B86888B-C801-4F94-B5E2-1E07C67D18BB}" destId="{A1183594-7266-415B-9A5B-25B3E1B89F3F}" srcOrd="0" destOrd="5" presId="urn:microsoft.com/office/officeart/2005/8/layout/list1"/>
    <dgm:cxn modelId="{676C2447-E435-4ABD-9EF6-8589BD75EAF1}" type="presOf" srcId="{5BCD4510-B0B3-467C-9E0B-13D85F8AEBC9}" destId="{4401CF27-C1F3-4012-99D5-C04198B2BC69}" srcOrd="0" destOrd="4" presId="urn:microsoft.com/office/officeart/2005/8/layout/list1"/>
    <dgm:cxn modelId="{0EA77A4F-2AA2-4184-AD23-A66616351B48}" srcId="{5A1D8576-B4E6-45CC-9EB7-F1E9A5BCD23E}" destId="{BE6B9B66-2A3B-4455-8BA8-B0B11FB97C89}" srcOrd="0" destOrd="0" parTransId="{0DBB8A9F-B76A-4C49-9E1E-02F67BDDE730}" sibTransId="{C6D0ACB5-815D-454F-94DF-B162F914A40D}"/>
    <dgm:cxn modelId="{D43C9471-9674-42EB-A045-AB4F24287F6D}" type="presOf" srcId="{0FB4BD3A-B9F8-443F-A160-79BCCE76774B}" destId="{A1183594-7266-415B-9A5B-25B3E1B89F3F}" srcOrd="0" destOrd="6" presId="urn:microsoft.com/office/officeart/2005/8/layout/list1"/>
    <dgm:cxn modelId="{2BB1E772-0983-4EF9-9DF0-F5A5AAA07888}" srcId="{5A1D8576-B4E6-45CC-9EB7-F1E9A5BCD23E}" destId="{E7649FFC-92DD-4037-A4F2-782CDECE6F3D}" srcOrd="3" destOrd="0" parTransId="{20A58E25-A583-47A2-B763-41D94E35DAD6}" sibTransId="{7ED4465B-66C5-469B-9D81-A4DB91F773E3}"/>
    <dgm:cxn modelId="{7CBABE73-08A6-406B-BFA6-8668C5F46183}" type="presOf" srcId="{B640B205-EAA6-47CB-BB49-B8B459200A58}" destId="{4576EADA-30D0-499F-B3E1-BF052FA5495A}" srcOrd="1" destOrd="0" presId="urn:microsoft.com/office/officeart/2005/8/layout/list1"/>
    <dgm:cxn modelId="{EC921654-2246-49B8-86AA-D4802767AF8D}" srcId="{B640B205-EAA6-47CB-BB49-B8B459200A58}" destId="{DF87C7B0-C866-4534-8130-7E25CA9CE8D1}" srcOrd="1" destOrd="0" parTransId="{D0B826D6-0E1F-491C-97E0-CC8EA2195CB2}" sibTransId="{AF76E8E7-C885-45CA-83FA-DD43A3BD23E2}"/>
    <dgm:cxn modelId="{AFB19E56-5530-44E4-B2B3-BEDD91EA04C6}" type="presOf" srcId="{3A22FC56-045A-4745-9C7B-78914BB4FE76}" destId="{C9F0BA45-1187-4911-A378-B1E49755EA04}" srcOrd="0" destOrd="0" presId="urn:microsoft.com/office/officeart/2005/8/layout/list1"/>
    <dgm:cxn modelId="{CBCF2C7C-034A-4AFE-8035-622AEE0043D3}" srcId="{DF87C7B0-C866-4534-8130-7E25CA9CE8D1}" destId="{27F59DFC-3665-4AC1-9D3E-248358A76DBF}" srcOrd="1" destOrd="0" parTransId="{C57DB096-9873-448A-AEEA-EDA665695821}" sibTransId="{528DB2F8-58FA-44B1-B37B-1E9D98B65A13}"/>
    <dgm:cxn modelId="{7790377C-4FB9-4320-AC32-98E97253FE29}" srcId="{DF87C7B0-C866-4534-8130-7E25CA9CE8D1}" destId="{7B86888B-C801-4F94-B5E2-1E07C67D18BB}" srcOrd="3" destOrd="0" parTransId="{88DB5F67-3EBE-48AC-8088-CD94378566D3}" sibTransId="{88291CFC-75AD-493D-B45E-7E46644DAF1A}"/>
    <dgm:cxn modelId="{F46AE58B-115B-40B4-B717-13DA5643C604}" type="presOf" srcId="{D038BE23-273E-40BF-AEDA-86A7D616F571}" destId="{A1183594-7266-415B-9A5B-25B3E1B89F3F}" srcOrd="0" destOrd="0" presId="urn:microsoft.com/office/officeart/2005/8/layout/list1"/>
    <dgm:cxn modelId="{2C99369A-6702-44C1-AA6E-45F0CDE6D64B}" type="presOf" srcId="{CD6CAE9C-758F-42B6-966E-F7A502694F4C}" destId="{4401CF27-C1F3-4012-99D5-C04198B2BC69}" srcOrd="0" destOrd="2" presId="urn:microsoft.com/office/officeart/2005/8/layout/list1"/>
    <dgm:cxn modelId="{ABDE6C9A-B12D-4D4E-B687-108EC7931D30}" srcId="{DF87C7B0-C866-4534-8130-7E25CA9CE8D1}" destId="{8C5486E5-33B1-4F25-A052-3309DF82014F}" srcOrd="2" destOrd="0" parTransId="{FC399293-2740-462D-AF32-E0EF86C0CE18}" sibTransId="{C6A8C735-730A-4D16-84E2-A3F1BB47385D}"/>
    <dgm:cxn modelId="{B21C3C9C-72C4-4DD1-998B-B55E28C281E1}" srcId="{B031873C-55EC-41D0-9E8A-FC7FB7A1023C}" destId="{4ACD4770-D98C-49E8-A4CD-E05C8334B1BC}" srcOrd="2" destOrd="0" parTransId="{25B9B0B1-45ED-48C9-9360-2DEABDF84BBD}" sibTransId="{BA1FFFF2-88AF-4738-BE7C-1DFC257EAE98}"/>
    <dgm:cxn modelId="{6BAACEA1-B2D7-477E-B6F7-C4093E1D898E}" type="presOf" srcId="{B640B205-EAA6-47CB-BB49-B8B459200A58}" destId="{DBC74A71-FB8B-4202-92C6-BCA9E38B9506}" srcOrd="0" destOrd="0" presId="urn:microsoft.com/office/officeart/2005/8/layout/list1"/>
    <dgm:cxn modelId="{42463DA3-EE80-49D0-A468-9F82BDB0EEB6}" srcId="{5A1D8576-B4E6-45CC-9EB7-F1E9A5BCD23E}" destId="{5BCD4510-B0B3-467C-9E0B-13D85F8AEBC9}" srcOrd="4" destOrd="0" parTransId="{E66954CF-B37A-4CDC-B003-AF6B2CF7EFED}" sibTransId="{70CF27A9-268B-455B-945F-55693E66EF9F}"/>
    <dgm:cxn modelId="{174E19AD-51F5-4EB3-9F8F-D5D09FF3719F}" type="presOf" srcId="{3978A8BC-582A-4471-A032-DDA016BA846C}" destId="{A1183594-7266-415B-9A5B-25B3E1B89F3F}" srcOrd="0" destOrd="2" presId="urn:microsoft.com/office/officeart/2005/8/layout/list1"/>
    <dgm:cxn modelId="{BA38B1BD-5382-4A16-A7D1-12BF17188F2C}" type="presOf" srcId="{B031873C-55EC-41D0-9E8A-FC7FB7A1023C}" destId="{0F8323DC-ED1D-412D-B275-52A078BF8BE8}" srcOrd="0" destOrd="0" presId="urn:microsoft.com/office/officeart/2005/8/layout/list1"/>
    <dgm:cxn modelId="{3BDFE4C1-0E51-4E12-956A-461BDB4BB016}" srcId="{B031873C-55EC-41D0-9E8A-FC7FB7A1023C}" destId="{3463C3E9-E71C-4729-A255-2FF308D4EF2D}" srcOrd="1" destOrd="0" parTransId="{F04A029E-587C-4991-8DA6-CDCD89254526}" sibTransId="{BC83BC7E-2A7D-4AB5-A6A4-D7EF49E910B9}"/>
    <dgm:cxn modelId="{A4D046C4-9920-4CBA-8FFB-4E84AC7BCD15}" type="presOf" srcId="{3463C3E9-E71C-4729-A255-2FF308D4EF2D}" destId="{C9F0BA45-1187-4911-A378-B1E49755EA04}" srcOrd="0" destOrd="1" presId="urn:microsoft.com/office/officeart/2005/8/layout/list1"/>
    <dgm:cxn modelId="{165B61CB-7F81-4789-9D91-6E42F3D883ED}" srcId="{ED4A8F80-DB55-4CC4-8929-CDB289DF4471}" destId="{5A1D8576-B4E6-45CC-9EB7-F1E9A5BCD23E}" srcOrd="2" destOrd="0" parTransId="{2F42EFDA-2085-4A5D-9CE5-C03F2438E093}" sibTransId="{1FBEF3C4-306C-4FEE-BD74-8606B46317BE}"/>
    <dgm:cxn modelId="{18AEF0D5-B55B-4E3B-85FC-AE3F2C592E1C}" srcId="{B640B205-EAA6-47CB-BB49-B8B459200A58}" destId="{D038BE23-273E-40BF-AEDA-86A7D616F571}" srcOrd="0" destOrd="0" parTransId="{4DB2D432-7478-4DC0-B8C5-53E5F6B47C42}" sibTransId="{D280192E-114C-4857-ACDA-16A094ECBB03}"/>
    <dgm:cxn modelId="{9C8228D7-064D-41D4-A843-AC402EF011A3}" type="presOf" srcId="{ED4A8F80-DB55-4CC4-8929-CDB289DF4471}" destId="{CB4ECB65-78EF-4194-891D-D0E7EAAADF27}" srcOrd="0" destOrd="0" presId="urn:microsoft.com/office/officeart/2005/8/layout/list1"/>
    <dgm:cxn modelId="{AE75B0DB-6083-4002-8D6D-04B45B2B9703}" type="presOf" srcId="{42B94C7D-05FC-4AAD-834A-046EA135099A}" destId="{C9F0BA45-1187-4911-A378-B1E49755EA04}" srcOrd="0" destOrd="3" presId="urn:microsoft.com/office/officeart/2005/8/layout/list1"/>
    <dgm:cxn modelId="{B81843E2-52C9-4F25-871F-82C05517CAD2}" srcId="{5A1D8576-B4E6-45CC-9EB7-F1E9A5BCD23E}" destId="{C3715632-61EF-4EDF-A059-C5D1DAAF2B93}" srcOrd="1" destOrd="0" parTransId="{9B95F95A-A619-4D84-8C68-A2D547F77981}" sibTransId="{7AE5DBE4-3C92-4416-B7B8-27DB455A1E49}"/>
    <dgm:cxn modelId="{2C6C3CE5-08E7-4DD3-9236-240F0040F9DF}" type="presOf" srcId="{DF87C7B0-C866-4534-8130-7E25CA9CE8D1}" destId="{A1183594-7266-415B-9A5B-25B3E1B89F3F}" srcOrd="0" destOrd="1" presId="urn:microsoft.com/office/officeart/2005/8/layout/list1"/>
    <dgm:cxn modelId="{DB905FE5-E2A5-4A5A-BE03-91E4DE2D4773}" srcId="{5A1D8576-B4E6-45CC-9EB7-F1E9A5BCD23E}" destId="{CD6CAE9C-758F-42B6-966E-F7A502694F4C}" srcOrd="2" destOrd="0" parTransId="{147C7D32-C1C2-47DD-B50F-5380B334FC01}" sibTransId="{E67C9D52-70F0-41C9-A345-AEBFDAFAE514}"/>
    <dgm:cxn modelId="{C533A5E6-ADD2-448B-858D-9EF9CDCA7B9B}" type="presOf" srcId="{8C5486E5-33B1-4F25-A052-3309DF82014F}" destId="{A1183594-7266-415B-9A5B-25B3E1B89F3F}" srcOrd="0" destOrd="4" presId="urn:microsoft.com/office/officeart/2005/8/layout/list1"/>
    <dgm:cxn modelId="{0E8F4AEA-8C1B-40D0-901C-9A8E82A97970}" type="presOf" srcId="{BE6B9B66-2A3B-4455-8BA8-B0B11FB97C89}" destId="{4401CF27-C1F3-4012-99D5-C04198B2BC69}" srcOrd="0" destOrd="0" presId="urn:microsoft.com/office/officeart/2005/8/layout/list1"/>
    <dgm:cxn modelId="{3294A6F8-BE8D-4668-814A-BA2A3668D669}" type="presOf" srcId="{B031873C-55EC-41D0-9E8A-FC7FB7A1023C}" destId="{BB683439-76A0-4E76-A52F-8ED14CED8F84}" srcOrd="1" destOrd="0" presId="urn:microsoft.com/office/officeart/2005/8/layout/list1"/>
    <dgm:cxn modelId="{FDE93FFA-593C-483A-AB88-68B400E7DC3C}" srcId="{B031873C-55EC-41D0-9E8A-FC7FB7A1023C}" destId="{3A22FC56-045A-4745-9C7B-78914BB4FE76}" srcOrd="0" destOrd="0" parTransId="{06398CFE-2BAE-46A2-B2E6-9AE8CB3DE60D}" sibTransId="{01ECC85C-DD60-4B20-844E-6768CE0ED6E2}"/>
    <dgm:cxn modelId="{83D99C82-F507-4043-8AD4-11DB49E2D1F4}" type="presParOf" srcId="{CB4ECB65-78EF-4194-891D-D0E7EAAADF27}" destId="{670952EF-AF12-4D8D-B5F5-4E7350B47428}" srcOrd="0" destOrd="0" presId="urn:microsoft.com/office/officeart/2005/8/layout/list1"/>
    <dgm:cxn modelId="{76B2A4B5-9C15-43CD-85E5-6C0AD4031EB7}" type="presParOf" srcId="{670952EF-AF12-4D8D-B5F5-4E7350B47428}" destId="{0F8323DC-ED1D-412D-B275-52A078BF8BE8}" srcOrd="0" destOrd="0" presId="urn:microsoft.com/office/officeart/2005/8/layout/list1"/>
    <dgm:cxn modelId="{CD4CC9ED-0939-40DD-B153-A5A24CC51567}" type="presParOf" srcId="{670952EF-AF12-4D8D-B5F5-4E7350B47428}" destId="{BB683439-76A0-4E76-A52F-8ED14CED8F84}" srcOrd="1" destOrd="0" presId="urn:microsoft.com/office/officeart/2005/8/layout/list1"/>
    <dgm:cxn modelId="{FC108EE8-314C-4633-BA46-F815BF3BC5C9}" type="presParOf" srcId="{CB4ECB65-78EF-4194-891D-D0E7EAAADF27}" destId="{3D300C9E-C74F-4123-8AAC-BE085955DB41}" srcOrd="1" destOrd="0" presId="urn:microsoft.com/office/officeart/2005/8/layout/list1"/>
    <dgm:cxn modelId="{97F3B579-D563-4D69-9C98-B07B7F838CE8}" type="presParOf" srcId="{CB4ECB65-78EF-4194-891D-D0E7EAAADF27}" destId="{C9F0BA45-1187-4911-A378-B1E49755EA04}" srcOrd="2" destOrd="0" presId="urn:microsoft.com/office/officeart/2005/8/layout/list1"/>
    <dgm:cxn modelId="{61AF86D1-F2ED-4545-AF92-4CDCC44897E5}" type="presParOf" srcId="{CB4ECB65-78EF-4194-891D-D0E7EAAADF27}" destId="{2437AED5-2D41-419E-849D-BD616F258299}" srcOrd="3" destOrd="0" presId="urn:microsoft.com/office/officeart/2005/8/layout/list1"/>
    <dgm:cxn modelId="{F1D2ABFD-267F-43AF-8610-B322A51DABC9}" type="presParOf" srcId="{CB4ECB65-78EF-4194-891D-D0E7EAAADF27}" destId="{97A70B57-0826-4760-A1C0-2F47D4963226}" srcOrd="4" destOrd="0" presId="urn:microsoft.com/office/officeart/2005/8/layout/list1"/>
    <dgm:cxn modelId="{224FC6B2-21C1-49AC-809F-4095611BEBF2}" type="presParOf" srcId="{97A70B57-0826-4760-A1C0-2F47D4963226}" destId="{DBC74A71-FB8B-4202-92C6-BCA9E38B9506}" srcOrd="0" destOrd="0" presId="urn:microsoft.com/office/officeart/2005/8/layout/list1"/>
    <dgm:cxn modelId="{59E81DC9-17AD-4858-B12D-54A9DFD997B1}" type="presParOf" srcId="{97A70B57-0826-4760-A1C0-2F47D4963226}" destId="{4576EADA-30D0-499F-B3E1-BF052FA5495A}" srcOrd="1" destOrd="0" presId="urn:microsoft.com/office/officeart/2005/8/layout/list1"/>
    <dgm:cxn modelId="{47B16849-25F0-4C88-B6E4-6ADA0E427123}" type="presParOf" srcId="{CB4ECB65-78EF-4194-891D-D0E7EAAADF27}" destId="{1D91361D-F1B2-4A12-8DCA-E1C55E03AE89}" srcOrd="5" destOrd="0" presId="urn:microsoft.com/office/officeart/2005/8/layout/list1"/>
    <dgm:cxn modelId="{59933135-EF9E-452D-8889-CD58AFAECAD1}" type="presParOf" srcId="{CB4ECB65-78EF-4194-891D-D0E7EAAADF27}" destId="{A1183594-7266-415B-9A5B-25B3E1B89F3F}" srcOrd="6" destOrd="0" presId="urn:microsoft.com/office/officeart/2005/8/layout/list1"/>
    <dgm:cxn modelId="{5CCED056-1022-48A9-9E5C-0EDC20DA7C53}" type="presParOf" srcId="{CB4ECB65-78EF-4194-891D-D0E7EAAADF27}" destId="{6A5236E9-4ACB-4301-88EE-0D3A5D5FA29C}" srcOrd="7" destOrd="0" presId="urn:microsoft.com/office/officeart/2005/8/layout/list1"/>
    <dgm:cxn modelId="{B60A92A4-8D5A-495A-8F82-356E6FC30C35}" type="presParOf" srcId="{CB4ECB65-78EF-4194-891D-D0E7EAAADF27}" destId="{29301BFA-508E-4AFE-BD7B-9143A6B002FE}" srcOrd="8" destOrd="0" presId="urn:microsoft.com/office/officeart/2005/8/layout/list1"/>
    <dgm:cxn modelId="{168F3321-BB26-4E6F-BF26-96FD0564A371}" type="presParOf" srcId="{29301BFA-508E-4AFE-BD7B-9143A6B002FE}" destId="{37CDADF8-182A-4684-8A5B-0B201B60044D}" srcOrd="0" destOrd="0" presId="urn:microsoft.com/office/officeart/2005/8/layout/list1"/>
    <dgm:cxn modelId="{9F98DB92-0750-4481-BBA5-E83BE8214F52}" type="presParOf" srcId="{29301BFA-508E-4AFE-BD7B-9143A6B002FE}" destId="{271E949D-5025-40E1-ABAE-C47D3633FA01}" srcOrd="1" destOrd="0" presId="urn:microsoft.com/office/officeart/2005/8/layout/list1"/>
    <dgm:cxn modelId="{FB3B1C9D-FEBF-4EBC-94FF-51EB0F8B6BF3}" type="presParOf" srcId="{CB4ECB65-78EF-4194-891D-D0E7EAAADF27}" destId="{B93674F8-8C17-4178-A978-76C67D9CB227}" srcOrd="9" destOrd="0" presId="urn:microsoft.com/office/officeart/2005/8/layout/list1"/>
    <dgm:cxn modelId="{D01DB6AD-42B8-4A6C-94DA-879AB802EE01}" type="presParOf" srcId="{CB4ECB65-78EF-4194-891D-D0E7EAAADF27}" destId="{4401CF27-C1F3-4012-99D5-C04198B2BC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0BA45-1187-4911-A378-B1E49755EA04}">
      <dsp:nvSpPr>
        <dsp:cNvPr id="0" name=""/>
        <dsp:cNvSpPr/>
      </dsp:nvSpPr>
      <dsp:spPr>
        <a:xfrm>
          <a:off x="0" y="194250"/>
          <a:ext cx="6628804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 que é um Banco de Dados e o SGBD 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Banco de Dados Relacional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Banco de Dados Não-Relacional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Tipos de Ferramentas de SQL</a:t>
          </a:r>
          <a:endParaRPr lang="en-US" sz="1300" kern="1200" dirty="0"/>
        </a:p>
      </dsp:txBody>
      <dsp:txXfrm>
        <a:off x="0" y="194250"/>
        <a:ext cx="6628804" cy="1146600"/>
      </dsp:txXfrm>
    </dsp:sp>
    <dsp:sp modelId="{BB683439-76A0-4E76-A52F-8ED14CED8F84}">
      <dsp:nvSpPr>
        <dsp:cNvPr id="0" name=""/>
        <dsp:cNvSpPr/>
      </dsp:nvSpPr>
      <dsp:spPr>
        <a:xfrm>
          <a:off x="331440" y="237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Conceitos</a:t>
          </a:r>
          <a:endParaRPr lang="en-US" sz="1300" kern="1200" dirty="0"/>
        </a:p>
      </dsp:txBody>
      <dsp:txXfrm>
        <a:off x="350174" y="21104"/>
        <a:ext cx="4602694" cy="346292"/>
      </dsp:txXfrm>
    </dsp:sp>
    <dsp:sp modelId="{A1183594-7266-415B-9A5B-25B3E1B89F3F}">
      <dsp:nvSpPr>
        <dsp:cNvPr id="0" name=""/>
        <dsp:cNvSpPr/>
      </dsp:nvSpPr>
      <dsp:spPr>
        <a:xfrm>
          <a:off x="0" y="1602930"/>
          <a:ext cx="6628804" cy="176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Análise de Requisitos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Modelo Conceitual (MER e DER)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Entidades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Atributos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Relacionamentos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Cardinalidade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Modelo Lógico (NF1, NF2, NF3)</a:t>
          </a:r>
          <a:endParaRPr lang="en-US" sz="1300" kern="1200"/>
        </a:p>
      </dsp:txBody>
      <dsp:txXfrm>
        <a:off x="0" y="1602930"/>
        <a:ext cx="6628804" cy="1760850"/>
      </dsp:txXfrm>
    </dsp:sp>
    <dsp:sp modelId="{4576EADA-30D0-499F-B3E1-BF052FA5495A}">
      <dsp:nvSpPr>
        <dsp:cNvPr id="0" name=""/>
        <dsp:cNvSpPr/>
      </dsp:nvSpPr>
      <dsp:spPr>
        <a:xfrm>
          <a:off x="331440" y="1411050"/>
          <a:ext cx="4640162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Modelagem de um Banco de Dados</a:t>
          </a:r>
          <a:endParaRPr lang="en-US" sz="1300" kern="1200"/>
        </a:p>
      </dsp:txBody>
      <dsp:txXfrm>
        <a:off x="350174" y="1429784"/>
        <a:ext cx="4602694" cy="346292"/>
      </dsp:txXfrm>
    </dsp:sp>
    <dsp:sp modelId="{4401CF27-C1F3-4012-99D5-C04198B2BC69}">
      <dsp:nvSpPr>
        <dsp:cNvPr id="0" name=""/>
        <dsp:cNvSpPr/>
      </dsp:nvSpPr>
      <dsp:spPr>
        <a:xfrm>
          <a:off x="0" y="3625860"/>
          <a:ext cx="6628804" cy="135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Definir a Ferramenta que Utilizaremos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Criação e Manipulação de Tabelas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Comandos Práticos (Listar, Inserir, Atualizar e Deletar)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Criação de Stored Procedures / Functions e Triggers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Configurações de Banco de Dados</a:t>
          </a:r>
          <a:endParaRPr lang="en-US" sz="1300" kern="1200"/>
        </a:p>
      </dsp:txBody>
      <dsp:txXfrm>
        <a:off x="0" y="3625860"/>
        <a:ext cx="6628804" cy="1351350"/>
      </dsp:txXfrm>
    </dsp:sp>
    <dsp:sp modelId="{271E949D-5025-40E1-ABAE-C47D3633FA01}">
      <dsp:nvSpPr>
        <dsp:cNvPr id="0" name=""/>
        <dsp:cNvSpPr/>
      </dsp:nvSpPr>
      <dsp:spPr>
        <a:xfrm>
          <a:off x="331440" y="3433980"/>
          <a:ext cx="4640162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Linguagem SQL (Modelo Físico)</a:t>
          </a:r>
          <a:endParaRPr lang="en-US" sz="1300" kern="1200"/>
        </a:p>
      </dsp:txBody>
      <dsp:txXfrm>
        <a:off x="350174" y="3452714"/>
        <a:ext cx="4602694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35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2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760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5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79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41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362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5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4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19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8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20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23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4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4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Quebra-cabeças em figuras de plástico">
            <a:extLst>
              <a:ext uri="{FF2B5EF4-FFF2-40B4-BE49-F238E27FC236}">
                <a16:creationId xmlns:a16="http://schemas.microsoft.com/office/drawing/2014/main" id="{D92840A3-50F7-2C9D-AD87-1EB17153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051" b="1372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E369E0-F93D-82C4-7B93-D964DE567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SQL –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4CA89-8AD0-D8CE-29B2-397597E5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8"/>
            <a:ext cx="7699327" cy="501838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FFFF"/>
                </a:solidFill>
              </a:rPr>
              <a:t>Tudo o que você precisa saber para iniciar seus trabalhos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B3A88E7-C7B7-DEB9-E57E-5E893A05F6B3}"/>
              </a:ext>
            </a:extLst>
          </p:cNvPr>
          <p:cNvSpPr txBox="1">
            <a:spLocks/>
          </p:cNvSpPr>
          <p:nvPr/>
        </p:nvSpPr>
        <p:spPr>
          <a:xfrm>
            <a:off x="4492672" y="6251388"/>
            <a:ext cx="7699327" cy="50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200" dirty="0">
                <a:solidFill>
                  <a:srgbClr val="FFFFFF"/>
                </a:solidFill>
              </a:rPr>
              <a:t>Professor: Flávio D. Silva</a:t>
            </a:r>
          </a:p>
        </p:txBody>
      </p:sp>
    </p:spTree>
    <p:extLst>
      <p:ext uri="{BB962C8B-B14F-4D97-AF65-F5344CB8AC3E}">
        <p14:creationId xmlns:p14="http://schemas.microsoft.com/office/powerpoint/2010/main" val="51700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90EA7-A889-60DD-BFC7-051D233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O que vamos aprender?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F66F25-CA57-DF40-5DD5-E15BA114C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3121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5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70AA-869C-5C34-6C03-1C2F2E26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2" y="359028"/>
            <a:ext cx="8596668" cy="660400"/>
          </a:xfrm>
        </p:spPr>
        <p:txBody>
          <a:bodyPr/>
          <a:lstStyle/>
          <a:p>
            <a:r>
              <a:rPr lang="pt-BR" dirty="0"/>
              <a:t>Ferramentas Necessárias</a:t>
            </a:r>
          </a:p>
        </p:txBody>
      </p:sp>
      <p:sp>
        <p:nvSpPr>
          <p:cNvPr id="4" name="AutoShape 2" descr="dbdesigner para Windows - Baixe gratuitamente na Uptodown">
            <a:extLst>
              <a:ext uri="{FF2B5EF4-FFF2-40B4-BE49-F238E27FC236}">
                <a16:creationId xmlns:a16="http://schemas.microsoft.com/office/drawing/2014/main" id="{651F9D0C-C6B1-53B5-2790-A9E451DB3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0632" y="3276600"/>
            <a:ext cx="3477768" cy="34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Instalando e executando o DBDesigner no Arch Linux [Dica]">
            <a:extLst>
              <a:ext uri="{FF2B5EF4-FFF2-40B4-BE49-F238E27FC236}">
                <a16:creationId xmlns:a16="http://schemas.microsoft.com/office/drawing/2014/main" id="{C9532371-CE34-F120-2BEE-DCA539D8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5" y="1060068"/>
            <a:ext cx="4617993" cy="32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irdSQL">
            <a:extLst>
              <a:ext uri="{FF2B5EF4-FFF2-40B4-BE49-F238E27FC236}">
                <a16:creationId xmlns:a16="http://schemas.microsoft.com/office/drawing/2014/main" id="{F617AED2-9E6D-6823-11EF-04430E0A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22" y="4360818"/>
            <a:ext cx="2393550" cy="239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atabase experts Main/">
            <a:extLst>
              <a:ext uri="{FF2B5EF4-FFF2-40B4-BE49-F238E27FC236}">
                <a16:creationId xmlns:a16="http://schemas.microsoft.com/office/drawing/2014/main" id="{42CB2DE0-9F8E-E1BA-728D-88AD0540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399"/>
            <a:ext cx="3444610" cy="26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O SQL] Microsoft SQL Server | Rodrigo Silva e problemas...">
            <a:extLst>
              <a:ext uri="{FF2B5EF4-FFF2-40B4-BE49-F238E27FC236}">
                <a16:creationId xmlns:a16="http://schemas.microsoft.com/office/drawing/2014/main" id="{88681987-93B9-19A2-7E80-C8377EB6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6699"/>
            <a:ext cx="3325368" cy="27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11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122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SQL – BANCO DE DADOS</vt:lpstr>
      <vt:lpstr>O que vamos aprender?</vt:lpstr>
      <vt:lpstr>Ferramentas Necessárias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 Office</dc:creator>
  <cp:lastModifiedBy>TI Office</cp:lastModifiedBy>
  <cp:revision>3</cp:revision>
  <dcterms:created xsi:type="dcterms:W3CDTF">2025-10-24T11:47:35Z</dcterms:created>
  <dcterms:modified xsi:type="dcterms:W3CDTF">2025-10-24T12:58:09Z</dcterms:modified>
</cp:coreProperties>
</file>