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A8F80-DB55-4CC4-8929-CDB289DF4471}" type="doc">
      <dgm:prSet loTypeId="urn:microsoft.com/office/officeart/2005/8/layout/list1" loCatId="list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031873C-55EC-41D0-9E8A-FC7FB7A1023C}">
      <dgm:prSet/>
      <dgm:spPr/>
      <dgm:t>
        <a:bodyPr/>
        <a:lstStyle/>
        <a:p>
          <a:r>
            <a:rPr lang="pt-BR" dirty="0"/>
            <a:t>Conceitos</a:t>
          </a:r>
          <a:endParaRPr lang="en-US" dirty="0"/>
        </a:p>
      </dgm:t>
    </dgm:pt>
    <dgm:pt modelId="{514176E6-8D23-4827-A2EA-3A92B360D25C}" type="parTrans" cxnId="{86639C3F-8B37-490B-A52A-B09C7555EAED}">
      <dgm:prSet/>
      <dgm:spPr/>
      <dgm:t>
        <a:bodyPr/>
        <a:lstStyle/>
        <a:p>
          <a:endParaRPr lang="en-US"/>
        </a:p>
      </dgm:t>
    </dgm:pt>
    <dgm:pt modelId="{E1CBB100-8636-4480-A7E9-5744C54FC104}" type="sibTrans" cxnId="{86639C3F-8B37-490B-A52A-B09C7555EAED}">
      <dgm:prSet/>
      <dgm:spPr/>
      <dgm:t>
        <a:bodyPr/>
        <a:lstStyle/>
        <a:p>
          <a:endParaRPr lang="en-US"/>
        </a:p>
      </dgm:t>
    </dgm:pt>
    <dgm:pt modelId="{3A22FC56-045A-4745-9C7B-78914BB4FE76}">
      <dgm:prSet/>
      <dgm:spPr/>
      <dgm:t>
        <a:bodyPr/>
        <a:lstStyle/>
        <a:p>
          <a:r>
            <a:rPr lang="pt-BR" dirty="0"/>
            <a:t>O que é um Banco de Dados e o SGBD ?</a:t>
          </a:r>
          <a:endParaRPr lang="en-US" dirty="0"/>
        </a:p>
      </dgm:t>
    </dgm:pt>
    <dgm:pt modelId="{06398CFE-2BAE-46A2-B2E6-9AE8CB3DE60D}" type="parTrans" cxnId="{FDE93FFA-593C-483A-AB88-68B400E7DC3C}">
      <dgm:prSet/>
      <dgm:spPr/>
      <dgm:t>
        <a:bodyPr/>
        <a:lstStyle/>
        <a:p>
          <a:endParaRPr lang="en-US"/>
        </a:p>
      </dgm:t>
    </dgm:pt>
    <dgm:pt modelId="{01ECC85C-DD60-4B20-844E-6768CE0ED6E2}" type="sibTrans" cxnId="{FDE93FFA-593C-483A-AB88-68B400E7DC3C}">
      <dgm:prSet/>
      <dgm:spPr/>
      <dgm:t>
        <a:bodyPr/>
        <a:lstStyle/>
        <a:p>
          <a:endParaRPr lang="en-US"/>
        </a:p>
      </dgm:t>
    </dgm:pt>
    <dgm:pt modelId="{4ACD4770-D98C-49E8-A4CD-E05C8334B1BC}">
      <dgm:prSet/>
      <dgm:spPr/>
      <dgm:t>
        <a:bodyPr/>
        <a:lstStyle/>
        <a:p>
          <a:r>
            <a:rPr lang="pt-BR"/>
            <a:t>Banco de Dados Não-Relacional</a:t>
          </a:r>
          <a:endParaRPr lang="en-US"/>
        </a:p>
      </dgm:t>
    </dgm:pt>
    <dgm:pt modelId="{25B9B0B1-45ED-48C9-9360-2DEABDF84BBD}" type="parTrans" cxnId="{B21C3C9C-72C4-4DD1-998B-B55E28C281E1}">
      <dgm:prSet/>
      <dgm:spPr/>
      <dgm:t>
        <a:bodyPr/>
        <a:lstStyle/>
        <a:p>
          <a:endParaRPr lang="en-US"/>
        </a:p>
      </dgm:t>
    </dgm:pt>
    <dgm:pt modelId="{BA1FFFF2-88AF-4738-BE7C-1DFC257EAE98}" type="sibTrans" cxnId="{B21C3C9C-72C4-4DD1-998B-B55E28C281E1}">
      <dgm:prSet/>
      <dgm:spPr/>
      <dgm:t>
        <a:bodyPr/>
        <a:lstStyle/>
        <a:p>
          <a:endParaRPr lang="en-US"/>
        </a:p>
      </dgm:t>
    </dgm:pt>
    <dgm:pt modelId="{42B94C7D-05FC-4AAD-834A-046EA135099A}">
      <dgm:prSet/>
      <dgm:spPr/>
      <dgm:t>
        <a:bodyPr/>
        <a:lstStyle/>
        <a:p>
          <a:r>
            <a:rPr lang="pt-BR" dirty="0"/>
            <a:t>Tipos de Ferramentas de SQL</a:t>
          </a:r>
          <a:endParaRPr lang="en-US" dirty="0"/>
        </a:p>
      </dgm:t>
    </dgm:pt>
    <dgm:pt modelId="{FD096FBE-A157-4C88-B88B-E5708197D618}" type="parTrans" cxnId="{298D5B3F-048D-4490-8925-D519DB7BB5B6}">
      <dgm:prSet/>
      <dgm:spPr/>
      <dgm:t>
        <a:bodyPr/>
        <a:lstStyle/>
        <a:p>
          <a:endParaRPr lang="en-US"/>
        </a:p>
      </dgm:t>
    </dgm:pt>
    <dgm:pt modelId="{EBC2AD7C-FA1A-4187-8C1D-8CDE672D86F5}" type="sibTrans" cxnId="{298D5B3F-048D-4490-8925-D519DB7BB5B6}">
      <dgm:prSet/>
      <dgm:spPr/>
      <dgm:t>
        <a:bodyPr/>
        <a:lstStyle/>
        <a:p>
          <a:endParaRPr lang="en-US"/>
        </a:p>
      </dgm:t>
    </dgm:pt>
    <dgm:pt modelId="{B640B205-EAA6-47CB-BB49-B8B459200A58}">
      <dgm:prSet/>
      <dgm:spPr/>
      <dgm:t>
        <a:bodyPr/>
        <a:lstStyle/>
        <a:p>
          <a:r>
            <a:rPr lang="pt-BR"/>
            <a:t>Modelagem de um Banco de Dados</a:t>
          </a:r>
          <a:endParaRPr lang="en-US"/>
        </a:p>
      </dgm:t>
    </dgm:pt>
    <dgm:pt modelId="{999E926E-FC51-4A0B-8CFC-39743F1F6782}" type="parTrans" cxnId="{F47DF700-152F-4322-9C4C-16FB0EBE57AD}">
      <dgm:prSet/>
      <dgm:spPr/>
      <dgm:t>
        <a:bodyPr/>
        <a:lstStyle/>
        <a:p>
          <a:endParaRPr lang="en-US"/>
        </a:p>
      </dgm:t>
    </dgm:pt>
    <dgm:pt modelId="{F8718CDC-91D0-4E11-8083-085074909DFC}" type="sibTrans" cxnId="{F47DF700-152F-4322-9C4C-16FB0EBE57AD}">
      <dgm:prSet/>
      <dgm:spPr/>
      <dgm:t>
        <a:bodyPr/>
        <a:lstStyle/>
        <a:p>
          <a:endParaRPr lang="en-US"/>
        </a:p>
      </dgm:t>
    </dgm:pt>
    <dgm:pt modelId="{D038BE23-273E-40BF-AEDA-86A7D616F571}">
      <dgm:prSet/>
      <dgm:spPr/>
      <dgm:t>
        <a:bodyPr/>
        <a:lstStyle/>
        <a:p>
          <a:r>
            <a:rPr lang="pt-BR"/>
            <a:t>Análise de Requisitos</a:t>
          </a:r>
          <a:endParaRPr lang="en-US"/>
        </a:p>
      </dgm:t>
    </dgm:pt>
    <dgm:pt modelId="{4DB2D432-7478-4DC0-B8C5-53E5F6B47C42}" type="parTrans" cxnId="{18AEF0D5-B55B-4E3B-85FC-AE3F2C592E1C}">
      <dgm:prSet/>
      <dgm:spPr/>
      <dgm:t>
        <a:bodyPr/>
        <a:lstStyle/>
        <a:p>
          <a:endParaRPr lang="en-US"/>
        </a:p>
      </dgm:t>
    </dgm:pt>
    <dgm:pt modelId="{D280192E-114C-4857-ACDA-16A094ECBB03}" type="sibTrans" cxnId="{18AEF0D5-B55B-4E3B-85FC-AE3F2C592E1C}">
      <dgm:prSet/>
      <dgm:spPr/>
      <dgm:t>
        <a:bodyPr/>
        <a:lstStyle/>
        <a:p>
          <a:endParaRPr lang="en-US"/>
        </a:p>
      </dgm:t>
    </dgm:pt>
    <dgm:pt modelId="{DF87C7B0-C866-4534-8130-7E25CA9CE8D1}">
      <dgm:prSet/>
      <dgm:spPr/>
      <dgm:t>
        <a:bodyPr/>
        <a:lstStyle/>
        <a:p>
          <a:r>
            <a:rPr lang="pt-BR"/>
            <a:t>Modelo Conceitual (MER e DER)</a:t>
          </a:r>
          <a:endParaRPr lang="en-US"/>
        </a:p>
      </dgm:t>
    </dgm:pt>
    <dgm:pt modelId="{D0B826D6-0E1F-491C-97E0-CC8EA2195CB2}" type="parTrans" cxnId="{EC921654-2246-49B8-86AA-D4802767AF8D}">
      <dgm:prSet/>
      <dgm:spPr/>
      <dgm:t>
        <a:bodyPr/>
        <a:lstStyle/>
        <a:p>
          <a:endParaRPr lang="en-US"/>
        </a:p>
      </dgm:t>
    </dgm:pt>
    <dgm:pt modelId="{AF76E8E7-C885-45CA-83FA-DD43A3BD23E2}" type="sibTrans" cxnId="{EC921654-2246-49B8-86AA-D4802767AF8D}">
      <dgm:prSet/>
      <dgm:spPr/>
      <dgm:t>
        <a:bodyPr/>
        <a:lstStyle/>
        <a:p>
          <a:endParaRPr lang="en-US"/>
        </a:p>
      </dgm:t>
    </dgm:pt>
    <dgm:pt modelId="{3978A8BC-582A-4471-A032-DDA016BA846C}">
      <dgm:prSet/>
      <dgm:spPr/>
      <dgm:t>
        <a:bodyPr/>
        <a:lstStyle/>
        <a:p>
          <a:r>
            <a:rPr lang="pt-BR"/>
            <a:t>Entidades</a:t>
          </a:r>
          <a:endParaRPr lang="en-US"/>
        </a:p>
      </dgm:t>
    </dgm:pt>
    <dgm:pt modelId="{75CD1645-9B5B-467F-A5FE-46116C926E41}" type="parTrans" cxnId="{BE451C23-C0B8-4A63-8455-1492A18528C1}">
      <dgm:prSet/>
      <dgm:spPr/>
      <dgm:t>
        <a:bodyPr/>
        <a:lstStyle/>
        <a:p>
          <a:endParaRPr lang="en-US"/>
        </a:p>
      </dgm:t>
    </dgm:pt>
    <dgm:pt modelId="{C0A2D76E-CFE9-4F2A-9A13-51CE1E3B861C}" type="sibTrans" cxnId="{BE451C23-C0B8-4A63-8455-1492A18528C1}">
      <dgm:prSet/>
      <dgm:spPr/>
      <dgm:t>
        <a:bodyPr/>
        <a:lstStyle/>
        <a:p>
          <a:endParaRPr lang="en-US"/>
        </a:p>
      </dgm:t>
    </dgm:pt>
    <dgm:pt modelId="{27F59DFC-3665-4AC1-9D3E-248358A76DBF}">
      <dgm:prSet/>
      <dgm:spPr/>
      <dgm:t>
        <a:bodyPr/>
        <a:lstStyle/>
        <a:p>
          <a:r>
            <a:rPr lang="pt-BR"/>
            <a:t>Atributos</a:t>
          </a:r>
          <a:endParaRPr lang="en-US"/>
        </a:p>
      </dgm:t>
    </dgm:pt>
    <dgm:pt modelId="{C57DB096-9873-448A-AEEA-EDA665695821}" type="parTrans" cxnId="{CBCF2C7C-034A-4AFE-8035-622AEE0043D3}">
      <dgm:prSet/>
      <dgm:spPr/>
      <dgm:t>
        <a:bodyPr/>
        <a:lstStyle/>
        <a:p>
          <a:endParaRPr lang="en-US"/>
        </a:p>
      </dgm:t>
    </dgm:pt>
    <dgm:pt modelId="{528DB2F8-58FA-44B1-B37B-1E9D98B65A13}" type="sibTrans" cxnId="{CBCF2C7C-034A-4AFE-8035-622AEE0043D3}">
      <dgm:prSet/>
      <dgm:spPr/>
      <dgm:t>
        <a:bodyPr/>
        <a:lstStyle/>
        <a:p>
          <a:endParaRPr lang="en-US"/>
        </a:p>
      </dgm:t>
    </dgm:pt>
    <dgm:pt modelId="{8C5486E5-33B1-4F25-A052-3309DF82014F}">
      <dgm:prSet/>
      <dgm:spPr/>
      <dgm:t>
        <a:bodyPr/>
        <a:lstStyle/>
        <a:p>
          <a:r>
            <a:rPr lang="pt-BR"/>
            <a:t>Relacionamentos</a:t>
          </a:r>
          <a:endParaRPr lang="en-US"/>
        </a:p>
      </dgm:t>
    </dgm:pt>
    <dgm:pt modelId="{FC399293-2740-462D-AF32-E0EF86C0CE18}" type="parTrans" cxnId="{ABDE6C9A-B12D-4D4E-B687-108EC7931D30}">
      <dgm:prSet/>
      <dgm:spPr/>
      <dgm:t>
        <a:bodyPr/>
        <a:lstStyle/>
        <a:p>
          <a:endParaRPr lang="en-US"/>
        </a:p>
      </dgm:t>
    </dgm:pt>
    <dgm:pt modelId="{C6A8C735-730A-4D16-84E2-A3F1BB47385D}" type="sibTrans" cxnId="{ABDE6C9A-B12D-4D4E-B687-108EC7931D30}">
      <dgm:prSet/>
      <dgm:spPr/>
      <dgm:t>
        <a:bodyPr/>
        <a:lstStyle/>
        <a:p>
          <a:endParaRPr lang="en-US"/>
        </a:p>
      </dgm:t>
    </dgm:pt>
    <dgm:pt modelId="{7B86888B-C801-4F94-B5E2-1E07C67D18BB}">
      <dgm:prSet/>
      <dgm:spPr/>
      <dgm:t>
        <a:bodyPr/>
        <a:lstStyle/>
        <a:p>
          <a:r>
            <a:rPr lang="pt-BR"/>
            <a:t>Cardinalidade</a:t>
          </a:r>
          <a:endParaRPr lang="en-US"/>
        </a:p>
      </dgm:t>
    </dgm:pt>
    <dgm:pt modelId="{88DB5F67-3EBE-48AC-8088-CD94378566D3}" type="parTrans" cxnId="{7790377C-4FB9-4320-AC32-98E97253FE29}">
      <dgm:prSet/>
      <dgm:spPr/>
      <dgm:t>
        <a:bodyPr/>
        <a:lstStyle/>
        <a:p>
          <a:endParaRPr lang="en-US"/>
        </a:p>
      </dgm:t>
    </dgm:pt>
    <dgm:pt modelId="{88291CFC-75AD-493D-B45E-7E46644DAF1A}" type="sibTrans" cxnId="{7790377C-4FB9-4320-AC32-98E97253FE29}">
      <dgm:prSet/>
      <dgm:spPr/>
      <dgm:t>
        <a:bodyPr/>
        <a:lstStyle/>
        <a:p>
          <a:endParaRPr lang="en-US"/>
        </a:p>
      </dgm:t>
    </dgm:pt>
    <dgm:pt modelId="{0FB4BD3A-B9F8-443F-A160-79BCCE76774B}">
      <dgm:prSet/>
      <dgm:spPr/>
      <dgm:t>
        <a:bodyPr/>
        <a:lstStyle/>
        <a:p>
          <a:r>
            <a:rPr lang="pt-BR"/>
            <a:t>Modelo Lógico (NF1, NF2, NF3)</a:t>
          </a:r>
          <a:endParaRPr lang="en-US"/>
        </a:p>
      </dgm:t>
    </dgm:pt>
    <dgm:pt modelId="{212C1EC2-002E-4D6F-817B-14BE5966309D}" type="parTrans" cxnId="{F179BA25-8340-4F28-89FE-585420EC4AC2}">
      <dgm:prSet/>
      <dgm:spPr/>
      <dgm:t>
        <a:bodyPr/>
        <a:lstStyle/>
        <a:p>
          <a:endParaRPr lang="en-US"/>
        </a:p>
      </dgm:t>
    </dgm:pt>
    <dgm:pt modelId="{673D8216-FDD0-4F23-ACC5-D7EA6907EFDE}" type="sibTrans" cxnId="{F179BA25-8340-4F28-89FE-585420EC4AC2}">
      <dgm:prSet/>
      <dgm:spPr/>
      <dgm:t>
        <a:bodyPr/>
        <a:lstStyle/>
        <a:p>
          <a:endParaRPr lang="en-US"/>
        </a:p>
      </dgm:t>
    </dgm:pt>
    <dgm:pt modelId="{5A1D8576-B4E6-45CC-9EB7-F1E9A5BCD23E}">
      <dgm:prSet/>
      <dgm:spPr/>
      <dgm:t>
        <a:bodyPr/>
        <a:lstStyle/>
        <a:p>
          <a:r>
            <a:rPr lang="pt-BR"/>
            <a:t>Linguagem SQL (Modelo Físico)</a:t>
          </a:r>
          <a:endParaRPr lang="en-US"/>
        </a:p>
      </dgm:t>
    </dgm:pt>
    <dgm:pt modelId="{2F42EFDA-2085-4A5D-9CE5-C03F2438E093}" type="parTrans" cxnId="{165B61CB-7F81-4789-9D91-6E42F3D883ED}">
      <dgm:prSet/>
      <dgm:spPr/>
      <dgm:t>
        <a:bodyPr/>
        <a:lstStyle/>
        <a:p>
          <a:endParaRPr lang="en-US"/>
        </a:p>
      </dgm:t>
    </dgm:pt>
    <dgm:pt modelId="{1FBEF3C4-306C-4FEE-BD74-8606B46317BE}" type="sibTrans" cxnId="{165B61CB-7F81-4789-9D91-6E42F3D883ED}">
      <dgm:prSet/>
      <dgm:spPr/>
      <dgm:t>
        <a:bodyPr/>
        <a:lstStyle/>
        <a:p>
          <a:endParaRPr lang="en-US"/>
        </a:p>
      </dgm:t>
    </dgm:pt>
    <dgm:pt modelId="{BE6B9B66-2A3B-4455-8BA8-B0B11FB97C89}">
      <dgm:prSet/>
      <dgm:spPr/>
      <dgm:t>
        <a:bodyPr/>
        <a:lstStyle/>
        <a:p>
          <a:r>
            <a:rPr lang="pt-BR"/>
            <a:t>Definir a Ferramenta que Utilizaremos</a:t>
          </a:r>
          <a:endParaRPr lang="en-US"/>
        </a:p>
      </dgm:t>
    </dgm:pt>
    <dgm:pt modelId="{0DBB8A9F-B76A-4C49-9E1E-02F67BDDE730}" type="parTrans" cxnId="{0EA77A4F-2AA2-4184-AD23-A66616351B48}">
      <dgm:prSet/>
      <dgm:spPr/>
      <dgm:t>
        <a:bodyPr/>
        <a:lstStyle/>
        <a:p>
          <a:endParaRPr lang="en-US"/>
        </a:p>
      </dgm:t>
    </dgm:pt>
    <dgm:pt modelId="{C6D0ACB5-815D-454F-94DF-B162F914A40D}" type="sibTrans" cxnId="{0EA77A4F-2AA2-4184-AD23-A66616351B48}">
      <dgm:prSet/>
      <dgm:spPr/>
      <dgm:t>
        <a:bodyPr/>
        <a:lstStyle/>
        <a:p>
          <a:endParaRPr lang="en-US"/>
        </a:p>
      </dgm:t>
    </dgm:pt>
    <dgm:pt modelId="{C3715632-61EF-4EDF-A059-C5D1DAAF2B93}">
      <dgm:prSet/>
      <dgm:spPr/>
      <dgm:t>
        <a:bodyPr/>
        <a:lstStyle/>
        <a:p>
          <a:r>
            <a:rPr lang="pt-BR"/>
            <a:t>Criação e Manipulação de Tabelas </a:t>
          </a:r>
          <a:endParaRPr lang="en-US"/>
        </a:p>
      </dgm:t>
    </dgm:pt>
    <dgm:pt modelId="{9B95F95A-A619-4D84-8C68-A2D547F77981}" type="parTrans" cxnId="{B81843E2-52C9-4F25-871F-82C05517CAD2}">
      <dgm:prSet/>
      <dgm:spPr/>
      <dgm:t>
        <a:bodyPr/>
        <a:lstStyle/>
        <a:p>
          <a:endParaRPr lang="en-US"/>
        </a:p>
      </dgm:t>
    </dgm:pt>
    <dgm:pt modelId="{7AE5DBE4-3C92-4416-B7B8-27DB455A1E49}" type="sibTrans" cxnId="{B81843E2-52C9-4F25-871F-82C05517CAD2}">
      <dgm:prSet/>
      <dgm:spPr/>
      <dgm:t>
        <a:bodyPr/>
        <a:lstStyle/>
        <a:p>
          <a:endParaRPr lang="en-US"/>
        </a:p>
      </dgm:t>
    </dgm:pt>
    <dgm:pt modelId="{CD6CAE9C-758F-42B6-966E-F7A502694F4C}">
      <dgm:prSet/>
      <dgm:spPr/>
      <dgm:t>
        <a:bodyPr/>
        <a:lstStyle/>
        <a:p>
          <a:r>
            <a:rPr lang="pt-BR"/>
            <a:t>Comandos Práticos (Listar, Inserir, Atualizar e Deletar)</a:t>
          </a:r>
          <a:endParaRPr lang="en-US"/>
        </a:p>
      </dgm:t>
    </dgm:pt>
    <dgm:pt modelId="{147C7D32-C1C2-47DD-B50F-5380B334FC01}" type="parTrans" cxnId="{DB905FE5-E2A5-4A5A-BE03-91E4DE2D4773}">
      <dgm:prSet/>
      <dgm:spPr/>
      <dgm:t>
        <a:bodyPr/>
        <a:lstStyle/>
        <a:p>
          <a:endParaRPr lang="en-US"/>
        </a:p>
      </dgm:t>
    </dgm:pt>
    <dgm:pt modelId="{E67C9D52-70F0-41C9-A345-AEBFDAFAE514}" type="sibTrans" cxnId="{DB905FE5-E2A5-4A5A-BE03-91E4DE2D4773}">
      <dgm:prSet/>
      <dgm:spPr/>
      <dgm:t>
        <a:bodyPr/>
        <a:lstStyle/>
        <a:p>
          <a:endParaRPr lang="en-US"/>
        </a:p>
      </dgm:t>
    </dgm:pt>
    <dgm:pt modelId="{E7649FFC-92DD-4037-A4F2-782CDECE6F3D}">
      <dgm:prSet/>
      <dgm:spPr/>
      <dgm:t>
        <a:bodyPr/>
        <a:lstStyle/>
        <a:p>
          <a:r>
            <a:rPr lang="pt-BR"/>
            <a:t>Criação de Stored Procedures / Functions e Triggers</a:t>
          </a:r>
          <a:endParaRPr lang="en-US"/>
        </a:p>
      </dgm:t>
    </dgm:pt>
    <dgm:pt modelId="{20A58E25-A583-47A2-B763-41D94E35DAD6}" type="parTrans" cxnId="{2BB1E772-0983-4EF9-9DF0-F5A5AAA07888}">
      <dgm:prSet/>
      <dgm:spPr/>
      <dgm:t>
        <a:bodyPr/>
        <a:lstStyle/>
        <a:p>
          <a:endParaRPr lang="en-US"/>
        </a:p>
      </dgm:t>
    </dgm:pt>
    <dgm:pt modelId="{7ED4465B-66C5-469B-9D81-A4DB91F773E3}" type="sibTrans" cxnId="{2BB1E772-0983-4EF9-9DF0-F5A5AAA07888}">
      <dgm:prSet/>
      <dgm:spPr/>
      <dgm:t>
        <a:bodyPr/>
        <a:lstStyle/>
        <a:p>
          <a:endParaRPr lang="en-US"/>
        </a:p>
      </dgm:t>
    </dgm:pt>
    <dgm:pt modelId="{5BCD4510-B0B3-467C-9E0B-13D85F8AEBC9}">
      <dgm:prSet/>
      <dgm:spPr/>
      <dgm:t>
        <a:bodyPr/>
        <a:lstStyle/>
        <a:p>
          <a:r>
            <a:rPr lang="pt-BR"/>
            <a:t>Configurações de Banco de Dados</a:t>
          </a:r>
          <a:endParaRPr lang="en-US"/>
        </a:p>
      </dgm:t>
    </dgm:pt>
    <dgm:pt modelId="{E66954CF-B37A-4CDC-B003-AF6B2CF7EFED}" type="parTrans" cxnId="{42463DA3-EE80-49D0-A468-9F82BDB0EEB6}">
      <dgm:prSet/>
      <dgm:spPr/>
      <dgm:t>
        <a:bodyPr/>
        <a:lstStyle/>
        <a:p>
          <a:endParaRPr lang="en-US"/>
        </a:p>
      </dgm:t>
    </dgm:pt>
    <dgm:pt modelId="{70CF27A9-268B-455B-945F-55693E66EF9F}" type="sibTrans" cxnId="{42463DA3-EE80-49D0-A468-9F82BDB0EEB6}">
      <dgm:prSet/>
      <dgm:spPr/>
      <dgm:t>
        <a:bodyPr/>
        <a:lstStyle/>
        <a:p>
          <a:endParaRPr lang="en-US"/>
        </a:p>
      </dgm:t>
    </dgm:pt>
    <dgm:pt modelId="{3463C3E9-E71C-4729-A255-2FF308D4EF2D}">
      <dgm:prSet/>
      <dgm:spPr/>
      <dgm:t>
        <a:bodyPr/>
        <a:lstStyle/>
        <a:p>
          <a:r>
            <a:rPr lang="pt-BR" dirty="0"/>
            <a:t>Banco de Dados Relacional</a:t>
          </a:r>
          <a:endParaRPr lang="en-US" dirty="0"/>
        </a:p>
      </dgm:t>
    </dgm:pt>
    <dgm:pt modelId="{F04A029E-587C-4991-8DA6-CDCD89254526}" type="parTrans" cxnId="{3BDFE4C1-0E51-4E12-956A-461BDB4BB016}">
      <dgm:prSet/>
      <dgm:spPr/>
      <dgm:t>
        <a:bodyPr/>
        <a:lstStyle/>
        <a:p>
          <a:endParaRPr lang="pt-BR"/>
        </a:p>
      </dgm:t>
    </dgm:pt>
    <dgm:pt modelId="{BC83BC7E-2A7D-4AB5-A6A4-D7EF49E910B9}" type="sibTrans" cxnId="{3BDFE4C1-0E51-4E12-956A-461BDB4BB016}">
      <dgm:prSet/>
      <dgm:spPr/>
      <dgm:t>
        <a:bodyPr/>
        <a:lstStyle/>
        <a:p>
          <a:endParaRPr lang="pt-BR"/>
        </a:p>
      </dgm:t>
    </dgm:pt>
    <dgm:pt modelId="{CB4ECB65-78EF-4194-891D-D0E7EAAADF27}" type="pres">
      <dgm:prSet presAssocID="{ED4A8F80-DB55-4CC4-8929-CDB289DF4471}" presName="linear" presStyleCnt="0">
        <dgm:presLayoutVars>
          <dgm:dir/>
          <dgm:animLvl val="lvl"/>
          <dgm:resizeHandles val="exact"/>
        </dgm:presLayoutVars>
      </dgm:prSet>
      <dgm:spPr/>
    </dgm:pt>
    <dgm:pt modelId="{670952EF-AF12-4D8D-B5F5-4E7350B47428}" type="pres">
      <dgm:prSet presAssocID="{B031873C-55EC-41D0-9E8A-FC7FB7A1023C}" presName="parentLin" presStyleCnt="0"/>
      <dgm:spPr/>
    </dgm:pt>
    <dgm:pt modelId="{0F8323DC-ED1D-412D-B275-52A078BF8BE8}" type="pres">
      <dgm:prSet presAssocID="{B031873C-55EC-41D0-9E8A-FC7FB7A1023C}" presName="parentLeftMargin" presStyleLbl="node1" presStyleIdx="0" presStyleCnt="3"/>
      <dgm:spPr/>
    </dgm:pt>
    <dgm:pt modelId="{BB683439-76A0-4E76-A52F-8ED14CED8F84}" type="pres">
      <dgm:prSet presAssocID="{B031873C-55EC-41D0-9E8A-FC7FB7A1023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3D300C9E-C74F-4123-8AAC-BE085955DB41}" type="pres">
      <dgm:prSet presAssocID="{B031873C-55EC-41D0-9E8A-FC7FB7A1023C}" presName="negativeSpace" presStyleCnt="0"/>
      <dgm:spPr/>
    </dgm:pt>
    <dgm:pt modelId="{C9F0BA45-1187-4911-A378-B1E49755EA04}" type="pres">
      <dgm:prSet presAssocID="{B031873C-55EC-41D0-9E8A-FC7FB7A1023C}" presName="childText" presStyleLbl="conFgAcc1" presStyleIdx="0" presStyleCnt="3">
        <dgm:presLayoutVars>
          <dgm:bulletEnabled val="1"/>
        </dgm:presLayoutVars>
      </dgm:prSet>
      <dgm:spPr/>
    </dgm:pt>
    <dgm:pt modelId="{2437AED5-2D41-419E-849D-BD616F258299}" type="pres">
      <dgm:prSet presAssocID="{E1CBB100-8636-4480-A7E9-5744C54FC104}" presName="spaceBetweenRectangles" presStyleCnt="0"/>
      <dgm:spPr/>
    </dgm:pt>
    <dgm:pt modelId="{97A70B57-0826-4760-A1C0-2F47D4963226}" type="pres">
      <dgm:prSet presAssocID="{B640B205-EAA6-47CB-BB49-B8B459200A58}" presName="parentLin" presStyleCnt="0"/>
      <dgm:spPr/>
    </dgm:pt>
    <dgm:pt modelId="{DBC74A71-FB8B-4202-92C6-BCA9E38B9506}" type="pres">
      <dgm:prSet presAssocID="{B640B205-EAA6-47CB-BB49-B8B459200A58}" presName="parentLeftMargin" presStyleLbl="node1" presStyleIdx="0" presStyleCnt="3"/>
      <dgm:spPr/>
    </dgm:pt>
    <dgm:pt modelId="{4576EADA-30D0-499F-B3E1-BF052FA5495A}" type="pres">
      <dgm:prSet presAssocID="{B640B205-EAA6-47CB-BB49-B8B459200A5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1361D-F1B2-4A12-8DCA-E1C55E03AE89}" type="pres">
      <dgm:prSet presAssocID="{B640B205-EAA6-47CB-BB49-B8B459200A58}" presName="negativeSpace" presStyleCnt="0"/>
      <dgm:spPr/>
    </dgm:pt>
    <dgm:pt modelId="{A1183594-7266-415B-9A5B-25B3E1B89F3F}" type="pres">
      <dgm:prSet presAssocID="{B640B205-EAA6-47CB-BB49-B8B459200A58}" presName="childText" presStyleLbl="conFgAcc1" presStyleIdx="1" presStyleCnt="3">
        <dgm:presLayoutVars>
          <dgm:bulletEnabled val="1"/>
        </dgm:presLayoutVars>
      </dgm:prSet>
      <dgm:spPr/>
    </dgm:pt>
    <dgm:pt modelId="{6A5236E9-4ACB-4301-88EE-0D3A5D5FA29C}" type="pres">
      <dgm:prSet presAssocID="{F8718CDC-91D0-4E11-8083-085074909DFC}" presName="spaceBetweenRectangles" presStyleCnt="0"/>
      <dgm:spPr/>
    </dgm:pt>
    <dgm:pt modelId="{29301BFA-508E-4AFE-BD7B-9143A6B002FE}" type="pres">
      <dgm:prSet presAssocID="{5A1D8576-B4E6-45CC-9EB7-F1E9A5BCD23E}" presName="parentLin" presStyleCnt="0"/>
      <dgm:spPr/>
    </dgm:pt>
    <dgm:pt modelId="{37CDADF8-182A-4684-8A5B-0B201B60044D}" type="pres">
      <dgm:prSet presAssocID="{5A1D8576-B4E6-45CC-9EB7-F1E9A5BCD23E}" presName="parentLeftMargin" presStyleLbl="node1" presStyleIdx="1" presStyleCnt="3"/>
      <dgm:spPr/>
    </dgm:pt>
    <dgm:pt modelId="{271E949D-5025-40E1-ABAE-C47D3633FA01}" type="pres">
      <dgm:prSet presAssocID="{5A1D8576-B4E6-45CC-9EB7-F1E9A5BCD23E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B93674F8-8C17-4178-A978-76C67D9CB227}" type="pres">
      <dgm:prSet presAssocID="{5A1D8576-B4E6-45CC-9EB7-F1E9A5BCD23E}" presName="negativeSpace" presStyleCnt="0"/>
      <dgm:spPr/>
    </dgm:pt>
    <dgm:pt modelId="{4401CF27-C1F3-4012-99D5-C04198B2BC69}" type="pres">
      <dgm:prSet presAssocID="{5A1D8576-B4E6-45CC-9EB7-F1E9A5BCD23E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F47DF700-152F-4322-9C4C-16FB0EBE57AD}" srcId="{ED4A8F80-DB55-4CC4-8929-CDB289DF4471}" destId="{B640B205-EAA6-47CB-BB49-B8B459200A58}" srcOrd="1" destOrd="0" parTransId="{999E926E-FC51-4A0B-8CFC-39743F1F6782}" sibTransId="{F8718CDC-91D0-4E11-8083-085074909DFC}"/>
    <dgm:cxn modelId="{1DECAC03-9A57-4827-B4D3-A93F418DB1E1}" type="presOf" srcId="{5A1D8576-B4E6-45CC-9EB7-F1E9A5BCD23E}" destId="{37CDADF8-182A-4684-8A5B-0B201B60044D}" srcOrd="0" destOrd="0" presId="urn:microsoft.com/office/officeart/2005/8/layout/list1"/>
    <dgm:cxn modelId="{CC1B6F07-EE6A-4E69-B0EE-27F71E8DBA65}" type="presOf" srcId="{E7649FFC-92DD-4037-A4F2-782CDECE6F3D}" destId="{4401CF27-C1F3-4012-99D5-C04198B2BC69}" srcOrd="0" destOrd="3" presId="urn:microsoft.com/office/officeart/2005/8/layout/list1"/>
    <dgm:cxn modelId="{0193FE0D-A126-4F3D-8BEB-728B423827D0}" type="presOf" srcId="{4ACD4770-D98C-49E8-A4CD-E05C8334B1BC}" destId="{C9F0BA45-1187-4911-A378-B1E49755EA04}" srcOrd="0" destOrd="2" presId="urn:microsoft.com/office/officeart/2005/8/layout/list1"/>
    <dgm:cxn modelId="{0CC97812-6869-4014-ADA0-ED94807994BF}" type="presOf" srcId="{27F59DFC-3665-4AC1-9D3E-248358A76DBF}" destId="{A1183594-7266-415B-9A5B-25B3E1B89F3F}" srcOrd="0" destOrd="3" presId="urn:microsoft.com/office/officeart/2005/8/layout/list1"/>
    <dgm:cxn modelId="{8DC51314-74B0-4ADF-A895-08E70A8D897C}" type="presOf" srcId="{5A1D8576-B4E6-45CC-9EB7-F1E9A5BCD23E}" destId="{271E949D-5025-40E1-ABAE-C47D3633FA01}" srcOrd="1" destOrd="0" presId="urn:microsoft.com/office/officeart/2005/8/layout/list1"/>
    <dgm:cxn modelId="{BE451C23-C0B8-4A63-8455-1492A18528C1}" srcId="{DF87C7B0-C866-4534-8130-7E25CA9CE8D1}" destId="{3978A8BC-582A-4471-A032-DDA016BA846C}" srcOrd="0" destOrd="0" parTransId="{75CD1645-9B5B-467F-A5FE-46116C926E41}" sibTransId="{C0A2D76E-CFE9-4F2A-9A13-51CE1E3B861C}"/>
    <dgm:cxn modelId="{F179BA25-8340-4F28-89FE-585420EC4AC2}" srcId="{B640B205-EAA6-47CB-BB49-B8B459200A58}" destId="{0FB4BD3A-B9F8-443F-A160-79BCCE76774B}" srcOrd="2" destOrd="0" parTransId="{212C1EC2-002E-4D6F-817B-14BE5966309D}" sibTransId="{673D8216-FDD0-4F23-ACC5-D7EA6907EFDE}"/>
    <dgm:cxn modelId="{298D5B3F-048D-4490-8925-D519DB7BB5B6}" srcId="{B031873C-55EC-41D0-9E8A-FC7FB7A1023C}" destId="{42B94C7D-05FC-4AAD-834A-046EA135099A}" srcOrd="3" destOrd="0" parTransId="{FD096FBE-A157-4C88-B88B-E5708197D618}" sibTransId="{EBC2AD7C-FA1A-4187-8C1D-8CDE672D86F5}"/>
    <dgm:cxn modelId="{86639C3F-8B37-490B-A52A-B09C7555EAED}" srcId="{ED4A8F80-DB55-4CC4-8929-CDB289DF4471}" destId="{B031873C-55EC-41D0-9E8A-FC7FB7A1023C}" srcOrd="0" destOrd="0" parTransId="{514176E6-8D23-4827-A2EA-3A92B360D25C}" sibTransId="{E1CBB100-8636-4480-A7E9-5744C54FC104}"/>
    <dgm:cxn modelId="{0BEC8140-1DEC-4527-AC03-B54D233A10C7}" type="presOf" srcId="{C3715632-61EF-4EDF-A059-C5D1DAAF2B93}" destId="{4401CF27-C1F3-4012-99D5-C04198B2BC69}" srcOrd="0" destOrd="1" presId="urn:microsoft.com/office/officeart/2005/8/layout/list1"/>
    <dgm:cxn modelId="{C56A4362-3E87-4F77-A263-D3F484C755C7}" type="presOf" srcId="{7B86888B-C801-4F94-B5E2-1E07C67D18BB}" destId="{A1183594-7266-415B-9A5B-25B3E1B89F3F}" srcOrd="0" destOrd="5" presId="urn:microsoft.com/office/officeart/2005/8/layout/list1"/>
    <dgm:cxn modelId="{676C2447-E435-4ABD-9EF6-8589BD75EAF1}" type="presOf" srcId="{5BCD4510-B0B3-467C-9E0B-13D85F8AEBC9}" destId="{4401CF27-C1F3-4012-99D5-C04198B2BC69}" srcOrd="0" destOrd="4" presId="urn:microsoft.com/office/officeart/2005/8/layout/list1"/>
    <dgm:cxn modelId="{0EA77A4F-2AA2-4184-AD23-A66616351B48}" srcId="{5A1D8576-B4E6-45CC-9EB7-F1E9A5BCD23E}" destId="{BE6B9B66-2A3B-4455-8BA8-B0B11FB97C89}" srcOrd="0" destOrd="0" parTransId="{0DBB8A9F-B76A-4C49-9E1E-02F67BDDE730}" sibTransId="{C6D0ACB5-815D-454F-94DF-B162F914A40D}"/>
    <dgm:cxn modelId="{D43C9471-9674-42EB-A045-AB4F24287F6D}" type="presOf" srcId="{0FB4BD3A-B9F8-443F-A160-79BCCE76774B}" destId="{A1183594-7266-415B-9A5B-25B3E1B89F3F}" srcOrd="0" destOrd="6" presId="urn:microsoft.com/office/officeart/2005/8/layout/list1"/>
    <dgm:cxn modelId="{2BB1E772-0983-4EF9-9DF0-F5A5AAA07888}" srcId="{5A1D8576-B4E6-45CC-9EB7-F1E9A5BCD23E}" destId="{E7649FFC-92DD-4037-A4F2-782CDECE6F3D}" srcOrd="3" destOrd="0" parTransId="{20A58E25-A583-47A2-B763-41D94E35DAD6}" sibTransId="{7ED4465B-66C5-469B-9D81-A4DB91F773E3}"/>
    <dgm:cxn modelId="{7CBABE73-08A6-406B-BFA6-8668C5F46183}" type="presOf" srcId="{B640B205-EAA6-47CB-BB49-B8B459200A58}" destId="{4576EADA-30D0-499F-B3E1-BF052FA5495A}" srcOrd="1" destOrd="0" presId="urn:microsoft.com/office/officeart/2005/8/layout/list1"/>
    <dgm:cxn modelId="{EC921654-2246-49B8-86AA-D4802767AF8D}" srcId="{B640B205-EAA6-47CB-BB49-B8B459200A58}" destId="{DF87C7B0-C866-4534-8130-7E25CA9CE8D1}" srcOrd="1" destOrd="0" parTransId="{D0B826D6-0E1F-491C-97E0-CC8EA2195CB2}" sibTransId="{AF76E8E7-C885-45CA-83FA-DD43A3BD23E2}"/>
    <dgm:cxn modelId="{AFB19E56-5530-44E4-B2B3-BEDD91EA04C6}" type="presOf" srcId="{3A22FC56-045A-4745-9C7B-78914BB4FE76}" destId="{C9F0BA45-1187-4911-A378-B1E49755EA04}" srcOrd="0" destOrd="0" presId="urn:microsoft.com/office/officeart/2005/8/layout/list1"/>
    <dgm:cxn modelId="{CBCF2C7C-034A-4AFE-8035-622AEE0043D3}" srcId="{DF87C7B0-C866-4534-8130-7E25CA9CE8D1}" destId="{27F59DFC-3665-4AC1-9D3E-248358A76DBF}" srcOrd="1" destOrd="0" parTransId="{C57DB096-9873-448A-AEEA-EDA665695821}" sibTransId="{528DB2F8-58FA-44B1-B37B-1E9D98B65A13}"/>
    <dgm:cxn modelId="{7790377C-4FB9-4320-AC32-98E97253FE29}" srcId="{DF87C7B0-C866-4534-8130-7E25CA9CE8D1}" destId="{7B86888B-C801-4F94-B5E2-1E07C67D18BB}" srcOrd="3" destOrd="0" parTransId="{88DB5F67-3EBE-48AC-8088-CD94378566D3}" sibTransId="{88291CFC-75AD-493D-B45E-7E46644DAF1A}"/>
    <dgm:cxn modelId="{F46AE58B-115B-40B4-B717-13DA5643C604}" type="presOf" srcId="{D038BE23-273E-40BF-AEDA-86A7D616F571}" destId="{A1183594-7266-415B-9A5B-25B3E1B89F3F}" srcOrd="0" destOrd="0" presId="urn:microsoft.com/office/officeart/2005/8/layout/list1"/>
    <dgm:cxn modelId="{2C99369A-6702-44C1-AA6E-45F0CDE6D64B}" type="presOf" srcId="{CD6CAE9C-758F-42B6-966E-F7A502694F4C}" destId="{4401CF27-C1F3-4012-99D5-C04198B2BC69}" srcOrd="0" destOrd="2" presId="urn:microsoft.com/office/officeart/2005/8/layout/list1"/>
    <dgm:cxn modelId="{ABDE6C9A-B12D-4D4E-B687-108EC7931D30}" srcId="{DF87C7B0-C866-4534-8130-7E25CA9CE8D1}" destId="{8C5486E5-33B1-4F25-A052-3309DF82014F}" srcOrd="2" destOrd="0" parTransId="{FC399293-2740-462D-AF32-E0EF86C0CE18}" sibTransId="{C6A8C735-730A-4D16-84E2-A3F1BB47385D}"/>
    <dgm:cxn modelId="{B21C3C9C-72C4-4DD1-998B-B55E28C281E1}" srcId="{B031873C-55EC-41D0-9E8A-FC7FB7A1023C}" destId="{4ACD4770-D98C-49E8-A4CD-E05C8334B1BC}" srcOrd="2" destOrd="0" parTransId="{25B9B0B1-45ED-48C9-9360-2DEABDF84BBD}" sibTransId="{BA1FFFF2-88AF-4738-BE7C-1DFC257EAE98}"/>
    <dgm:cxn modelId="{6BAACEA1-B2D7-477E-B6F7-C4093E1D898E}" type="presOf" srcId="{B640B205-EAA6-47CB-BB49-B8B459200A58}" destId="{DBC74A71-FB8B-4202-92C6-BCA9E38B9506}" srcOrd="0" destOrd="0" presId="urn:microsoft.com/office/officeart/2005/8/layout/list1"/>
    <dgm:cxn modelId="{42463DA3-EE80-49D0-A468-9F82BDB0EEB6}" srcId="{5A1D8576-B4E6-45CC-9EB7-F1E9A5BCD23E}" destId="{5BCD4510-B0B3-467C-9E0B-13D85F8AEBC9}" srcOrd="4" destOrd="0" parTransId="{E66954CF-B37A-4CDC-B003-AF6B2CF7EFED}" sibTransId="{70CF27A9-268B-455B-945F-55693E66EF9F}"/>
    <dgm:cxn modelId="{174E19AD-51F5-4EB3-9F8F-D5D09FF3719F}" type="presOf" srcId="{3978A8BC-582A-4471-A032-DDA016BA846C}" destId="{A1183594-7266-415B-9A5B-25B3E1B89F3F}" srcOrd="0" destOrd="2" presId="urn:microsoft.com/office/officeart/2005/8/layout/list1"/>
    <dgm:cxn modelId="{BA38B1BD-5382-4A16-A7D1-12BF17188F2C}" type="presOf" srcId="{B031873C-55EC-41D0-9E8A-FC7FB7A1023C}" destId="{0F8323DC-ED1D-412D-B275-52A078BF8BE8}" srcOrd="0" destOrd="0" presId="urn:microsoft.com/office/officeart/2005/8/layout/list1"/>
    <dgm:cxn modelId="{3BDFE4C1-0E51-4E12-956A-461BDB4BB016}" srcId="{B031873C-55EC-41D0-9E8A-FC7FB7A1023C}" destId="{3463C3E9-E71C-4729-A255-2FF308D4EF2D}" srcOrd="1" destOrd="0" parTransId="{F04A029E-587C-4991-8DA6-CDCD89254526}" sibTransId="{BC83BC7E-2A7D-4AB5-A6A4-D7EF49E910B9}"/>
    <dgm:cxn modelId="{A4D046C4-9920-4CBA-8FFB-4E84AC7BCD15}" type="presOf" srcId="{3463C3E9-E71C-4729-A255-2FF308D4EF2D}" destId="{C9F0BA45-1187-4911-A378-B1E49755EA04}" srcOrd="0" destOrd="1" presId="urn:microsoft.com/office/officeart/2005/8/layout/list1"/>
    <dgm:cxn modelId="{165B61CB-7F81-4789-9D91-6E42F3D883ED}" srcId="{ED4A8F80-DB55-4CC4-8929-CDB289DF4471}" destId="{5A1D8576-B4E6-45CC-9EB7-F1E9A5BCD23E}" srcOrd="2" destOrd="0" parTransId="{2F42EFDA-2085-4A5D-9CE5-C03F2438E093}" sibTransId="{1FBEF3C4-306C-4FEE-BD74-8606B46317BE}"/>
    <dgm:cxn modelId="{18AEF0D5-B55B-4E3B-85FC-AE3F2C592E1C}" srcId="{B640B205-EAA6-47CB-BB49-B8B459200A58}" destId="{D038BE23-273E-40BF-AEDA-86A7D616F571}" srcOrd="0" destOrd="0" parTransId="{4DB2D432-7478-4DC0-B8C5-53E5F6B47C42}" sibTransId="{D280192E-114C-4857-ACDA-16A094ECBB03}"/>
    <dgm:cxn modelId="{9C8228D7-064D-41D4-A843-AC402EF011A3}" type="presOf" srcId="{ED4A8F80-DB55-4CC4-8929-CDB289DF4471}" destId="{CB4ECB65-78EF-4194-891D-D0E7EAAADF27}" srcOrd="0" destOrd="0" presId="urn:microsoft.com/office/officeart/2005/8/layout/list1"/>
    <dgm:cxn modelId="{AE75B0DB-6083-4002-8D6D-04B45B2B9703}" type="presOf" srcId="{42B94C7D-05FC-4AAD-834A-046EA135099A}" destId="{C9F0BA45-1187-4911-A378-B1E49755EA04}" srcOrd="0" destOrd="3" presId="urn:microsoft.com/office/officeart/2005/8/layout/list1"/>
    <dgm:cxn modelId="{B81843E2-52C9-4F25-871F-82C05517CAD2}" srcId="{5A1D8576-B4E6-45CC-9EB7-F1E9A5BCD23E}" destId="{C3715632-61EF-4EDF-A059-C5D1DAAF2B93}" srcOrd="1" destOrd="0" parTransId="{9B95F95A-A619-4D84-8C68-A2D547F77981}" sibTransId="{7AE5DBE4-3C92-4416-B7B8-27DB455A1E49}"/>
    <dgm:cxn modelId="{2C6C3CE5-08E7-4DD3-9236-240F0040F9DF}" type="presOf" srcId="{DF87C7B0-C866-4534-8130-7E25CA9CE8D1}" destId="{A1183594-7266-415B-9A5B-25B3E1B89F3F}" srcOrd="0" destOrd="1" presId="urn:microsoft.com/office/officeart/2005/8/layout/list1"/>
    <dgm:cxn modelId="{DB905FE5-E2A5-4A5A-BE03-91E4DE2D4773}" srcId="{5A1D8576-B4E6-45CC-9EB7-F1E9A5BCD23E}" destId="{CD6CAE9C-758F-42B6-966E-F7A502694F4C}" srcOrd="2" destOrd="0" parTransId="{147C7D32-C1C2-47DD-B50F-5380B334FC01}" sibTransId="{E67C9D52-70F0-41C9-A345-AEBFDAFAE514}"/>
    <dgm:cxn modelId="{C533A5E6-ADD2-448B-858D-9EF9CDCA7B9B}" type="presOf" srcId="{8C5486E5-33B1-4F25-A052-3309DF82014F}" destId="{A1183594-7266-415B-9A5B-25B3E1B89F3F}" srcOrd="0" destOrd="4" presId="urn:microsoft.com/office/officeart/2005/8/layout/list1"/>
    <dgm:cxn modelId="{0E8F4AEA-8C1B-40D0-901C-9A8E82A97970}" type="presOf" srcId="{BE6B9B66-2A3B-4455-8BA8-B0B11FB97C89}" destId="{4401CF27-C1F3-4012-99D5-C04198B2BC69}" srcOrd="0" destOrd="0" presId="urn:microsoft.com/office/officeart/2005/8/layout/list1"/>
    <dgm:cxn modelId="{3294A6F8-BE8D-4668-814A-BA2A3668D669}" type="presOf" srcId="{B031873C-55EC-41D0-9E8A-FC7FB7A1023C}" destId="{BB683439-76A0-4E76-A52F-8ED14CED8F84}" srcOrd="1" destOrd="0" presId="urn:microsoft.com/office/officeart/2005/8/layout/list1"/>
    <dgm:cxn modelId="{FDE93FFA-593C-483A-AB88-68B400E7DC3C}" srcId="{B031873C-55EC-41D0-9E8A-FC7FB7A1023C}" destId="{3A22FC56-045A-4745-9C7B-78914BB4FE76}" srcOrd="0" destOrd="0" parTransId="{06398CFE-2BAE-46A2-B2E6-9AE8CB3DE60D}" sibTransId="{01ECC85C-DD60-4B20-844E-6768CE0ED6E2}"/>
    <dgm:cxn modelId="{83D99C82-F507-4043-8AD4-11DB49E2D1F4}" type="presParOf" srcId="{CB4ECB65-78EF-4194-891D-D0E7EAAADF27}" destId="{670952EF-AF12-4D8D-B5F5-4E7350B47428}" srcOrd="0" destOrd="0" presId="urn:microsoft.com/office/officeart/2005/8/layout/list1"/>
    <dgm:cxn modelId="{76B2A4B5-9C15-43CD-85E5-6C0AD4031EB7}" type="presParOf" srcId="{670952EF-AF12-4D8D-B5F5-4E7350B47428}" destId="{0F8323DC-ED1D-412D-B275-52A078BF8BE8}" srcOrd="0" destOrd="0" presId="urn:microsoft.com/office/officeart/2005/8/layout/list1"/>
    <dgm:cxn modelId="{CD4CC9ED-0939-40DD-B153-A5A24CC51567}" type="presParOf" srcId="{670952EF-AF12-4D8D-B5F5-4E7350B47428}" destId="{BB683439-76A0-4E76-A52F-8ED14CED8F84}" srcOrd="1" destOrd="0" presId="urn:microsoft.com/office/officeart/2005/8/layout/list1"/>
    <dgm:cxn modelId="{FC108EE8-314C-4633-BA46-F815BF3BC5C9}" type="presParOf" srcId="{CB4ECB65-78EF-4194-891D-D0E7EAAADF27}" destId="{3D300C9E-C74F-4123-8AAC-BE085955DB41}" srcOrd="1" destOrd="0" presId="urn:microsoft.com/office/officeart/2005/8/layout/list1"/>
    <dgm:cxn modelId="{97F3B579-D563-4D69-9C98-B07B7F838CE8}" type="presParOf" srcId="{CB4ECB65-78EF-4194-891D-D0E7EAAADF27}" destId="{C9F0BA45-1187-4911-A378-B1E49755EA04}" srcOrd="2" destOrd="0" presId="urn:microsoft.com/office/officeart/2005/8/layout/list1"/>
    <dgm:cxn modelId="{61AF86D1-F2ED-4545-AF92-4CDCC44897E5}" type="presParOf" srcId="{CB4ECB65-78EF-4194-891D-D0E7EAAADF27}" destId="{2437AED5-2D41-419E-849D-BD616F258299}" srcOrd="3" destOrd="0" presId="urn:microsoft.com/office/officeart/2005/8/layout/list1"/>
    <dgm:cxn modelId="{F1D2ABFD-267F-43AF-8610-B322A51DABC9}" type="presParOf" srcId="{CB4ECB65-78EF-4194-891D-D0E7EAAADF27}" destId="{97A70B57-0826-4760-A1C0-2F47D4963226}" srcOrd="4" destOrd="0" presId="urn:microsoft.com/office/officeart/2005/8/layout/list1"/>
    <dgm:cxn modelId="{224FC6B2-21C1-49AC-809F-4095611BEBF2}" type="presParOf" srcId="{97A70B57-0826-4760-A1C0-2F47D4963226}" destId="{DBC74A71-FB8B-4202-92C6-BCA9E38B9506}" srcOrd="0" destOrd="0" presId="urn:microsoft.com/office/officeart/2005/8/layout/list1"/>
    <dgm:cxn modelId="{59E81DC9-17AD-4858-B12D-54A9DFD997B1}" type="presParOf" srcId="{97A70B57-0826-4760-A1C0-2F47D4963226}" destId="{4576EADA-30D0-499F-B3E1-BF052FA5495A}" srcOrd="1" destOrd="0" presId="urn:microsoft.com/office/officeart/2005/8/layout/list1"/>
    <dgm:cxn modelId="{47B16849-25F0-4C88-B6E4-6ADA0E427123}" type="presParOf" srcId="{CB4ECB65-78EF-4194-891D-D0E7EAAADF27}" destId="{1D91361D-F1B2-4A12-8DCA-E1C55E03AE89}" srcOrd="5" destOrd="0" presId="urn:microsoft.com/office/officeart/2005/8/layout/list1"/>
    <dgm:cxn modelId="{59933135-EF9E-452D-8889-CD58AFAECAD1}" type="presParOf" srcId="{CB4ECB65-78EF-4194-891D-D0E7EAAADF27}" destId="{A1183594-7266-415B-9A5B-25B3E1B89F3F}" srcOrd="6" destOrd="0" presId="urn:microsoft.com/office/officeart/2005/8/layout/list1"/>
    <dgm:cxn modelId="{5CCED056-1022-48A9-9E5C-0EDC20DA7C53}" type="presParOf" srcId="{CB4ECB65-78EF-4194-891D-D0E7EAAADF27}" destId="{6A5236E9-4ACB-4301-88EE-0D3A5D5FA29C}" srcOrd="7" destOrd="0" presId="urn:microsoft.com/office/officeart/2005/8/layout/list1"/>
    <dgm:cxn modelId="{B60A92A4-8D5A-495A-8F82-356E6FC30C35}" type="presParOf" srcId="{CB4ECB65-78EF-4194-891D-D0E7EAAADF27}" destId="{29301BFA-508E-4AFE-BD7B-9143A6B002FE}" srcOrd="8" destOrd="0" presId="urn:microsoft.com/office/officeart/2005/8/layout/list1"/>
    <dgm:cxn modelId="{168F3321-BB26-4E6F-BF26-96FD0564A371}" type="presParOf" srcId="{29301BFA-508E-4AFE-BD7B-9143A6B002FE}" destId="{37CDADF8-182A-4684-8A5B-0B201B60044D}" srcOrd="0" destOrd="0" presId="urn:microsoft.com/office/officeart/2005/8/layout/list1"/>
    <dgm:cxn modelId="{9F98DB92-0750-4481-BBA5-E83BE8214F52}" type="presParOf" srcId="{29301BFA-508E-4AFE-BD7B-9143A6B002FE}" destId="{271E949D-5025-40E1-ABAE-C47D3633FA01}" srcOrd="1" destOrd="0" presId="urn:microsoft.com/office/officeart/2005/8/layout/list1"/>
    <dgm:cxn modelId="{FB3B1C9D-FEBF-4EBC-94FF-51EB0F8B6BF3}" type="presParOf" srcId="{CB4ECB65-78EF-4194-891D-D0E7EAAADF27}" destId="{B93674F8-8C17-4178-A978-76C67D9CB227}" srcOrd="9" destOrd="0" presId="urn:microsoft.com/office/officeart/2005/8/layout/list1"/>
    <dgm:cxn modelId="{D01DB6AD-42B8-4A6C-94DA-879AB802EE01}" type="presParOf" srcId="{CB4ECB65-78EF-4194-891D-D0E7EAAADF27}" destId="{4401CF27-C1F3-4012-99D5-C04198B2BC6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1E11B0-2122-485A-81E7-07528C69510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0F625A-3068-4225-AB08-19876BC8FFAC}">
      <dgm:prSet/>
      <dgm:spPr/>
      <dgm:t>
        <a:bodyPr/>
        <a:lstStyle/>
        <a:p>
          <a:r>
            <a:rPr lang="pt-BR"/>
            <a:t>Banco de Dados:</a:t>
          </a:r>
          <a:endParaRPr lang="en-US"/>
        </a:p>
      </dgm:t>
    </dgm:pt>
    <dgm:pt modelId="{98949B83-4E52-434C-9944-D7480B165ADF}" type="parTrans" cxnId="{7081B468-B6A2-42E2-9E26-2D326041B15F}">
      <dgm:prSet/>
      <dgm:spPr/>
      <dgm:t>
        <a:bodyPr/>
        <a:lstStyle/>
        <a:p>
          <a:endParaRPr lang="en-US"/>
        </a:p>
      </dgm:t>
    </dgm:pt>
    <dgm:pt modelId="{33A6048A-347D-4447-9086-663C65B5E2EA}" type="sibTrans" cxnId="{7081B468-B6A2-42E2-9E26-2D326041B15F}">
      <dgm:prSet/>
      <dgm:spPr/>
      <dgm:t>
        <a:bodyPr/>
        <a:lstStyle/>
        <a:p>
          <a:endParaRPr lang="en-US"/>
        </a:p>
      </dgm:t>
    </dgm:pt>
    <dgm:pt modelId="{7DE5E4AC-6AAC-4A6C-B3A7-95234249DABB}">
      <dgm:prSet/>
      <dgm:spPr/>
      <dgm:t>
        <a:bodyPr/>
        <a:lstStyle/>
        <a:p>
          <a:r>
            <a:rPr lang="pt-BR"/>
            <a:t>Conjunto de dados relacionados que contém informações de interesse de determinada empresa.</a:t>
          </a:r>
          <a:endParaRPr lang="en-US"/>
        </a:p>
      </dgm:t>
    </dgm:pt>
    <dgm:pt modelId="{2F9F11E7-12CB-4E9D-BA8F-3771ECB2B867}" type="parTrans" cxnId="{70EDE03B-E985-421D-AD05-29DD858C1D32}">
      <dgm:prSet/>
      <dgm:spPr/>
      <dgm:t>
        <a:bodyPr/>
        <a:lstStyle/>
        <a:p>
          <a:endParaRPr lang="en-US"/>
        </a:p>
      </dgm:t>
    </dgm:pt>
    <dgm:pt modelId="{14CC807C-E2B2-4B73-9028-6931301BFCCA}" type="sibTrans" cxnId="{70EDE03B-E985-421D-AD05-29DD858C1D32}">
      <dgm:prSet/>
      <dgm:spPr/>
      <dgm:t>
        <a:bodyPr/>
        <a:lstStyle/>
        <a:p>
          <a:endParaRPr lang="en-US"/>
        </a:p>
      </dgm:t>
    </dgm:pt>
    <dgm:pt modelId="{393F51A1-039F-486F-BCA0-B4005C60DA97}">
      <dgm:prSet/>
      <dgm:spPr/>
      <dgm:t>
        <a:bodyPr/>
        <a:lstStyle/>
        <a:p>
          <a:r>
            <a:rPr lang="pt-BR"/>
            <a:t>SGBD:</a:t>
          </a:r>
          <a:endParaRPr lang="en-US"/>
        </a:p>
      </dgm:t>
    </dgm:pt>
    <dgm:pt modelId="{2FB98994-032C-475C-B650-1BBE175711FB}" type="parTrans" cxnId="{78C88541-017A-4F60-A678-D85DE6817739}">
      <dgm:prSet/>
      <dgm:spPr/>
      <dgm:t>
        <a:bodyPr/>
        <a:lstStyle/>
        <a:p>
          <a:endParaRPr lang="en-US"/>
        </a:p>
      </dgm:t>
    </dgm:pt>
    <dgm:pt modelId="{ACECF54E-5D08-481F-AB6E-529A2930DFB9}" type="sibTrans" cxnId="{78C88541-017A-4F60-A678-D85DE6817739}">
      <dgm:prSet/>
      <dgm:spPr/>
      <dgm:t>
        <a:bodyPr/>
        <a:lstStyle/>
        <a:p>
          <a:endParaRPr lang="en-US"/>
        </a:p>
      </dgm:t>
    </dgm:pt>
    <dgm:pt modelId="{AE83D910-643A-45B4-883D-9F60785B2526}">
      <dgm:prSet/>
      <dgm:spPr/>
      <dgm:t>
        <a:bodyPr/>
        <a:lstStyle/>
        <a:p>
          <a:r>
            <a:rPr lang="pt-BR" b="1"/>
            <a:t>Sistema Gerenciador de Banco de dados </a:t>
          </a:r>
          <a:r>
            <a:rPr lang="pt-BR"/>
            <a:t>- banco de dados associado a um conjunto de programas para gerenciar essebanco de dados..</a:t>
          </a:r>
          <a:endParaRPr lang="en-US"/>
        </a:p>
      </dgm:t>
    </dgm:pt>
    <dgm:pt modelId="{EF804790-CB9D-4974-91B8-54DEFC7DF11A}" type="parTrans" cxnId="{633C35E8-E909-42FE-8AB1-BB7CD690C200}">
      <dgm:prSet/>
      <dgm:spPr/>
      <dgm:t>
        <a:bodyPr/>
        <a:lstStyle/>
        <a:p>
          <a:endParaRPr lang="en-US"/>
        </a:p>
      </dgm:t>
    </dgm:pt>
    <dgm:pt modelId="{6BAD0243-9800-4EAA-8D9F-669C021085EE}" type="sibTrans" cxnId="{633C35E8-E909-42FE-8AB1-BB7CD690C200}">
      <dgm:prSet/>
      <dgm:spPr/>
      <dgm:t>
        <a:bodyPr/>
        <a:lstStyle/>
        <a:p>
          <a:endParaRPr lang="en-US"/>
        </a:p>
      </dgm:t>
    </dgm:pt>
    <dgm:pt modelId="{56553309-3523-4F58-8E62-630DFC8FB10D}" type="pres">
      <dgm:prSet presAssocID="{691E11B0-2122-485A-81E7-07528C695109}" presName="Name0" presStyleCnt="0">
        <dgm:presLayoutVars>
          <dgm:dir/>
          <dgm:animLvl val="lvl"/>
          <dgm:resizeHandles val="exact"/>
        </dgm:presLayoutVars>
      </dgm:prSet>
      <dgm:spPr/>
    </dgm:pt>
    <dgm:pt modelId="{91B77CA8-76E9-4CBE-BEA5-CDA626F4B47E}" type="pres">
      <dgm:prSet presAssocID="{EC0F625A-3068-4225-AB08-19876BC8FFAC}" presName="linNode" presStyleCnt="0"/>
      <dgm:spPr/>
    </dgm:pt>
    <dgm:pt modelId="{D59675FB-A627-4B10-881D-4E0264C19BF3}" type="pres">
      <dgm:prSet presAssocID="{EC0F625A-3068-4225-AB08-19876BC8FFAC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5364669A-BDCB-4457-A916-AFF6B95879B8}" type="pres">
      <dgm:prSet presAssocID="{EC0F625A-3068-4225-AB08-19876BC8FFAC}" presName="descendantText" presStyleLbl="alignAccFollowNode1" presStyleIdx="0" presStyleCnt="2">
        <dgm:presLayoutVars>
          <dgm:bulletEnabled val="1"/>
        </dgm:presLayoutVars>
      </dgm:prSet>
      <dgm:spPr/>
    </dgm:pt>
    <dgm:pt modelId="{E0BBDA53-3121-4374-B4DB-C8FFE789DC44}" type="pres">
      <dgm:prSet presAssocID="{33A6048A-347D-4447-9086-663C65B5E2EA}" presName="sp" presStyleCnt="0"/>
      <dgm:spPr/>
    </dgm:pt>
    <dgm:pt modelId="{876A7ECE-F629-4EC1-B5A2-67F01032F598}" type="pres">
      <dgm:prSet presAssocID="{393F51A1-039F-486F-BCA0-B4005C60DA97}" presName="linNode" presStyleCnt="0"/>
      <dgm:spPr/>
    </dgm:pt>
    <dgm:pt modelId="{E936930D-57EB-49F9-A0E3-D74936D4DAEE}" type="pres">
      <dgm:prSet presAssocID="{393F51A1-039F-486F-BCA0-B4005C60DA97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2029529E-BFE1-4E97-A7D9-BD8F91B599FD}" type="pres">
      <dgm:prSet presAssocID="{393F51A1-039F-486F-BCA0-B4005C60DA97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8E720D25-B5C8-4138-A311-7F0B530E1ADC}" type="presOf" srcId="{EC0F625A-3068-4225-AB08-19876BC8FFAC}" destId="{D59675FB-A627-4B10-881D-4E0264C19BF3}" srcOrd="0" destOrd="0" presId="urn:microsoft.com/office/officeart/2005/8/layout/vList5"/>
    <dgm:cxn modelId="{16F2752C-8A97-4693-A3F2-6ECE2779B501}" type="presOf" srcId="{7DE5E4AC-6AAC-4A6C-B3A7-95234249DABB}" destId="{5364669A-BDCB-4457-A916-AFF6B95879B8}" srcOrd="0" destOrd="0" presId="urn:microsoft.com/office/officeart/2005/8/layout/vList5"/>
    <dgm:cxn modelId="{70EDE03B-E985-421D-AD05-29DD858C1D32}" srcId="{EC0F625A-3068-4225-AB08-19876BC8FFAC}" destId="{7DE5E4AC-6AAC-4A6C-B3A7-95234249DABB}" srcOrd="0" destOrd="0" parTransId="{2F9F11E7-12CB-4E9D-BA8F-3771ECB2B867}" sibTransId="{14CC807C-E2B2-4B73-9028-6931301BFCCA}"/>
    <dgm:cxn modelId="{78C88541-017A-4F60-A678-D85DE6817739}" srcId="{691E11B0-2122-485A-81E7-07528C695109}" destId="{393F51A1-039F-486F-BCA0-B4005C60DA97}" srcOrd="1" destOrd="0" parTransId="{2FB98994-032C-475C-B650-1BBE175711FB}" sibTransId="{ACECF54E-5D08-481F-AB6E-529A2930DFB9}"/>
    <dgm:cxn modelId="{7081B468-B6A2-42E2-9E26-2D326041B15F}" srcId="{691E11B0-2122-485A-81E7-07528C695109}" destId="{EC0F625A-3068-4225-AB08-19876BC8FFAC}" srcOrd="0" destOrd="0" parTransId="{98949B83-4E52-434C-9944-D7480B165ADF}" sibTransId="{33A6048A-347D-4447-9086-663C65B5E2EA}"/>
    <dgm:cxn modelId="{35FC3184-E705-4CE0-8CB2-21BB2D9D080F}" type="presOf" srcId="{AE83D910-643A-45B4-883D-9F60785B2526}" destId="{2029529E-BFE1-4E97-A7D9-BD8F91B599FD}" srcOrd="0" destOrd="0" presId="urn:microsoft.com/office/officeart/2005/8/layout/vList5"/>
    <dgm:cxn modelId="{2E7A4796-513D-45FA-9FDE-B8A765C2E3A6}" type="presOf" srcId="{691E11B0-2122-485A-81E7-07528C695109}" destId="{56553309-3523-4F58-8E62-630DFC8FB10D}" srcOrd="0" destOrd="0" presId="urn:microsoft.com/office/officeart/2005/8/layout/vList5"/>
    <dgm:cxn modelId="{2D15BDCA-65E2-44D9-ADEC-1EB530398C9F}" type="presOf" srcId="{393F51A1-039F-486F-BCA0-B4005C60DA97}" destId="{E936930D-57EB-49F9-A0E3-D74936D4DAEE}" srcOrd="0" destOrd="0" presId="urn:microsoft.com/office/officeart/2005/8/layout/vList5"/>
    <dgm:cxn modelId="{633C35E8-E909-42FE-8AB1-BB7CD690C200}" srcId="{393F51A1-039F-486F-BCA0-B4005C60DA97}" destId="{AE83D910-643A-45B4-883D-9F60785B2526}" srcOrd="0" destOrd="0" parTransId="{EF804790-CB9D-4974-91B8-54DEFC7DF11A}" sibTransId="{6BAD0243-9800-4EAA-8D9F-669C021085EE}"/>
    <dgm:cxn modelId="{A00060FE-063F-43C4-AFD1-E6039A48E036}" type="presParOf" srcId="{56553309-3523-4F58-8E62-630DFC8FB10D}" destId="{91B77CA8-76E9-4CBE-BEA5-CDA626F4B47E}" srcOrd="0" destOrd="0" presId="urn:microsoft.com/office/officeart/2005/8/layout/vList5"/>
    <dgm:cxn modelId="{471F9FD1-4D43-422E-882D-835EE84771FE}" type="presParOf" srcId="{91B77CA8-76E9-4CBE-BEA5-CDA626F4B47E}" destId="{D59675FB-A627-4B10-881D-4E0264C19BF3}" srcOrd="0" destOrd="0" presId="urn:microsoft.com/office/officeart/2005/8/layout/vList5"/>
    <dgm:cxn modelId="{B0B61F9C-BF5D-40E0-ACD6-119402014211}" type="presParOf" srcId="{91B77CA8-76E9-4CBE-BEA5-CDA626F4B47E}" destId="{5364669A-BDCB-4457-A916-AFF6B95879B8}" srcOrd="1" destOrd="0" presId="urn:microsoft.com/office/officeart/2005/8/layout/vList5"/>
    <dgm:cxn modelId="{33F3AA3B-5C65-45E2-9DE7-CAA317CB53F0}" type="presParOf" srcId="{56553309-3523-4F58-8E62-630DFC8FB10D}" destId="{E0BBDA53-3121-4374-B4DB-C8FFE789DC44}" srcOrd="1" destOrd="0" presId="urn:microsoft.com/office/officeart/2005/8/layout/vList5"/>
    <dgm:cxn modelId="{9C9420F1-6FCF-455F-9F4C-121492912AFB}" type="presParOf" srcId="{56553309-3523-4F58-8E62-630DFC8FB10D}" destId="{876A7ECE-F629-4EC1-B5A2-67F01032F598}" srcOrd="2" destOrd="0" presId="urn:microsoft.com/office/officeart/2005/8/layout/vList5"/>
    <dgm:cxn modelId="{7725B786-3557-4F67-9696-25FA804FE5DA}" type="presParOf" srcId="{876A7ECE-F629-4EC1-B5A2-67F01032F598}" destId="{E936930D-57EB-49F9-A0E3-D74936D4DAEE}" srcOrd="0" destOrd="0" presId="urn:microsoft.com/office/officeart/2005/8/layout/vList5"/>
    <dgm:cxn modelId="{EE0998C8-3786-4C76-ADF4-D6129904C373}" type="presParOf" srcId="{876A7ECE-F629-4EC1-B5A2-67F01032F598}" destId="{2029529E-BFE1-4E97-A7D9-BD8F91B599F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D5FB112-0A78-4F2F-8E6D-66CB78A7EA0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091AE02-F535-43F0-A7A9-4A60A109510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Armazenar de forma organizada as Informações</a:t>
          </a:r>
          <a:endParaRPr lang="en-US"/>
        </a:p>
      </dgm:t>
    </dgm:pt>
    <dgm:pt modelId="{30FE137C-5914-43B3-9515-153033DDC74F}" type="parTrans" cxnId="{38070331-48DC-4FAE-A1D2-B89F210BFBB5}">
      <dgm:prSet/>
      <dgm:spPr/>
      <dgm:t>
        <a:bodyPr/>
        <a:lstStyle/>
        <a:p>
          <a:endParaRPr lang="en-US"/>
        </a:p>
      </dgm:t>
    </dgm:pt>
    <dgm:pt modelId="{FBC8DDBC-9803-43CD-85A3-523D16F5EFE9}" type="sibTrans" cxnId="{38070331-48DC-4FAE-A1D2-B89F210BFBB5}">
      <dgm:prSet/>
      <dgm:spPr/>
      <dgm:t>
        <a:bodyPr/>
        <a:lstStyle/>
        <a:p>
          <a:endParaRPr lang="en-US"/>
        </a:p>
      </dgm:t>
    </dgm:pt>
    <dgm:pt modelId="{358E3C14-4FCB-46CD-8AFF-845B22589D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pt-BR"/>
            <a:t>Ajuda a garantir</a:t>
          </a:r>
          <a:endParaRPr lang="en-US"/>
        </a:p>
      </dgm:t>
    </dgm:pt>
    <dgm:pt modelId="{0AB5078E-CC0C-43DB-940C-92D0726393A6}" type="parTrans" cxnId="{3E2BD7CA-04C1-46F5-BFD6-53DAD7278945}">
      <dgm:prSet/>
      <dgm:spPr/>
      <dgm:t>
        <a:bodyPr/>
        <a:lstStyle/>
        <a:p>
          <a:endParaRPr lang="en-US"/>
        </a:p>
      </dgm:t>
    </dgm:pt>
    <dgm:pt modelId="{234237B7-53C7-4A46-BB70-25ACFB07FFF8}" type="sibTrans" cxnId="{3E2BD7CA-04C1-46F5-BFD6-53DAD7278945}">
      <dgm:prSet/>
      <dgm:spPr/>
      <dgm:t>
        <a:bodyPr/>
        <a:lstStyle/>
        <a:p>
          <a:endParaRPr lang="en-US"/>
        </a:p>
      </dgm:t>
    </dgm:pt>
    <dgm:pt modelId="{13096658-267B-4FB6-A585-57F9D56911AE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Controle de inconsistências e redundância</a:t>
          </a:r>
          <a:endParaRPr lang="en-US" dirty="0"/>
        </a:p>
      </dgm:t>
    </dgm:pt>
    <dgm:pt modelId="{8757EDC0-5F97-46D2-8638-8F0009509F68}" type="parTrans" cxnId="{F9A194A7-70F6-4855-BDB5-D1A4BF0C0770}">
      <dgm:prSet/>
      <dgm:spPr/>
      <dgm:t>
        <a:bodyPr/>
        <a:lstStyle/>
        <a:p>
          <a:endParaRPr lang="en-US"/>
        </a:p>
      </dgm:t>
    </dgm:pt>
    <dgm:pt modelId="{438DE15F-A588-42DA-93B1-695188417045}" type="sibTrans" cxnId="{F9A194A7-70F6-4855-BDB5-D1A4BF0C0770}">
      <dgm:prSet/>
      <dgm:spPr/>
      <dgm:t>
        <a:bodyPr/>
        <a:lstStyle/>
        <a:p>
          <a:endParaRPr lang="en-US"/>
        </a:p>
      </dgm:t>
    </dgm:pt>
    <dgm:pt modelId="{0D877317-00C3-428E-AF19-4F0EF2D9239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Integridade</a:t>
          </a:r>
          <a:endParaRPr lang="en-US" dirty="0"/>
        </a:p>
      </dgm:t>
    </dgm:pt>
    <dgm:pt modelId="{17EF30F2-F8A0-48D9-95CB-9FA4A31FBE4B}" type="parTrans" cxnId="{93DB4028-188D-44A1-BA9C-8773257BE38D}">
      <dgm:prSet/>
      <dgm:spPr/>
      <dgm:t>
        <a:bodyPr/>
        <a:lstStyle/>
        <a:p>
          <a:endParaRPr lang="en-US"/>
        </a:p>
      </dgm:t>
    </dgm:pt>
    <dgm:pt modelId="{AFC205B4-427E-48E0-91BB-4E71AB8EA4D4}" type="sibTrans" cxnId="{93DB4028-188D-44A1-BA9C-8773257BE38D}">
      <dgm:prSet/>
      <dgm:spPr/>
      <dgm:t>
        <a:bodyPr/>
        <a:lstStyle/>
        <a:p>
          <a:endParaRPr lang="en-US"/>
        </a:p>
      </dgm:t>
    </dgm:pt>
    <dgm:pt modelId="{9CF80F6F-94AC-49F7-AE8B-066879CDC778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Atomicidade (</a:t>
          </a:r>
          <a:r>
            <a:rPr lang="pt-BR" dirty="0" err="1"/>
            <a:t>Commit</a:t>
          </a:r>
          <a:r>
            <a:rPr lang="pt-BR" dirty="0"/>
            <a:t> / </a:t>
          </a:r>
          <a:r>
            <a:rPr lang="pt-BR" dirty="0" err="1"/>
            <a:t>Rollback</a:t>
          </a:r>
          <a:r>
            <a:rPr lang="pt-BR" dirty="0"/>
            <a:t>)</a:t>
          </a:r>
          <a:endParaRPr lang="en-US" dirty="0"/>
        </a:p>
      </dgm:t>
    </dgm:pt>
    <dgm:pt modelId="{A0BA71F2-D995-428D-94F6-5FBB2591369E}" type="parTrans" cxnId="{E303D2D3-113E-488E-B5EC-3F3B32A913A7}">
      <dgm:prSet/>
      <dgm:spPr/>
      <dgm:t>
        <a:bodyPr/>
        <a:lstStyle/>
        <a:p>
          <a:endParaRPr lang="en-US"/>
        </a:p>
      </dgm:t>
    </dgm:pt>
    <dgm:pt modelId="{058AB661-367C-4D0E-81CE-2836C229E8B4}" type="sibTrans" cxnId="{E303D2D3-113E-488E-B5EC-3F3B32A913A7}">
      <dgm:prSet/>
      <dgm:spPr/>
      <dgm:t>
        <a:bodyPr/>
        <a:lstStyle/>
        <a:p>
          <a:endParaRPr lang="en-US"/>
        </a:p>
      </dgm:t>
    </dgm:pt>
    <dgm:pt modelId="{458D87EE-AFC5-40B3-A5A8-696F2CBB29BF}">
      <dgm:prSet/>
      <dgm:spPr/>
      <dgm:t>
        <a:bodyPr/>
        <a:lstStyle/>
        <a:p>
          <a:pPr>
            <a:lnSpc>
              <a:spcPct val="100000"/>
            </a:lnSpc>
          </a:pPr>
          <a:r>
            <a:rPr lang="pt-BR"/>
            <a:t>Segurança</a:t>
          </a:r>
          <a:endParaRPr lang="en-US"/>
        </a:p>
      </dgm:t>
    </dgm:pt>
    <dgm:pt modelId="{851E3F7B-89A3-455F-B7B4-DEADFBE705DD}" type="parTrans" cxnId="{6EEF577F-31BF-4217-B5BE-447E06862860}">
      <dgm:prSet/>
      <dgm:spPr/>
      <dgm:t>
        <a:bodyPr/>
        <a:lstStyle/>
        <a:p>
          <a:endParaRPr lang="en-US"/>
        </a:p>
      </dgm:t>
    </dgm:pt>
    <dgm:pt modelId="{7BD5B5CC-8E4C-4508-A316-FF7C6A8C4CBF}" type="sibTrans" cxnId="{6EEF577F-31BF-4217-B5BE-447E06862860}">
      <dgm:prSet/>
      <dgm:spPr/>
      <dgm:t>
        <a:bodyPr/>
        <a:lstStyle/>
        <a:p>
          <a:endParaRPr lang="en-US"/>
        </a:p>
      </dgm:t>
    </dgm:pt>
    <dgm:pt modelId="{08CB7612-8E85-493F-8929-121712F74A5C}">
      <dgm:prSet/>
      <dgm:spPr/>
      <dgm:t>
        <a:bodyPr/>
        <a:lstStyle/>
        <a:p>
          <a:pPr>
            <a:lnSpc>
              <a:spcPct val="100000"/>
            </a:lnSpc>
          </a:pPr>
          <a:r>
            <a:rPr lang="pt-BR" dirty="0"/>
            <a:t>Abstração dos dados</a:t>
          </a:r>
          <a:endParaRPr lang="en-US" dirty="0"/>
        </a:p>
      </dgm:t>
    </dgm:pt>
    <dgm:pt modelId="{57BF49EC-FA29-4480-9B78-A8C7DACF320A}" type="parTrans" cxnId="{21873E2B-AAC0-4DEC-B7DE-E2B2ED1311FF}">
      <dgm:prSet/>
      <dgm:spPr/>
      <dgm:t>
        <a:bodyPr/>
        <a:lstStyle/>
        <a:p>
          <a:endParaRPr lang="en-US"/>
        </a:p>
      </dgm:t>
    </dgm:pt>
    <dgm:pt modelId="{81188723-A2C7-49B4-ACB6-4863F7D57AD2}" type="sibTrans" cxnId="{21873E2B-AAC0-4DEC-B7DE-E2B2ED1311FF}">
      <dgm:prSet/>
      <dgm:spPr/>
      <dgm:t>
        <a:bodyPr/>
        <a:lstStyle/>
        <a:p>
          <a:endParaRPr lang="en-US"/>
        </a:p>
      </dgm:t>
    </dgm:pt>
    <dgm:pt modelId="{A1AF011D-5468-45B6-B465-5B362BD27009}" type="pres">
      <dgm:prSet presAssocID="{CD5FB112-0A78-4F2F-8E6D-66CB78A7EA04}" presName="root" presStyleCnt="0">
        <dgm:presLayoutVars>
          <dgm:dir/>
          <dgm:resizeHandles val="exact"/>
        </dgm:presLayoutVars>
      </dgm:prSet>
      <dgm:spPr/>
    </dgm:pt>
    <dgm:pt modelId="{D29C8781-C1C3-4933-AA3B-A7B6215662E5}" type="pres">
      <dgm:prSet presAssocID="{A091AE02-F535-43F0-A7A9-4A60A1095101}" presName="compNode" presStyleCnt="0"/>
      <dgm:spPr/>
    </dgm:pt>
    <dgm:pt modelId="{AD884F63-8530-4CCB-AC86-D31A960842E5}" type="pres">
      <dgm:prSet presAssocID="{A091AE02-F535-43F0-A7A9-4A60A109510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3B3C75C5-775A-45D9-9B21-DBD0A723A931}" type="pres">
      <dgm:prSet presAssocID="{A091AE02-F535-43F0-A7A9-4A60A1095101}" presName="iconSpace" presStyleCnt="0"/>
      <dgm:spPr/>
    </dgm:pt>
    <dgm:pt modelId="{3FB3E1CF-5A1F-49C8-B62A-810C0D7CE39C}" type="pres">
      <dgm:prSet presAssocID="{A091AE02-F535-43F0-A7A9-4A60A1095101}" presName="parTx" presStyleLbl="revTx" presStyleIdx="0" presStyleCnt="4">
        <dgm:presLayoutVars>
          <dgm:chMax val="0"/>
          <dgm:chPref val="0"/>
        </dgm:presLayoutVars>
      </dgm:prSet>
      <dgm:spPr/>
    </dgm:pt>
    <dgm:pt modelId="{1239E2A3-1992-40E6-9C74-40A287110B24}" type="pres">
      <dgm:prSet presAssocID="{A091AE02-F535-43F0-A7A9-4A60A1095101}" presName="txSpace" presStyleCnt="0"/>
      <dgm:spPr/>
    </dgm:pt>
    <dgm:pt modelId="{2BC43B49-C6B8-4953-A4F6-2E1D7E2A432B}" type="pres">
      <dgm:prSet presAssocID="{A091AE02-F535-43F0-A7A9-4A60A1095101}" presName="desTx" presStyleLbl="revTx" presStyleIdx="1" presStyleCnt="4">
        <dgm:presLayoutVars/>
      </dgm:prSet>
      <dgm:spPr/>
    </dgm:pt>
    <dgm:pt modelId="{DF1D4908-7EC1-43AB-8E52-43262EEBFE3E}" type="pres">
      <dgm:prSet presAssocID="{FBC8DDBC-9803-43CD-85A3-523D16F5EFE9}" presName="sibTrans" presStyleCnt="0"/>
      <dgm:spPr/>
    </dgm:pt>
    <dgm:pt modelId="{FC55EFA7-E7E5-40B6-8C2F-0A3D24B87F5A}" type="pres">
      <dgm:prSet presAssocID="{358E3C14-4FCB-46CD-8AFF-845B22589DFB}" presName="compNode" presStyleCnt="0"/>
      <dgm:spPr/>
    </dgm:pt>
    <dgm:pt modelId="{68E5A51E-8419-407F-966F-90969F61121D}" type="pres">
      <dgm:prSet presAssocID="{358E3C14-4FCB-46CD-8AFF-845B22589DFB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oqueio"/>
        </a:ext>
      </dgm:extLst>
    </dgm:pt>
    <dgm:pt modelId="{2C0A460B-F32F-4ECF-A7EA-4A870662613E}" type="pres">
      <dgm:prSet presAssocID="{358E3C14-4FCB-46CD-8AFF-845B22589DFB}" presName="iconSpace" presStyleCnt="0"/>
      <dgm:spPr/>
    </dgm:pt>
    <dgm:pt modelId="{B307A990-C601-4AA7-877C-63C3967F6805}" type="pres">
      <dgm:prSet presAssocID="{358E3C14-4FCB-46CD-8AFF-845B22589DFB}" presName="parTx" presStyleLbl="revTx" presStyleIdx="2" presStyleCnt="4">
        <dgm:presLayoutVars>
          <dgm:chMax val="0"/>
          <dgm:chPref val="0"/>
        </dgm:presLayoutVars>
      </dgm:prSet>
      <dgm:spPr/>
    </dgm:pt>
    <dgm:pt modelId="{B9AC7F82-2B78-47E2-85C1-86C7F6C8CE20}" type="pres">
      <dgm:prSet presAssocID="{358E3C14-4FCB-46CD-8AFF-845B22589DFB}" presName="txSpace" presStyleCnt="0"/>
      <dgm:spPr/>
    </dgm:pt>
    <dgm:pt modelId="{19153129-9B84-433F-AFEC-B0B1309EA9ED}" type="pres">
      <dgm:prSet presAssocID="{358E3C14-4FCB-46CD-8AFF-845B22589DFB}" presName="desTx" presStyleLbl="revTx" presStyleIdx="3" presStyleCnt="4">
        <dgm:presLayoutVars/>
      </dgm:prSet>
      <dgm:spPr/>
    </dgm:pt>
  </dgm:ptLst>
  <dgm:cxnLst>
    <dgm:cxn modelId="{FFC46E04-1988-4326-B971-3829A6E44AFC}" type="presOf" srcId="{CD5FB112-0A78-4F2F-8E6D-66CB78A7EA04}" destId="{A1AF011D-5468-45B6-B465-5B362BD27009}" srcOrd="0" destOrd="0" presId="urn:microsoft.com/office/officeart/2018/5/layout/CenteredIconLabelDescriptionList"/>
    <dgm:cxn modelId="{8BA9B60C-E0EE-422D-93D2-87D08F7D85F0}" type="presOf" srcId="{0D877317-00C3-428E-AF19-4F0EF2D92398}" destId="{19153129-9B84-433F-AFEC-B0B1309EA9ED}" srcOrd="0" destOrd="1" presId="urn:microsoft.com/office/officeart/2018/5/layout/CenteredIconLabelDescriptionList"/>
    <dgm:cxn modelId="{93DB4028-188D-44A1-BA9C-8773257BE38D}" srcId="{358E3C14-4FCB-46CD-8AFF-845B22589DFB}" destId="{0D877317-00C3-428E-AF19-4F0EF2D92398}" srcOrd="1" destOrd="0" parTransId="{17EF30F2-F8A0-48D9-95CB-9FA4A31FBE4B}" sibTransId="{AFC205B4-427E-48E0-91BB-4E71AB8EA4D4}"/>
    <dgm:cxn modelId="{21873E2B-AAC0-4DEC-B7DE-E2B2ED1311FF}" srcId="{358E3C14-4FCB-46CD-8AFF-845B22589DFB}" destId="{08CB7612-8E85-493F-8929-121712F74A5C}" srcOrd="4" destOrd="0" parTransId="{57BF49EC-FA29-4480-9B78-A8C7DACF320A}" sibTransId="{81188723-A2C7-49B4-ACB6-4863F7D57AD2}"/>
    <dgm:cxn modelId="{38070331-48DC-4FAE-A1D2-B89F210BFBB5}" srcId="{CD5FB112-0A78-4F2F-8E6D-66CB78A7EA04}" destId="{A091AE02-F535-43F0-A7A9-4A60A1095101}" srcOrd="0" destOrd="0" parTransId="{30FE137C-5914-43B3-9515-153033DDC74F}" sibTransId="{FBC8DDBC-9803-43CD-85A3-523D16F5EFE9}"/>
    <dgm:cxn modelId="{48707774-26FA-40D7-B121-4CC482538D9B}" type="presOf" srcId="{9CF80F6F-94AC-49F7-AE8B-066879CDC778}" destId="{19153129-9B84-433F-AFEC-B0B1309EA9ED}" srcOrd="0" destOrd="2" presId="urn:microsoft.com/office/officeart/2018/5/layout/CenteredIconLabelDescriptionList"/>
    <dgm:cxn modelId="{CEBB8657-249F-4145-B737-5FF7B3DD11B3}" type="presOf" srcId="{458D87EE-AFC5-40B3-A5A8-696F2CBB29BF}" destId="{19153129-9B84-433F-AFEC-B0B1309EA9ED}" srcOrd="0" destOrd="3" presId="urn:microsoft.com/office/officeart/2018/5/layout/CenteredIconLabelDescriptionList"/>
    <dgm:cxn modelId="{6EEF577F-31BF-4217-B5BE-447E06862860}" srcId="{358E3C14-4FCB-46CD-8AFF-845B22589DFB}" destId="{458D87EE-AFC5-40B3-A5A8-696F2CBB29BF}" srcOrd="3" destOrd="0" parTransId="{851E3F7B-89A3-455F-B7B4-DEADFBE705DD}" sibTransId="{7BD5B5CC-8E4C-4508-A316-FF7C6A8C4CBF}"/>
    <dgm:cxn modelId="{78A91C88-E195-449A-8D50-AEBDF5FF7B1F}" type="presOf" srcId="{A091AE02-F535-43F0-A7A9-4A60A1095101}" destId="{3FB3E1CF-5A1F-49C8-B62A-810C0D7CE39C}" srcOrd="0" destOrd="0" presId="urn:microsoft.com/office/officeart/2018/5/layout/CenteredIconLabelDescriptionList"/>
    <dgm:cxn modelId="{96C4F796-CD24-4D1B-A0B0-0C5EF6AAF04B}" type="presOf" srcId="{13096658-267B-4FB6-A585-57F9D56911AE}" destId="{19153129-9B84-433F-AFEC-B0B1309EA9ED}" srcOrd="0" destOrd="0" presId="urn:microsoft.com/office/officeart/2018/5/layout/CenteredIconLabelDescriptionList"/>
    <dgm:cxn modelId="{F9A194A7-70F6-4855-BDB5-D1A4BF0C0770}" srcId="{358E3C14-4FCB-46CD-8AFF-845B22589DFB}" destId="{13096658-267B-4FB6-A585-57F9D56911AE}" srcOrd="0" destOrd="0" parTransId="{8757EDC0-5F97-46D2-8638-8F0009509F68}" sibTransId="{438DE15F-A588-42DA-93B1-695188417045}"/>
    <dgm:cxn modelId="{3E2BD7CA-04C1-46F5-BFD6-53DAD7278945}" srcId="{CD5FB112-0A78-4F2F-8E6D-66CB78A7EA04}" destId="{358E3C14-4FCB-46CD-8AFF-845B22589DFB}" srcOrd="1" destOrd="0" parTransId="{0AB5078E-CC0C-43DB-940C-92D0726393A6}" sibTransId="{234237B7-53C7-4A46-BB70-25ACFB07FFF8}"/>
    <dgm:cxn modelId="{E303D2D3-113E-488E-B5EC-3F3B32A913A7}" srcId="{358E3C14-4FCB-46CD-8AFF-845B22589DFB}" destId="{9CF80F6F-94AC-49F7-AE8B-066879CDC778}" srcOrd="2" destOrd="0" parTransId="{A0BA71F2-D995-428D-94F6-5FBB2591369E}" sibTransId="{058AB661-367C-4D0E-81CE-2836C229E8B4}"/>
    <dgm:cxn modelId="{41A8C4D6-C642-4255-B42C-5F9AA1F4A242}" type="presOf" srcId="{08CB7612-8E85-493F-8929-121712F74A5C}" destId="{19153129-9B84-433F-AFEC-B0B1309EA9ED}" srcOrd="0" destOrd="4" presId="urn:microsoft.com/office/officeart/2018/5/layout/CenteredIconLabelDescriptionList"/>
    <dgm:cxn modelId="{DA055EEE-4271-4BA1-99AF-518A3FFF3ABB}" type="presOf" srcId="{358E3C14-4FCB-46CD-8AFF-845B22589DFB}" destId="{B307A990-C601-4AA7-877C-63C3967F6805}" srcOrd="0" destOrd="0" presId="urn:microsoft.com/office/officeart/2018/5/layout/CenteredIconLabelDescriptionList"/>
    <dgm:cxn modelId="{15F641EB-BA03-4F2B-A047-B7E5BD49FBAF}" type="presParOf" srcId="{A1AF011D-5468-45B6-B465-5B362BD27009}" destId="{D29C8781-C1C3-4933-AA3B-A7B6215662E5}" srcOrd="0" destOrd="0" presId="urn:microsoft.com/office/officeart/2018/5/layout/CenteredIconLabelDescriptionList"/>
    <dgm:cxn modelId="{924FBFEA-515F-4C21-833F-F8FA1B630E66}" type="presParOf" srcId="{D29C8781-C1C3-4933-AA3B-A7B6215662E5}" destId="{AD884F63-8530-4CCB-AC86-D31A960842E5}" srcOrd="0" destOrd="0" presId="urn:microsoft.com/office/officeart/2018/5/layout/CenteredIconLabelDescriptionList"/>
    <dgm:cxn modelId="{111F626D-F494-45A3-B4BC-9FB92243EB54}" type="presParOf" srcId="{D29C8781-C1C3-4933-AA3B-A7B6215662E5}" destId="{3B3C75C5-775A-45D9-9B21-DBD0A723A931}" srcOrd="1" destOrd="0" presId="urn:microsoft.com/office/officeart/2018/5/layout/CenteredIconLabelDescriptionList"/>
    <dgm:cxn modelId="{AFA102D2-66D3-4D31-800A-A30D2B58DBC3}" type="presParOf" srcId="{D29C8781-C1C3-4933-AA3B-A7B6215662E5}" destId="{3FB3E1CF-5A1F-49C8-B62A-810C0D7CE39C}" srcOrd="2" destOrd="0" presId="urn:microsoft.com/office/officeart/2018/5/layout/CenteredIconLabelDescriptionList"/>
    <dgm:cxn modelId="{23E66022-C059-4567-8B4B-DB3F3FF51EAD}" type="presParOf" srcId="{D29C8781-C1C3-4933-AA3B-A7B6215662E5}" destId="{1239E2A3-1992-40E6-9C74-40A287110B24}" srcOrd="3" destOrd="0" presId="urn:microsoft.com/office/officeart/2018/5/layout/CenteredIconLabelDescriptionList"/>
    <dgm:cxn modelId="{428F9E9C-2AC4-40A5-94CF-2CBCB52570FF}" type="presParOf" srcId="{D29C8781-C1C3-4933-AA3B-A7B6215662E5}" destId="{2BC43B49-C6B8-4953-A4F6-2E1D7E2A432B}" srcOrd="4" destOrd="0" presId="urn:microsoft.com/office/officeart/2018/5/layout/CenteredIconLabelDescriptionList"/>
    <dgm:cxn modelId="{C05C54BB-F1F9-4C3E-BDD1-4F22BAC8786A}" type="presParOf" srcId="{A1AF011D-5468-45B6-B465-5B362BD27009}" destId="{DF1D4908-7EC1-43AB-8E52-43262EEBFE3E}" srcOrd="1" destOrd="0" presId="urn:microsoft.com/office/officeart/2018/5/layout/CenteredIconLabelDescriptionList"/>
    <dgm:cxn modelId="{3A5D4EB4-D222-4EFA-AAFA-11C8757BB54F}" type="presParOf" srcId="{A1AF011D-5468-45B6-B465-5B362BD27009}" destId="{FC55EFA7-E7E5-40B6-8C2F-0A3D24B87F5A}" srcOrd="2" destOrd="0" presId="urn:microsoft.com/office/officeart/2018/5/layout/CenteredIconLabelDescriptionList"/>
    <dgm:cxn modelId="{A88696CE-2AA2-497F-AFC9-C94380966B9F}" type="presParOf" srcId="{FC55EFA7-E7E5-40B6-8C2F-0A3D24B87F5A}" destId="{68E5A51E-8419-407F-966F-90969F61121D}" srcOrd="0" destOrd="0" presId="urn:microsoft.com/office/officeart/2018/5/layout/CenteredIconLabelDescriptionList"/>
    <dgm:cxn modelId="{1DADCA83-E483-45FE-8F89-66B69D544B57}" type="presParOf" srcId="{FC55EFA7-E7E5-40B6-8C2F-0A3D24B87F5A}" destId="{2C0A460B-F32F-4ECF-A7EA-4A870662613E}" srcOrd="1" destOrd="0" presId="urn:microsoft.com/office/officeart/2018/5/layout/CenteredIconLabelDescriptionList"/>
    <dgm:cxn modelId="{6158E5BF-FDA6-4963-A71B-74AAEDEBE475}" type="presParOf" srcId="{FC55EFA7-E7E5-40B6-8C2F-0A3D24B87F5A}" destId="{B307A990-C601-4AA7-877C-63C3967F6805}" srcOrd="2" destOrd="0" presId="urn:microsoft.com/office/officeart/2018/5/layout/CenteredIconLabelDescriptionList"/>
    <dgm:cxn modelId="{356091D9-B2DB-43EA-9EC2-0C53638BD2AD}" type="presParOf" srcId="{FC55EFA7-E7E5-40B6-8C2F-0A3D24B87F5A}" destId="{B9AC7F82-2B78-47E2-85C1-86C7F6C8CE20}" srcOrd="3" destOrd="0" presId="urn:microsoft.com/office/officeart/2018/5/layout/CenteredIconLabelDescriptionList"/>
    <dgm:cxn modelId="{AB8EC0CB-B23D-430C-B594-3394C7FD91BF}" type="presParOf" srcId="{FC55EFA7-E7E5-40B6-8C2F-0A3D24B87F5A}" destId="{19153129-9B84-433F-AFEC-B0B1309EA9E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342F6F-D0AB-4381-A991-D59D768286C7}" type="doc">
      <dgm:prSet loTypeId="urn:microsoft.com/office/officeart/2005/8/layout/process4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A128F8-FF70-4BAD-9A79-E917D8C0BAE6}">
      <dgm:prSet/>
      <dgm:spPr/>
      <dgm:t>
        <a:bodyPr/>
        <a:lstStyle/>
        <a:p>
          <a:r>
            <a:rPr lang="pt-BR"/>
            <a:t>Dado é registro de alguma entidade</a:t>
          </a:r>
          <a:endParaRPr lang="en-US"/>
        </a:p>
      </dgm:t>
    </dgm:pt>
    <dgm:pt modelId="{2F9E419E-2855-4B2B-875D-1B0DC693959C}" type="parTrans" cxnId="{F85B1A86-5855-4952-91B7-CDB3B59CD695}">
      <dgm:prSet/>
      <dgm:spPr/>
      <dgm:t>
        <a:bodyPr/>
        <a:lstStyle/>
        <a:p>
          <a:endParaRPr lang="en-US"/>
        </a:p>
      </dgm:t>
    </dgm:pt>
    <dgm:pt modelId="{05906413-B8CC-4D57-847B-83FA2CE276D5}" type="sibTrans" cxnId="{F85B1A86-5855-4952-91B7-CDB3B59CD695}">
      <dgm:prSet/>
      <dgm:spPr/>
      <dgm:t>
        <a:bodyPr/>
        <a:lstStyle/>
        <a:p>
          <a:endParaRPr lang="en-US"/>
        </a:p>
      </dgm:t>
    </dgm:pt>
    <dgm:pt modelId="{3E9FB59A-41B4-46B2-94D7-821B6F292939}">
      <dgm:prSet/>
      <dgm:spPr/>
      <dgm:t>
        <a:bodyPr/>
        <a:lstStyle/>
        <a:p>
          <a:r>
            <a:rPr lang="pt-BR" dirty="0" err="1"/>
            <a:t>Ex</a:t>
          </a:r>
          <a:r>
            <a:rPr lang="pt-BR" dirty="0"/>
            <a:t>: nome, idade, “1234”, “abc”, etc.</a:t>
          </a:r>
          <a:endParaRPr lang="en-US" dirty="0"/>
        </a:p>
      </dgm:t>
    </dgm:pt>
    <dgm:pt modelId="{2BF51D4E-8902-49B4-9F48-19D516BF0AEF}" type="parTrans" cxnId="{2938E9D8-1513-4EE4-8C07-7707FEB471AB}">
      <dgm:prSet/>
      <dgm:spPr/>
      <dgm:t>
        <a:bodyPr/>
        <a:lstStyle/>
        <a:p>
          <a:endParaRPr lang="en-US"/>
        </a:p>
      </dgm:t>
    </dgm:pt>
    <dgm:pt modelId="{48586909-6726-4C86-98A1-EB8925675EFA}" type="sibTrans" cxnId="{2938E9D8-1513-4EE4-8C07-7707FEB471AB}">
      <dgm:prSet/>
      <dgm:spPr/>
      <dgm:t>
        <a:bodyPr/>
        <a:lstStyle/>
        <a:p>
          <a:endParaRPr lang="en-US"/>
        </a:p>
      </dgm:t>
    </dgm:pt>
    <dgm:pt modelId="{7E4270EE-F381-4540-86F4-AA1FD741DDB0}">
      <dgm:prSet/>
      <dgm:spPr/>
      <dgm:t>
        <a:bodyPr/>
        <a:lstStyle/>
        <a:p>
          <a:r>
            <a:rPr lang="pt-BR"/>
            <a:t>Informação é um dado depois de processado e contextualizado</a:t>
          </a:r>
          <a:endParaRPr lang="en-US"/>
        </a:p>
      </dgm:t>
    </dgm:pt>
    <dgm:pt modelId="{57AE7D10-FADF-434A-B331-CEEF80BDDFE8}" type="parTrans" cxnId="{86FA8A47-026E-4ED2-9C64-6EE485F1C309}">
      <dgm:prSet/>
      <dgm:spPr/>
      <dgm:t>
        <a:bodyPr/>
        <a:lstStyle/>
        <a:p>
          <a:endParaRPr lang="en-US"/>
        </a:p>
      </dgm:t>
    </dgm:pt>
    <dgm:pt modelId="{9DEA9CF9-5098-4656-B304-87950C929C07}" type="sibTrans" cxnId="{86FA8A47-026E-4ED2-9C64-6EE485F1C309}">
      <dgm:prSet/>
      <dgm:spPr/>
      <dgm:t>
        <a:bodyPr/>
        <a:lstStyle/>
        <a:p>
          <a:endParaRPr lang="en-US"/>
        </a:p>
      </dgm:t>
    </dgm:pt>
    <dgm:pt modelId="{F4689AE0-C82C-459D-A5BF-4F2B81CDBDBA}">
      <dgm:prSet/>
      <dgm:spPr/>
      <dgm:t>
        <a:bodyPr/>
        <a:lstStyle/>
        <a:p>
          <a:r>
            <a:rPr lang="pt-BR"/>
            <a:t>Ex: “João” - “João é aluno do Colégio Sebastião.” </a:t>
          </a:r>
          <a:endParaRPr lang="en-US"/>
        </a:p>
      </dgm:t>
    </dgm:pt>
    <dgm:pt modelId="{5E9EFDE5-FAB8-489B-859D-A21A422B28FD}" type="parTrans" cxnId="{46CE3236-7AB1-4C63-9BC6-33A351BA995A}">
      <dgm:prSet/>
      <dgm:spPr/>
      <dgm:t>
        <a:bodyPr/>
        <a:lstStyle/>
        <a:p>
          <a:endParaRPr lang="en-US"/>
        </a:p>
      </dgm:t>
    </dgm:pt>
    <dgm:pt modelId="{2D668743-55A3-4DE2-8290-7947480AB103}" type="sibTrans" cxnId="{46CE3236-7AB1-4C63-9BC6-33A351BA995A}">
      <dgm:prSet/>
      <dgm:spPr/>
      <dgm:t>
        <a:bodyPr/>
        <a:lstStyle/>
        <a:p>
          <a:endParaRPr lang="en-US"/>
        </a:p>
      </dgm:t>
    </dgm:pt>
    <dgm:pt modelId="{34591F92-4A19-47E3-8A3C-A671C91C17AD}" type="pres">
      <dgm:prSet presAssocID="{8B342F6F-D0AB-4381-A991-D59D768286C7}" presName="Name0" presStyleCnt="0">
        <dgm:presLayoutVars>
          <dgm:dir/>
          <dgm:animLvl val="lvl"/>
          <dgm:resizeHandles val="exact"/>
        </dgm:presLayoutVars>
      </dgm:prSet>
      <dgm:spPr/>
    </dgm:pt>
    <dgm:pt modelId="{57EA9EA9-1A60-4D51-9603-3BA735CA4A1D}" type="pres">
      <dgm:prSet presAssocID="{7E4270EE-F381-4540-86F4-AA1FD741DDB0}" presName="boxAndChildren" presStyleCnt="0"/>
      <dgm:spPr/>
    </dgm:pt>
    <dgm:pt modelId="{290EDD47-D500-4D31-B1DA-6CDBE4D238B1}" type="pres">
      <dgm:prSet presAssocID="{7E4270EE-F381-4540-86F4-AA1FD741DDB0}" presName="parentTextBox" presStyleLbl="node1" presStyleIdx="0" presStyleCnt="2"/>
      <dgm:spPr/>
    </dgm:pt>
    <dgm:pt modelId="{F24D8042-E506-456D-85D9-31F95BA48E77}" type="pres">
      <dgm:prSet presAssocID="{7E4270EE-F381-4540-86F4-AA1FD741DDB0}" presName="entireBox" presStyleLbl="node1" presStyleIdx="0" presStyleCnt="2"/>
      <dgm:spPr/>
    </dgm:pt>
    <dgm:pt modelId="{9EA3242E-6F6A-479B-8B62-6EE6AE60B014}" type="pres">
      <dgm:prSet presAssocID="{7E4270EE-F381-4540-86F4-AA1FD741DDB0}" presName="descendantBox" presStyleCnt="0"/>
      <dgm:spPr/>
    </dgm:pt>
    <dgm:pt modelId="{0F5D99F9-1D2B-476B-91D0-C987A1B53A8C}" type="pres">
      <dgm:prSet presAssocID="{F4689AE0-C82C-459D-A5BF-4F2B81CDBDBA}" presName="childTextBox" presStyleLbl="fgAccFollowNode1" presStyleIdx="0" presStyleCnt="2">
        <dgm:presLayoutVars>
          <dgm:bulletEnabled val="1"/>
        </dgm:presLayoutVars>
      </dgm:prSet>
      <dgm:spPr/>
    </dgm:pt>
    <dgm:pt modelId="{98523D2A-C16E-4A88-8B62-0D9881934267}" type="pres">
      <dgm:prSet presAssocID="{05906413-B8CC-4D57-847B-83FA2CE276D5}" presName="sp" presStyleCnt="0"/>
      <dgm:spPr/>
    </dgm:pt>
    <dgm:pt modelId="{9B02EDBB-5019-403F-B228-C5CBDE77BAA5}" type="pres">
      <dgm:prSet presAssocID="{F5A128F8-FF70-4BAD-9A79-E917D8C0BAE6}" presName="arrowAndChildren" presStyleCnt="0"/>
      <dgm:spPr/>
    </dgm:pt>
    <dgm:pt modelId="{B61CA92A-E924-4B5C-AEC8-6DAB65AAE345}" type="pres">
      <dgm:prSet presAssocID="{F5A128F8-FF70-4BAD-9A79-E917D8C0BAE6}" presName="parentTextArrow" presStyleLbl="node1" presStyleIdx="0" presStyleCnt="2"/>
      <dgm:spPr/>
    </dgm:pt>
    <dgm:pt modelId="{9DF77706-AA87-4505-B472-DF91C0718E1B}" type="pres">
      <dgm:prSet presAssocID="{F5A128F8-FF70-4BAD-9A79-E917D8C0BAE6}" presName="arrow" presStyleLbl="node1" presStyleIdx="1" presStyleCnt="2"/>
      <dgm:spPr/>
    </dgm:pt>
    <dgm:pt modelId="{7BCDB4B3-2841-47D2-AAE9-56CF5BCFD730}" type="pres">
      <dgm:prSet presAssocID="{F5A128F8-FF70-4BAD-9A79-E917D8C0BAE6}" presName="descendantArrow" presStyleCnt="0"/>
      <dgm:spPr/>
    </dgm:pt>
    <dgm:pt modelId="{AE44B3BD-AE80-459A-9ACD-1CACF6283516}" type="pres">
      <dgm:prSet presAssocID="{3E9FB59A-41B4-46B2-94D7-821B6F292939}" presName="childTextArrow" presStyleLbl="fgAccFollowNode1" presStyleIdx="1" presStyleCnt="2">
        <dgm:presLayoutVars>
          <dgm:bulletEnabled val="1"/>
        </dgm:presLayoutVars>
      </dgm:prSet>
      <dgm:spPr/>
    </dgm:pt>
  </dgm:ptLst>
  <dgm:cxnLst>
    <dgm:cxn modelId="{8824E50D-6258-4C64-B2F4-E7D6B5DED292}" type="presOf" srcId="{7E4270EE-F381-4540-86F4-AA1FD741DDB0}" destId="{F24D8042-E506-456D-85D9-31F95BA48E77}" srcOrd="1" destOrd="0" presId="urn:microsoft.com/office/officeart/2005/8/layout/process4"/>
    <dgm:cxn modelId="{8F198F2C-64CD-4734-A1F9-868D1C6BB208}" type="presOf" srcId="{F5A128F8-FF70-4BAD-9A79-E917D8C0BAE6}" destId="{9DF77706-AA87-4505-B472-DF91C0718E1B}" srcOrd="1" destOrd="0" presId="urn:microsoft.com/office/officeart/2005/8/layout/process4"/>
    <dgm:cxn modelId="{52A3B82C-5A00-4896-B388-26CFC806CECD}" type="presOf" srcId="{3E9FB59A-41B4-46B2-94D7-821B6F292939}" destId="{AE44B3BD-AE80-459A-9ACD-1CACF6283516}" srcOrd="0" destOrd="0" presId="urn:microsoft.com/office/officeart/2005/8/layout/process4"/>
    <dgm:cxn modelId="{46CE3236-7AB1-4C63-9BC6-33A351BA995A}" srcId="{7E4270EE-F381-4540-86F4-AA1FD741DDB0}" destId="{F4689AE0-C82C-459D-A5BF-4F2B81CDBDBA}" srcOrd="0" destOrd="0" parTransId="{5E9EFDE5-FAB8-489B-859D-A21A422B28FD}" sibTransId="{2D668743-55A3-4DE2-8290-7947480AB103}"/>
    <dgm:cxn modelId="{86FA8A47-026E-4ED2-9C64-6EE485F1C309}" srcId="{8B342F6F-D0AB-4381-A991-D59D768286C7}" destId="{7E4270EE-F381-4540-86F4-AA1FD741DDB0}" srcOrd="1" destOrd="0" parTransId="{57AE7D10-FADF-434A-B331-CEEF80BDDFE8}" sibTransId="{9DEA9CF9-5098-4656-B304-87950C929C07}"/>
    <dgm:cxn modelId="{91988B47-70A3-477D-A635-8A31F1F0C39B}" type="presOf" srcId="{7E4270EE-F381-4540-86F4-AA1FD741DDB0}" destId="{290EDD47-D500-4D31-B1DA-6CDBE4D238B1}" srcOrd="0" destOrd="0" presId="urn:microsoft.com/office/officeart/2005/8/layout/process4"/>
    <dgm:cxn modelId="{F85B1A86-5855-4952-91B7-CDB3B59CD695}" srcId="{8B342F6F-D0AB-4381-A991-D59D768286C7}" destId="{F5A128F8-FF70-4BAD-9A79-E917D8C0BAE6}" srcOrd="0" destOrd="0" parTransId="{2F9E419E-2855-4B2B-875D-1B0DC693959C}" sibTransId="{05906413-B8CC-4D57-847B-83FA2CE276D5}"/>
    <dgm:cxn modelId="{E0C02A8B-95F9-4B21-A260-E7F2A542AD0E}" type="presOf" srcId="{8B342F6F-D0AB-4381-A991-D59D768286C7}" destId="{34591F92-4A19-47E3-8A3C-A671C91C17AD}" srcOrd="0" destOrd="0" presId="urn:microsoft.com/office/officeart/2005/8/layout/process4"/>
    <dgm:cxn modelId="{D191D1AC-68E4-4C76-9925-E2EAA56E7F3B}" type="presOf" srcId="{F5A128F8-FF70-4BAD-9A79-E917D8C0BAE6}" destId="{B61CA92A-E924-4B5C-AEC8-6DAB65AAE345}" srcOrd="0" destOrd="0" presId="urn:microsoft.com/office/officeart/2005/8/layout/process4"/>
    <dgm:cxn modelId="{2938E9D8-1513-4EE4-8C07-7707FEB471AB}" srcId="{F5A128F8-FF70-4BAD-9A79-E917D8C0BAE6}" destId="{3E9FB59A-41B4-46B2-94D7-821B6F292939}" srcOrd="0" destOrd="0" parTransId="{2BF51D4E-8902-49B4-9F48-19D516BF0AEF}" sibTransId="{48586909-6726-4C86-98A1-EB8925675EFA}"/>
    <dgm:cxn modelId="{AE0542FD-C5F7-4A92-B786-DAD7E69D74E1}" type="presOf" srcId="{F4689AE0-C82C-459D-A5BF-4F2B81CDBDBA}" destId="{0F5D99F9-1D2B-476B-91D0-C987A1B53A8C}" srcOrd="0" destOrd="0" presId="urn:microsoft.com/office/officeart/2005/8/layout/process4"/>
    <dgm:cxn modelId="{25B8ED92-6F72-4BF0-B6D1-BF8B05C106F7}" type="presParOf" srcId="{34591F92-4A19-47E3-8A3C-A671C91C17AD}" destId="{57EA9EA9-1A60-4D51-9603-3BA735CA4A1D}" srcOrd="0" destOrd="0" presId="urn:microsoft.com/office/officeart/2005/8/layout/process4"/>
    <dgm:cxn modelId="{9204D78C-D40B-482C-A711-70B877F1BE9D}" type="presParOf" srcId="{57EA9EA9-1A60-4D51-9603-3BA735CA4A1D}" destId="{290EDD47-D500-4D31-B1DA-6CDBE4D238B1}" srcOrd="0" destOrd="0" presId="urn:microsoft.com/office/officeart/2005/8/layout/process4"/>
    <dgm:cxn modelId="{4ACE444C-2280-4676-896E-075EEDCCB8D6}" type="presParOf" srcId="{57EA9EA9-1A60-4D51-9603-3BA735CA4A1D}" destId="{F24D8042-E506-456D-85D9-31F95BA48E77}" srcOrd="1" destOrd="0" presId="urn:microsoft.com/office/officeart/2005/8/layout/process4"/>
    <dgm:cxn modelId="{073B26D1-FF2E-48E0-AA92-794B721F7E18}" type="presParOf" srcId="{57EA9EA9-1A60-4D51-9603-3BA735CA4A1D}" destId="{9EA3242E-6F6A-479B-8B62-6EE6AE60B014}" srcOrd="2" destOrd="0" presId="urn:microsoft.com/office/officeart/2005/8/layout/process4"/>
    <dgm:cxn modelId="{75A9AF8B-7698-4EDF-9D4A-15F41FB90C20}" type="presParOf" srcId="{9EA3242E-6F6A-479B-8B62-6EE6AE60B014}" destId="{0F5D99F9-1D2B-476B-91D0-C987A1B53A8C}" srcOrd="0" destOrd="0" presId="urn:microsoft.com/office/officeart/2005/8/layout/process4"/>
    <dgm:cxn modelId="{C8D3CC42-1A08-4E61-AE9D-77FBFD1C17EB}" type="presParOf" srcId="{34591F92-4A19-47E3-8A3C-A671C91C17AD}" destId="{98523D2A-C16E-4A88-8B62-0D9881934267}" srcOrd="1" destOrd="0" presId="urn:microsoft.com/office/officeart/2005/8/layout/process4"/>
    <dgm:cxn modelId="{352F517D-EDA0-4A9E-B899-BAC6A132A289}" type="presParOf" srcId="{34591F92-4A19-47E3-8A3C-A671C91C17AD}" destId="{9B02EDBB-5019-403F-B228-C5CBDE77BAA5}" srcOrd="2" destOrd="0" presId="urn:microsoft.com/office/officeart/2005/8/layout/process4"/>
    <dgm:cxn modelId="{30B54689-3BAF-442A-81BD-CC55CA84DBF9}" type="presParOf" srcId="{9B02EDBB-5019-403F-B228-C5CBDE77BAA5}" destId="{B61CA92A-E924-4B5C-AEC8-6DAB65AAE345}" srcOrd="0" destOrd="0" presId="urn:microsoft.com/office/officeart/2005/8/layout/process4"/>
    <dgm:cxn modelId="{CD7BA387-83F7-41B0-9019-73BA95AAA1CA}" type="presParOf" srcId="{9B02EDBB-5019-403F-B228-C5CBDE77BAA5}" destId="{9DF77706-AA87-4505-B472-DF91C0718E1B}" srcOrd="1" destOrd="0" presId="urn:microsoft.com/office/officeart/2005/8/layout/process4"/>
    <dgm:cxn modelId="{859B1F76-72B0-44A8-B317-2E5C0D3800B3}" type="presParOf" srcId="{9B02EDBB-5019-403F-B228-C5CBDE77BAA5}" destId="{7BCDB4B3-2841-47D2-AAE9-56CF5BCFD730}" srcOrd="2" destOrd="0" presId="urn:microsoft.com/office/officeart/2005/8/layout/process4"/>
    <dgm:cxn modelId="{584EE7A7-25C6-4C3D-A826-39C384D7553C}" type="presParOf" srcId="{7BCDB4B3-2841-47D2-AAE9-56CF5BCFD730}" destId="{AE44B3BD-AE80-459A-9ACD-1CACF628351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690164-DA08-4965-9ABD-8C9201D18A9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72E5123-9F4E-4660-AF4B-47AD655C7A92}">
      <dgm:prSet/>
      <dgm:spPr/>
      <dgm:t>
        <a:bodyPr/>
        <a:lstStyle/>
        <a:p>
          <a:pPr>
            <a:defRPr b="1"/>
          </a:pPr>
          <a:r>
            <a:rPr lang="pt-BR"/>
            <a:t>VANTAGENS</a:t>
          </a:r>
          <a:endParaRPr lang="en-US"/>
        </a:p>
      </dgm:t>
    </dgm:pt>
    <dgm:pt modelId="{E2D40DA4-15A6-4879-BCA6-2DFCB4033731}" type="parTrans" cxnId="{65268A1D-EE1C-4755-90D8-E21AA9779866}">
      <dgm:prSet/>
      <dgm:spPr/>
      <dgm:t>
        <a:bodyPr/>
        <a:lstStyle/>
        <a:p>
          <a:endParaRPr lang="en-US"/>
        </a:p>
      </dgm:t>
    </dgm:pt>
    <dgm:pt modelId="{93D09D8E-C2EC-4D08-ABD0-A308E7033182}" type="sibTrans" cxnId="{65268A1D-EE1C-4755-90D8-E21AA9779866}">
      <dgm:prSet/>
      <dgm:spPr/>
      <dgm:t>
        <a:bodyPr/>
        <a:lstStyle/>
        <a:p>
          <a:endParaRPr lang="en-US"/>
        </a:p>
      </dgm:t>
    </dgm:pt>
    <dgm:pt modelId="{1AF29C0B-D08B-4F36-9F92-3164F3754B12}">
      <dgm:prSet/>
      <dgm:spPr/>
      <dgm:t>
        <a:bodyPr/>
        <a:lstStyle/>
        <a:p>
          <a:r>
            <a:rPr lang="pt-BR"/>
            <a:t>Segurança (restrição de acesso) </a:t>
          </a:r>
          <a:endParaRPr lang="en-US"/>
        </a:p>
      </dgm:t>
    </dgm:pt>
    <dgm:pt modelId="{80F8F2D4-B052-4547-8144-1949A3F31BC5}" type="parTrans" cxnId="{87CF14F1-0E50-47B1-8B04-0743EC6B6E12}">
      <dgm:prSet/>
      <dgm:spPr/>
      <dgm:t>
        <a:bodyPr/>
        <a:lstStyle/>
        <a:p>
          <a:endParaRPr lang="en-US"/>
        </a:p>
      </dgm:t>
    </dgm:pt>
    <dgm:pt modelId="{EB29BDDC-14C1-4540-B92E-DD4A2D4FE974}" type="sibTrans" cxnId="{87CF14F1-0E50-47B1-8B04-0743EC6B6E12}">
      <dgm:prSet/>
      <dgm:spPr/>
      <dgm:t>
        <a:bodyPr/>
        <a:lstStyle/>
        <a:p>
          <a:endParaRPr lang="en-US"/>
        </a:p>
      </dgm:t>
    </dgm:pt>
    <dgm:pt modelId="{BFB353C5-D4D0-4EBF-B2E7-C7C8E6FCA7FE}">
      <dgm:prSet/>
      <dgm:spPr/>
      <dgm:t>
        <a:bodyPr/>
        <a:lstStyle/>
        <a:p>
          <a:r>
            <a:rPr lang="pt-BR"/>
            <a:t>Mecanismo de backup</a:t>
          </a:r>
          <a:endParaRPr lang="en-US"/>
        </a:p>
      </dgm:t>
    </dgm:pt>
    <dgm:pt modelId="{F0079A9B-1166-4C2A-A1C3-99C2747E35FF}" type="parTrans" cxnId="{AFBCF6C5-D97D-46EC-89B0-2B79544C1D8D}">
      <dgm:prSet/>
      <dgm:spPr/>
      <dgm:t>
        <a:bodyPr/>
        <a:lstStyle/>
        <a:p>
          <a:endParaRPr lang="en-US"/>
        </a:p>
      </dgm:t>
    </dgm:pt>
    <dgm:pt modelId="{D25552E5-4E15-4597-B5EB-1F548B233A4B}" type="sibTrans" cxnId="{AFBCF6C5-D97D-46EC-89B0-2B79544C1D8D}">
      <dgm:prSet/>
      <dgm:spPr/>
      <dgm:t>
        <a:bodyPr/>
        <a:lstStyle/>
        <a:p>
          <a:endParaRPr lang="en-US"/>
        </a:p>
      </dgm:t>
    </dgm:pt>
    <dgm:pt modelId="{31D534DB-4734-4E35-ADDB-28E43A2C5F18}">
      <dgm:prSet/>
      <dgm:spPr/>
      <dgm:t>
        <a:bodyPr/>
        <a:lstStyle/>
        <a:p>
          <a:r>
            <a:rPr lang="pt-BR"/>
            <a:t>Garante a consistência dos dados</a:t>
          </a:r>
          <a:endParaRPr lang="en-US"/>
        </a:p>
      </dgm:t>
    </dgm:pt>
    <dgm:pt modelId="{8DBCBDD9-9EC8-4093-B422-440178B70653}" type="parTrans" cxnId="{072517A1-045D-41AD-AB71-1AF5AF0EEA04}">
      <dgm:prSet/>
      <dgm:spPr/>
      <dgm:t>
        <a:bodyPr/>
        <a:lstStyle/>
        <a:p>
          <a:endParaRPr lang="en-US"/>
        </a:p>
      </dgm:t>
    </dgm:pt>
    <dgm:pt modelId="{DC484E81-7E78-4879-8B1E-02541D010CAD}" type="sibTrans" cxnId="{072517A1-045D-41AD-AB71-1AF5AF0EEA04}">
      <dgm:prSet/>
      <dgm:spPr/>
      <dgm:t>
        <a:bodyPr/>
        <a:lstStyle/>
        <a:p>
          <a:endParaRPr lang="en-US"/>
        </a:p>
      </dgm:t>
    </dgm:pt>
    <dgm:pt modelId="{A4C8D9D5-5A91-4D20-B854-8E85CCE2CE64}">
      <dgm:prSet/>
      <dgm:spPr/>
      <dgm:t>
        <a:bodyPr/>
        <a:lstStyle/>
        <a:p>
          <a:r>
            <a:rPr lang="pt-BR"/>
            <a:t>Evita redundância</a:t>
          </a:r>
          <a:endParaRPr lang="en-US"/>
        </a:p>
      </dgm:t>
    </dgm:pt>
    <dgm:pt modelId="{819DCA70-5109-4916-8776-FCED679476F4}" type="parTrans" cxnId="{5A22AFF1-201C-45E4-8020-9C0AF95AA022}">
      <dgm:prSet/>
      <dgm:spPr/>
      <dgm:t>
        <a:bodyPr/>
        <a:lstStyle/>
        <a:p>
          <a:endParaRPr lang="en-US"/>
        </a:p>
      </dgm:t>
    </dgm:pt>
    <dgm:pt modelId="{539CBA3B-A151-4B37-8BFA-42FE9D9D0399}" type="sibTrans" cxnId="{5A22AFF1-201C-45E4-8020-9C0AF95AA022}">
      <dgm:prSet/>
      <dgm:spPr/>
      <dgm:t>
        <a:bodyPr/>
        <a:lstStyle/>
        <a:p>
          <a:endParaRPr lang="en-US"/>
        </a:p>
      </dgm:t>
    </dgm:pt>
    <dgm:pt modelId="{81F147F0-932E-434C-BABF-CA5DB90FFAB1}">
      <dgm:prSet/>
      <dgm:spPr/>
      <dgm:t>
        <a:bodyPr/>
        <a:lstStyle/>
        <a:p>
          <a:r>
            <a:rPr lang="pt-BR"/>
            <a:t>Maior flexibilidade para mudanças</a:t>
          </a:r>
          <a:endParaRPr lang="en-US"/>
        </a:p>
      </dgm:t>
    </dgm:pt>
    <dgm:pt modelId="{526D4F4E-599E-46C3-A80E-7F83CAADAE97}" type="parTrans" cxnId="{F0E5A8F8-C12D-4849-8D82-68AE05A96EBE}">
      <dgm:prSet/>
      <dgm:spPr/>
      <dgm:t>
        <a:bodyPr/>
        <a:lstStyle/>
        <a:p>
          <a:endParaRPr lang="en-US"/>
        </a:p>
      </dgm:t>
    </dgm:pt>
    <dgm:pt modelId="{5F2D2781-55C7-4986-AA3E-3444764B30DC}" type="sibTrans" cxnId="{F0E5A8F8-C12D-4849-8D82-68AE05A96EBE}">
      <dgm:prSet/>
      <dgm:spPr/>
      <dgm:t>
        <a:bodyPr/>
        <a:lstStyle/>
        <a:p>
          <a:endParaRPr lang="en-US"/>
        </a:p>
      </dgm:t>
    </dgm:pt>
    <dgm:pt modelId="{9E898758-A01F-4946-AD22-950A22905F34}">
      <dgm:prSet/>
      <dgm:spPr/>
      <dgm:t>
        <a:bodyPr/>
        <a:lstStyle/>
        <a:p>
          <a:r>
            <a:rPr lang="pt-BR"/>
            <a:t>Compartilhamento entre múltiplos usuários </a:t>
          </a:r>
          <a:endParaRPr lang="en-US"/>
        </a:p>
      </dgm:t>
    </dgm:pt>
    <dgm:pt modelId="{776C9AE8-CA92-4077-AB54-256EF4916828}" type="parTrans" cxnId="{15B773C7-33FD-4D0A-A09B-EE1A6E9A1071}">
      <dgm:prSet/>
      <dgm:spPr/>
      <dgm:t>
        <a:bodyPr/>
        <a:lstStyle/>
        <a:p>
          <a:endParaRPr lang="en-US"/>
        </a:p>
      </dgm:t>
    </dgm:pt>
    <dgm:pt modelId="{74070A0F-CDB4-4E38-B7DB-5CCB72E50C4F}" type="sibTrans" cxnId="{15B773C7-33FD-4D0A-A09B-EE1A6E9A1071}">
      <dgm:prSet/>
      <dgm:spPr/>
      <dgm:t>
        <a:bodyPr/>
        <a:lstStyle/>
        <a:p>
          <a:endParaRPr lang="en-US"/>
        </a:p>
      </dgm:t>
    </dgm:pt>
    <dgm:pt modelId="{A049DFD1-6ED8-4379-BB73-4B9151926243}">
      <dgm:prSet/>
      <dgm:spPr/>
      <dgm:t>
        <a:bodyPr/>
        <a:lstStyle/>
        <a:p>
          <a:pPr>
            <a:defRPr b="1"/>
          </a:pPr>
          <a:r>
            <a:rPr lang="pt-BR"/>
            <a:t>DESVANTAGENS</a:t>
          </a:r>
          <a:endParaRPr lang="en-US"/>
        </a:p>
      </dgm:t>
    </dgm:pt>
    <dgm:pt modelId="{3CE39C92-89F1-424A-AC61-7762EC56F588}" type="parTrans" cxnId="{1031338C-B5E1-443D-9F0C-4B21FABFFE72}">
      <dgm:prSet/>
      <dgm:spPr/>
      <dgm:t>
        <a:bodyPr/>
        <a:lstStyle/>
        <a:p>
          <a:endParaRPr lang="en-US"/>
        </a:p>
      </dgm:t>
    </dgm:pt>
    <dgm:pt modelId="{BD0855A7-42CE-4DFC-9643-C7B0C4F234D9}" type="sibTrans" cxnId="{1031338C-B5E1-443D-9F0C-4B21FABFFE72}">
      <dgm:prSet/>
      <dgm:spPr/>
      <dgm:t>
        <a:bodyPr/>
        <a:lstStyle/>
        <a:p>
          <a:endParaRPr lang="en-US"/>
        </a:p>
      </dgm:t>
    </dgm:pt>
    <dgm:pt modelId="{272AA9C5-D322-4E18-9185-52AEE78DFE25}">
      <dgm:prSet/>
      <dgm:spPr/>
      <dgm:t>
        <a:bodyPr/>
        <a:lstStyle/>
        <a:p>
          <a:r>
            <a:rPr lang="pt-BR" dirty="0"/>
            <a:t>Elevado custo com os softwares</a:t>
          </a:r>
          <a:endParaRPr lang="en-US" dirty="0"/>
        </a:p>
      </dgm:t>
    </dgm:pt>
    <dgm:pt modelId="{400429F7-67A9-46DE-8072-AADC4B2D471C}" type="parTrans" cxnId="{C0FE50AE-279D-45B7-9F18-75586779ADBD}">
      <dgm:prSet/>
      <dgm:spPr/>
      <dgm:t>
        <a:bodyPr/>
        <a:lstStyle/>
        <a:p>
          <a:endParaRPr lang="en-US"/>
        </a:p>
      </dgm:t>
    </dgm:pt>
    <dgm:pt modelId="{3FC1098E-666E-4AB0-9BBE-A1E35C487B8C}" type="sibTrans" cxnId="{C0FE50AE-279D-45B7-9F18-75586779ADBD}">
      <dgm:prSet/>
      <dgm:spPr/>
      <dgm:t>
        <a:bodyPr/>
        <a:lstStyle/>
        <a:p>
          <a:endParaRPr lang="en-US"/>
        </a:p>
      </dgm:t>
    </dgm:pt>
    <dgm:pt modelId="{E44C7E8F-E718-4F0D-9D4C-C18388B0263E}">
      <dgm:prSet/>
      <dgm:spPr/>
      <dgm:t>
        <a:bodyPr/>
        <a:lstStyle/>
        <a:p>
          <a:r>
            <a:rPr lang="pt-BR"/>
            <a:t>Equipe altamente capacitada</a:t>
          </a:r>
          <a:endParaRPr lang="en-US"/>
        </a:p>
      </dgm:t>
    </dgm:pt>
    <dgm:pt modelId="{D6B4A854-18BE-4FD9-AD3F-A3CE0F42AEA3}" type="parTrans" cxnId="{7B89E358-90A9-4B22-96DC-3E5A1DB6EC5D}">
      <dgm:prSet/>
      <dgm:spPr/>
      <dgm:t>
        <a:bodyPr/>
        <a:lstStyle/>
        <a:p>
          <a:endParaRPr lang="en-US"/>
        </a:p>
      </dgm:t>
    </dgm:pt>
    <dgm:pt modelId="{FF26A04E-3825-4B23-AF43-53266D3943EA}" type="sibTrans" cxnId="{7B89E358-90A9-4B22-96DC-3E5A1DB6EC5D}">
      <dgm:prSet/>
      <dgm:spPr/>
      <dgm:t>
        <a:bodyPr/>
        <a:lstStyle/>
        <a:p>
          <a:endParaRPr lang="en-US"/>
        </a:p>
      </dgm:t>
    </dgm:pt>
    <dgm:pt modelId="{FE2854CE-B56B-4121-9617-2C94FE8F62F8}">
      <dgm:prSet/>
      <dgm:spPr/>
      <dgm:t>
        <a:bodyPr/>
        <a:lstStyle/>
        <a:p>
          <a:r>
            <a:rPr lang="pt-BR" dirty="0"/>
            <a:t>Elevado overhead (custos)</a:t>
          </a:r>
          <a:endParaRPr lang="en-US" dirty="0"/>
        </a:p>
      </dgm:t>
    </dgm:pt>
    <dgm:pt modelId="{149E7213-5763-403B-B870-A01C88D06935}" type="parTrans" cxnId="{FFBE2331-524E-4A03-AE73-9BA34462C25B}">
      <dgm:prSet/>
      <dgm:spPr/>
      <dgm:t>
        <a:bodyPr/>
        <a:lstStyle/>
        <a:p>
          <a:endParaRPr lang="en-US"/>
        </a:p>
      </dgm:t>
    </dgm:pt>
    <dgm:pt modelId="{451106CC-9F17-45B5-BB32-1B33BC17B180}" type="sibTrans" cxnId="{FFBE2331-524E-4A03-AE73-9BA34462C25B}">
      <dgm:prSet/>
      <dgm:spPr/>
      <dgm:t>
        <a:bodyPr/>
        <a:lstStyle/>
        <a:p>
          <a:endParaRPr lang="en-US"/>
        </a:p>
      </dgm:t>
    </dgm:pt>
    <dgm:pt modelId="{C80F353D-E97E-410D-8FD5-555DD19E9B6A}" type="pres">
      <dgm:prSet presAssocID="{D6690164-DA08-4965-9ABD-8C9201D18A9A}" presName="root" presStyleCnt="0">
        <dgm:presLayoutVars>
          <dgm:dir/>
          <dgm:resizeHandles val="exact"/>
        </dgm:presLayoutVars>
      </dgm:prSet>
      <dgm:spPr/>
    </dgm:pt>
    <dgm:pt modelId="{D831060D-1A5A-409E-ACE1-2BF342AFC1B8}" type="pres">
      <dgm:prSet presAssocID="{272E5123-9F4E-4660-AF4B-47AD655C7A92}" presName="compNode" presStyleCnt="0"/>
      <dgm:spPr/>
    </dgm:pt>
    <dgm:pt modelId="{5095A14A-91B6-4D52-8462-7FC674B44EBC}" type="pres">
      <dgm:prSet presAssocID="{272E5123-9F4E-4660-AF4B-47AD655C7A92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inal de polegar para cima com preenchimento sólido"/>
        </a:ext>
      </dgm:extLst>
    </dgm:pt>
    <dgm:pt modelId="{DE75DA6E-5F0C-4DD4-863F-3D4942582165}" type="pres">
      <dgm:prSet presAssocID="{272E5123-9F4E-4660-AF4B-47AD655C7A92}" presName="iconSpace" presStyleCnt="0"/>
      <dgm:spPr/>
    </dgm:pt>
    <dgm:pt modelId="{BC266E90-00D1-42CE-A27C-3979BCB20F5E}" type="pres">
      <dgm:prSet presAssocID="{272E5123-9F4E-4660-AF4B-47AD655C7A92}" presName="parTx" presStyleLbl="revTx" presStyleIdx="0" presStyleCnt="4">
        <dgm:presLayoutVars>
          <dgm:chMax val="0"/>
          <dgm:chPref val="0"/>
        </dgm:presLayoutVars>
      </dgm:prSet>
      <dgm:spPr/>
    </dgm:pt>
    <dgm:pt modelId="{34F31240-4C2E-466A-A5E3-AFFE8A371FC3}" type="pres">
      <dgm:prSet presAssocID="{272E5123-9F4E-4660-AF4B-47AD655C7A92}" presName="txSpace" presStyleCnt="0"/>
      <dgm:spPr/>
    </dgm:pt>
    <dgm:pt modelId="{4697283F-0E3B-4E22-A033-EF9041EB80D1}" type="pres">
      <dgm:prSet presAssocID="{272E5123-9F4E-4660-AF4B-47AD655C7A92}" presName="desTx" presStyleLbl="revTx" presStyleIdx="1" presStyleCnt="4">
        <dgm:presLayoutVars/>
      </dgm:prSet>
      <dgm:spPr/>
    </dgm:pt>
    <dgm:pt modelId="{DDB52DB8-0D91-4CC8-A677-9DD157018C88}" type="pres">
      <dgm:prSet presAssocID="{93D09D8E-C2EC-4D08-ABD0-A308E7033182}" presName="sibTrans" presStyleCnt="0"/>
      <dgm:spPr/>
    </dgm:pt>
    <dgm:pt modelId="{BCD57093-E272-4C37-B36C-45360CC31830}" type="pres">
      <dgm:prSet presAssocID="{A049DFD1-6ED8-4379-BB73-4B9151926243}" presName="compNode" presStyleCnt="0"/>
      <dgm:spPr/>
    </dgm:pt>
    <dgm:pt modelId="{BF045EA9-5EB2-460B-9D46-97BEF64B89F3}" type="pres">
      <dgm:prSet presAssocID="{A049DFD1-6ED8-4379-BB73-4B9151926243}" presName="iconRect" presStyleLbl="node1" presStyleIdx="1" presStyleCnt="2" custAng="108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umbs Up Sign"/>
        </a:ext>
      </dgm:extLst>
    </dgm:pt>
    <dgm:pt modelId="{7FE793BF-FB0B-4721-8577-25BC5AEDDFFC}" type="pres">
      <dgm:prSet presAssocID="{A049DFD1-6ED8-4379-BB73-4B9151926243}" presName="iconSpace" presStyleCnt="0"/>
      <dgm:spPr/>
    </dgm:pt>
    <dgm:pt modelId="{0E8E10C2-9821-4004-843D-DAB14A4E0030}" type="pres">
      <dgm:prSet presAssocID="{A049DFD1-6ED8-4379-BB73-4B9151926243}" presName="parTx" presStyleLbl="revTx" presStyleIdx="2" presStyleCnt="4">
        <dgm:presLayoutVars>
          <dgm:chMax val="0"/>
          <dgm:chPref val="0"/>
        </dgm:presLayoutVars>
      </dgm:prSet>
      <dgm:spPr/>
    </dgm:pt>
    <dgm:pt modelId="{23B5CFA1-FB61-4F86-ACA9-FFCBC4E8FA39}" type="pres">
      <dgm:prSet presAssocID="{A049DFD1-6ED8-4379-BB73-4B9151926243}" presName="txSpace" presStyleCnt="0"/>
      <dgm:spPr/>
    </dgm:pt>
    <dgm:pt modelId="{36E71286-A0AD-4B3B-8705-8E8D97D9A720}" type="pres">
      <dgm:prSet presAssocID="{A049DFD1-6ED8-4379-BB73-4B9151926243}" presName="desTx" presStyleLbl="revTx" presStyleIdx="3" presStyleCnt="4">
        <dgm:presLayoutVars/>
      </dgm:prSet>
      <dgm:spPr/>
    </dgm:pt>
  </dgm:ptLst>
  <dgm:cxnLst>
    <dgm:cxn modelId="{2835060C-BBA9-4847-ADD8-CCFCD4CEBAD3}" type="presOf" srcId="{272AA9C5-D322-4E18-9185-52AEE78DFE25}" destId="{36E71286-A0AD-4B3B-8705-8E8D97D9A720}" srcOrd="0" destOrd="0" presId="urn:microsoft.com/office/officeart/2018/5/layout/CenteredIconLabelDescriptionList"/>
    <dgm:cxn modelId="{AC3B9D17-7BB5-41AB-956F-C9AE1925CDC4}" type="presOf" srcId="{A4C8D9D5-5A91-4D20-B854-8E85CCE2CE64}" destId="{4697283F-0E3B-4E22-A033-EF9041EB80D1}" srcOrd="0" destOrd="3" presId="urn:microsoft.com/office/officeart/2018/5/layout/CenteredIconLabelDescriptionList"/>
    <dgm:cxn modelId="{5DDAC71C-5864-4B29-A94E-301A59590C0A}" type="presOf" srcId="{D6690164-DA08-4965-9ABD-8C9201D18A9A}" destId="{C80F353D-E97E-410D-8FD5-555DD19E9B6A}" srcOrd="0" destOrd="0" presId="urn:microsoft.com/office/officeart/2018/5/layout/CenteredIconLabelDescriptionList"/>
    <dgm:cxn modelId="{65268A1D-EE1C-4755-90D8-E21AA9779866}" srcId="{D6690164-DA08-4965-9ABD-8C9201D18A9A}" destId="{272E5123-9F4E-4660-AF4B-47AD655C7A92}" srcOrd="0" destOrd="0" parTransId="{E2D40DA4-15A6-4879-BCA6-2DFCB4033731}" sibTransId="{93D09D8E-C2EC-4D08-ABD0-A308E7033182}"/>
    <dgm:cxn modelId="{2D45D320-8D15-4F74-8E58-79AF29003B6A}" type="presOf" srcId="{FE2854CE-B56B-4121-9617-2C94FE8F62F8}" destId="{36E71286-A0AD-4B3B-8705-8E8D97D9A720}" srcOrd="0" destOrd="2" presId="urn:microsoft.com/office/officeart/2018/5/layout/CenteredIconLabelDescriptionList"/>
    <dgm:cxn modelId="{55EA8022-9C56-4851-9BC6-C457829A26C2}" type="presOf" srcId="{9E898758-A01F-4946-AD22-950A22905F34}" destId="{4697283F-0E3B-4E22-A033-EF9041EB80D1}" srcOrd="0" destOrd="5" presId="urn:microsoft.com/office/officeart/2018/5/layout/CenteredIconLabelDescriptionList"/>
    <dgm:cxn modelId="{FFBE2331-524E-4A03-AE73-9BA34462C25B}" srcId="{A049DFD1-6ED8-4379-BB73-4B9151926243}" destId="{FE2854CE-B56B-4121-9617-2C94FE8F62F8}" srcOrd="2" destOrd="0" parTransId="{149E7213-5763-403B-B870-A01C88D06935}" sibTransId="{451106CC-9F17-45B5-BB32-1B33BC17B180}"/>
    <dgm:cxn modelId="{B44C0464-7DAC-4B2B-89C6-590F0288E120}" type="presOf" srcId="{272E5123-9F4E-4660-AF4B-47AD655C7A92}" destId="{BC266E90-00D1-42CE-A27C-3979BCB20F5E}" srcOrd="0" destOrd="0" presId="urn:microsoft.com/office/officeart/2018/5/layout/CenteredIconLabelDescriptionList"/>
    <dgm:cxn modelId="{7B89E358-90A9-4B22-96DC-3E5A1DB6EC5D}" srcId="{A049DFD1-6ED8-4379-BB73-4B9151926243}" destId="{E44C7E8F-E718-4F0D-9D4C-C18388B0263E}" srcOrd="1" destOrd="0" parTransId="{D6B4A854-18BE-4FD9-AD3F-A3CE0F42AEA3}" sibTransId="{FF26A04E-3825-4B23-AF43-53266D3943EA}"/>
    <dgm:cxn modelId="{1031338C-B5E1-443D-9F0C-4B21FABFFE72}" srcId="{D6690164-DA08-4965-9ABD-8C9201D18A9A}" destId="{A049DFD1-6ED8-4379-BB73-4B9151926243}" srcOrd="1" destOrd="0" parTransId="{3CE39C92-89F1-424A-AC61-7762EC56F588}" sibTransId="{BD0855A7-42CE-4DFC-9643-C7B0C4F234D9}"/>
    <dgm:cxn modelId="{3F36B68E-47D1-4270-A089-7D2FDFDA84F6}" type="presOf" srcId="{A049DFD1-6ED8-4379-BB73-4B9151926243}" destId="{0E8E10C2-9821-4004-843D-DAB14A4E0030}" srcOrd="0" destOrd="0" presId="urn:microsoft.com/office/officeart/2018/5/layout/CenteredIconLabelDescriptionList"/>
    <dgm:cxn modelId="{072517A1-045D-41AD-AB71-1AF5AF0EEA04}" srcId="{272E5123-9F4E-4660-AF4B-47AD655C7A92}" destId="{31D534DB-4734-4E35-ADDB-28E43A2C5F18}" srcOrd="2" destOrd="0" parTransId="{8DBCBDD9-9EC8-4093-B422-440178B70653}" sibTransId="{DC484E81-7E78-4879-8B1E-02541D010CAD}"/>
    <dgm:cxn modelId="{C0FE50AE-279D-45B7-9F18-75586779ADBD}" srcId="{A049DFD1-6ED8-4379-BB73-4B9151926243}" destId="{272AA9C5-D322-4E18-9185-52AEE78DFE25}" srcOrd="0" destOrd="0" parTransId="{400429F7-67A9-46DE-8072-AADC4B2D471C}" sibTransId="{3FC1098E-666E-4AB0-9BBE-A1E35C487B8C}"/>
    <dgm:cxn modelId="{8761D6B4-B888-47B0-941C-6E4E2D3FA783}" type="presOf" srcId="{BFB353C5-D4D0-4EBF-B2E7-C7C8E6FCA7FE}" destId="{4697283F-0E3B-4E22-A033-EF9041EB80D1}" srcOrd="0" destOrd="1" presId="urn:microsoft.com/office/officeart/2018/5/layout/CenteredIconLabelDescriptionList"/>
    <dgm:cxn modelId="{87F8A3BD-DA20-48B2-9B8B-FE0F0BE36A9D}" type="presOf" srcId="{E44C7E8F-E718-4F0D-9D4C-C18388B0263E}" destId="{36E71286-A0AD-4B3B-8705-8E8D97D9A720}" srcOrd="0" destOrd="1" presId="urn:microsoft.com/office/officeart/2018/5/layout/CenteredIconLabelDescriptionList"/>
    <dgm:cxn modelId="{AFBCF6C5-D97D-46EC-89B0-2B79544C1D8D}" srcId="{272E5123-9F4E-4660-AF4B-47AD655C7A92}" destId="{BFB353C5-D4D0-4EBF-B2E7-C7C8E6FCA7FE}" srcOrd="1" destOrd="0" parTransId="{F0079A9B-1166-4C2A-A1C3-99C2747E35FF}" sibTransId="{D25552E5-4E15-4597-B5EB-1F548B233A4B}"/>
    <dgm:cxn modelId="{15B773C7-33FD-4D0A-A09B-EE1A6E9A1071}" srcId="{272E5123-9F4E-4660-AF4B-47AD655C7A92}" destId="{9E898758-A01F-4946-AD22-950A22905F34}" srcOrd="5" destOrd="0" parTransId="{776C9AE8-CA92-4077-AB54-256EF4916828}" sibTransId="{74070A0F-CDB4-4E38-B7DB-5CCB72E50C4F}"/>
    <dgm:cxn modelId="{1E7BBAD9-38AF-47C8-B244-AF7C59800318}" type="presOf" srcId="{81F147F0-932E-434C-BABF-CA5DB90FFAB1}" destId="{4697283F-0E3B-4E22-A033-EF9041EB80D1}" srcOrd="0" destOrd="4" presId="urn:microsoft.com/office/officeart/2018/5/layout/CenteredIconLabelDescriptionList"/>
    <dgm:cxn modelId="{87CF14F1-0E50-47B1-8B04-0743EC6B6E12}" srcId="{272E5123-9F4E-4660-AF4B-47AD655C7A92}" destId="{1AF29C0B-D08B-4F36-9F92-3164F3754B12}" srcOrd="0" destOrd="0" parTransId="{80F8F2D4-B052-4547-8144-1949A3F31BC5}" sibTransId="{EB29BDDC-14C1-4540-B92E-DD4A2D4FE974}"/>
    <dgm:cxn modelId="{5A22AFF1-201C-45E4-8020-9C0AF95AA022}" srcId="{272E5123-9F4E-4660-AF4B-47AD655C7A92}" destId="{A4C8D9D5-5A91-4D20-B854-8E85CCE2CE64}" srcOrd="3" destOrd="0" parTransId="{819DCA70-5109-4916-8776-FCED679476F4}" sibTransId="{539CBA3B-A151-4B37-8BFA-42FE9D9D0399}"/>
    <dgm:cxn modelId="{481E2CF7-17BC-4D5E-9580-E618BC1E1790}" type="presOf" srcId="{31D534DB-4734-4E35-ADDB-28E43A2C5F18}" destId="{4697283F-0E3B-4E22-A033-EF9041EB80D1}" srcOrd="0" destOrd="2" presId="urn:microsoft.com/office/officeart/2018/5/layout/CenteredIconLabelDescriptionList"/>
    <dgm:cxn modelId="{F0E5A8F8-C12D-4849-8D82-68AE05A96EBE}" srcId="{272E5123-9F4E-4660-AF4B-47AD655C7A92}" destId="{81F147F0-932E-434C-BABF-CA5DB90FFAB1}" srcOrd="4" destOrd="0" parTransId="{526D4F4E-599E-46C3-A80E-7F83CAADAE97}" sibTransId="{5F2D2781-55C7-4986-AA3E-3444764B30DC}"/>
    <dgm:cxn modelId="{11A1EFFC-5195-476D-9A88-F0E9E92CC315}" type="presOf" srcId="{1AF29C0B-D08B-4F36-9F92-3164F3754B12}" destId="{4697283F-0E3B-4E22-A033-EF9041EB80D1}" srcOrd="0" destOrd="0" presId="urn:microsoft.com/office/officeart/2018/5/layout/CenteredIconLabelDescriptionList"/>
    <dgm:cxn modelId="{4DAD88B0-F65C-448B-A7CD-B38841FAECFA}" type="presParOf" srcId="{C80F353D-E97E-410D-8FD5-555DD19E9B6A}" destId="{D831060D-1A5A-409E-ACE1-2BF342AFC1B8}" srcOrd="0" destOrd="0" presId="urn:microsoft.com/office/officeart/2018/5/layout/CenteredIconLabelDescriptionList"/>
    <dgm:cxn modelId="{31E2F7C1-54FA-49F1-B349-D8F6E7E578D5}" type="presParOf" srcId="{D831060D-1A5A-409E-ACE1-2BF342AFC1B8}" destId="{5095A14A-91B6-4D52-8462-7FC674B44EBC}" srcOrd="0" destOrd="0" presId="urn:microsoft.com/office/officeart/2018/5/layout/CenteredIconLabelDescriptionList"/>
    <dgm:cxn modelId="{81501A06-5671-4185-B767-664BF208BF21}" type="presParOf" srcId="{D831060D-1A5A-409E-ACE1-2BF342AFC1B8}" destId="{DE75DA6E-5F0C-4DD4-863F-3D4942582165}" srcOrd="1" destOrd="0" presId="urn:microsoft.com/office/officeart/2018/5/layout/CenteredIconLabelDescriptionList"/>
    <dgm:cxn modelId="{08915622-621B-4F79-9953-DE387C525B75}" type="presParOf" srcId="{D831060D-1A5A-409E-ACE1-2BF342AFC1B8}" destId="{BC266E90-00D1-42CE-A27C-3979BCB20F5E}" srcOrd="2" destOrd="0" presId="urn:microsoft.com/office/officeart/2018/5/layout/CenteredIconLabelDescriptionList"/>
    <dgm:cxn modelId="{E0F8AAC4-2AC4-4ED1-B347-6E2213F2F406}" type="presParOf" srcId="{D831060D-1A5A-409E-ACE1-2BF342AFC1B8}" destId="{34F31240-4C2E-466A-A5E3-AFFE8A371FC3}" srcOrd="3" destOrd="0" presId="urn:microsoft.com/office/officeart/2018/5/layout/CenteredIconLabelDescriptionList"/>
    <dgm:cxn modelId="{B1453245-D328-4C8A-9F7E-D3C5437B19CC}" type="presParOf" srcId="{D831060D-1A5A-409E-ACE1-2BF342AFC1B8}" destId="{4697283F-0E3B-4E22-A033-EF9041EB80D1}" srcOrd="4" destOrd="0" presId="urn:microsoft.com/office/officeart/2018/5/layout/CenteredIconLabelDescriptionList"/>
    <dgm:cxn modelId="{A478710C-A7D3-4623-8BC9-758425A77ECD}" type="presParOf" srcId="{C80F353D-E97E-410D-8FD5-555DD19E9B6A}" destId="{DDB52DB8-0D91-4CC8-A677-9DD157018C88}" srcOrd="1" destOrd="0" presId="urn:microsoft.com/office/officeart/2018/5/layout/CenteredIconLabelDescriptionList"/>
    <dgm:cxn modelId="{80029F2D-FB36-41A4-836C-A462E27FCA51}" type="presParOf" srcId="{C80F353D-E97E-410D-8FD5-555DD19E9B6A}" destId="{BCD57093-E272-4C37-B36C-45360CC31830}" srcOrd="2" destOrd="0" presId="urn:microsoft.com/office/officeart/2018/5/layout/CenteredIconLabelDescriptionList"/>
    <dgm:cxn modelId="{8A4C3C9C-42E3-4B26-BB26-C71AA208DFD0}" type="presParOf" srcId="{BCD57093-E272-4C37-B36C-45360CC31830}" destId="{BF045EA9-5EB2-460B-9D46-97BEF64B89F3}" srcOrd="0" destOrd="0" presId="urn:microsoft.com/office/officeart/2018/5/layout/CenteredIconLabelDescriptionList"/>
    <dgm:cxn modelId="{685284C2-5935-40DD-9492-85FEFF1F4AC3}" type="presParOf" srcId="{BCD57093-E272-4C37-B36C-45360CC31830}" destId="{7FE793BF-FB0B-4721-8577-25BC5AEDDFFC}" srcOrd="1" destOrd="0" presId="urn:microsoft.com/office/officeart/2018/5/layout/CenteredIconLabelDescriptionList"/>
    <dgm:cxn modelId="{F8CCD461-319C-4BFB-8E22-3B1F390C1FB3}" type="presParOf" srcId="{BCD57093-E272-4C37-B36C-45360CC31830}" destId="{0E8E10C2-9821-4004-843D-DAB14A4E0030}" srcOrd="2" destOrd="0" presId="urn:microsoft.com/office/officeart/2018/5/layout/CenteredIconLabelDescriptionList"/>
    <dgm:cxn modelId="{0417DFDC-F6D3-431A-8FAA-3B374AC2D80A}" type="presParOf" srcId="{BCD57093-E272-4C37-B36C-45360CC31830}" destId="{23B5CFA1-FB61-4F86-ACA9-FFCBC4E8FA39}" srcOrd="3" destOrd="0" presId="urn:microsoft.com/office/officeart/2018/5/layout/CenteredIconLabelDescriptionList"/>
    <dgm:cxn modelId="{F92B5D57-BEFC-44F9-A47C-846E0B386F13}" type="presParOf" srcId="{BCD57093-E272-4C37-B36C-45360CC31830}" destId="{36E71286-A0AD-4B3B-8705-8E8D97D9A720}" srcOrd="4" destOrd="0" presId="urn:microsoft.com/office/officeart/2018/5/layout/CenteredIconLabelDescription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1D2FFA-6AE8-4C49-8C35-BA38967641F3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E1F8566-E867-4D18-B08B-B97B20A8EE19}">
      <dgm:prSet/>
      <dgm:spPr/>
      <dgm:t>
        <a:bodyPr/>
        <a:lstStyle/>
        <a:p>
          <a:pPr>
            <a:defRPr b="1"/>
          </a:pPr>
          <a:r>
            <a:rPr lang="pt-BR"/>
            <a:t>Relacional </a:t>
          </a:r>
          <a:endParaRPr lang="en-US"/>
        </a:p>
      </dgm:t>
    </dgm:pt>
    <dgm:pt modelId="{2D600077-6E52-4838-BFBD-66762B273258}" type="parTrans" cxnId="{FC132BE0-E93F-4490-829B-72938EE20884}">
      <dgm:prSet/>
      <dgm:spPr/>
      <dgm:t>
        <a:bodyPr/>
        <a:lstStyle/>
        <a:p>
          <a:endParaRPr lang="en-US"/>
        </a:p>
      </dgm:t>
    </dgm:pt>
    <dgm:pt modelId="{BDDC565D-FEF9-419A-8280-3160619661CB}" type="sibTrans" cxnId="{FC132BE0-E93F-4490-829B-72938EE20884}">
      <dgm:prSet/>
      <dgm:spPr/>
      <dgm:t>
        <a:bodyPr/>
        <a:lstStyle/>
        <a:p>
          <a:endParaRPr lang="en-US"/>
        </a:p>
      </dgm:t>
    </dgm:pt>
    <dgm:pt modelId="{61E4C942-9F0B-4C98-9158-3597D5953C17}">
      <dgm:prSet/>
      <dgm:spPr/>
      <dgm:t>
        <a:bodyPr/>
        <a:lstStyle/>
        <a:p>
          <a:r>
            <a:rPr lang="pt-BR"/>
            <a:t>Possui seus dados armazenados em tabelas (relações ou entidades) devidamente relacionadas e identificadas.</a:t>
          </a:r>
          <a:endParaRPr lang="en-US"/>
        </a:p>
      </dgm:t>
    </dgm:pt>
    <dgm:pt modelId="{96CA0AD3-4C5E-4B21-B272-2C03E1D21AED}" type="parTrans" cxnId="{BA6BDEF5-923D-437E-81DC-4565E378264A}">
      <dgm:prSet/>
      <dgm:spPr/>
      <dgm:t>
        <a:bodyPr/>
        <a:lstStyle/>
        <a:p>
          <a:endParaRPr lang="en-US"/>
        </a:p>
      </dgm:t>
    </dgm:pt>
    <dgm:pt modelId="{168DCB3C-CEE5-45E1-A5EC-96BF38F7104C}" type="sibTrans" cxnId="{BA6BDEF5-923D-437E-81DC-4565E378264A}">
      <dgm:prSet/>
      <dgm:spPr/>
      <dgm:t>
        <a:bodyPr/>
        <a:lstStyle/>
        <a:p>
          <a:endParaRPr lang="en-US"/>
        </a:p>
      </dgm:t>
    </dgm:pt>
    <dgm:pt modelId="{D008FB9A-80A9-48C5-9D42-E4FF62E7156D}">
      <dgm:prSet/>
      <dgm:spPr/>
      <dgm:t>
        <a:bodyPr/>
        <a:lstStyle/>
        <a:p>
          <a:r>
            <a:rPr lang="pt-BR"/>
            <a:t>Cada tabela possui suas linhas (tuplas) e colunas (atributos). </a:t>
          </a:r>
          <a:endParaRPr lang="en-US"/>
        </a:p>
      </dgm:t>
    </dgm:pt>
    <dgm:pt modelId="{A52C8398-3D51-4B87-B9F6-2FACB3FBAB33}" type="parTrans" cxnId="{BAD59C27-DE98-4E01-9DDC-78D9866F09D0}">
      <dgm:prSet/>
      <dgm:spPr/>
      <dgm:t>
        <a:bodyPr/>
        <a:lstStyle/>
        <a:p>
          <a:endParaRPr lang="en-US"/>
        </a:p>
      </dgm:t>
    </dgm:pt>
    <dgm:pt modelId="{54FE033F-2BDC-46B2-BE2C-5EAF5F5C746A}" type="sibTrans" cxnId="{BAD59C27-DE98-4E01-9DDC-78D9866F09D0}">
      <dgm:prSet/>
      <dgm:spPr/>
      <dgm:t>
        <a:bodyPr/>
        <a:lstStyle/>
        <a:p>
          <a:endParaRPr lang="en-US"/>
        </a:p>
      </dgm:t>
    </dgm:pt>
    <dgm:pt modelId="{69D1D5B4-6277-406B-84E3-1E12CC73B3C4}">
      <dgm:prSet/>
      <dgm:spPr/>
      <dgm:t>
        <a:bodyPr/>
        <a:lstStyle/>
        <a:p>
          <a:pPr>
            <a:defRPr b="1"/>
          </a:pPr>
          <a:r>
            <a:rPr lang="pt-BR"/>
            <a:t>Não Relacional</a:t>
          </a:r>
          <a:endParaRPr lang="en-US"/>
        </a:p>
      </dgm:t>
    </dgm:pt>
    <dgm:pt modelId="{D1BC4CA6-F524-49CB-BE16-4C1E41DDF046}" type="parTrans" cxnId="{75003DAC-5851-41BE-8D39-EE42216CD3A0}">
      <dgm:prSet/>
      <dgm:spPr/>
      <dgm:t>
        <a:bodyPr/>
        <a:lstStyle/>
        <a:p>
          <a:endParaRPr lang="en-US"/>
        </a:p>
      </dgm:t>
    </dgm:pt>
    <dgm:pt modelId="{C1A1D4D5-4103-49A9-95D2-F2A5ED4133FA}" type="sibTrans" cxnId="{75003DAC-5851-41BE-8D39-EE42216CD3A0}">
      <dgm:prSet/>
      <dgm:spPr/>
      <dgm:t>
        <a:bodyPr/>
        <a:lstStyle/>
        <a:p>
          <a:endParaRPr lang="en-US"/>
        </a:p>
      </dgm:t>
    </dgm:pt>
    <dgm:pt modelId="{31956A51-AD55-40DD-866E-370B365A205D}">
      <dgm:prSet/>
      <dgm:spPr/>
      <dgm:t>
        <a:bodyPr/>
        <a:lstStyle/>
        <a:p>
          <a:r>
            <a:rPr lang="pt-BR"/>
            <a:t>Não organiza os dados em tabelas de linhas e colunas como os bancos de dados relacionais.</a:t>
          </a:r>
          <a:endParaRPr lang="en-US"/>
        </a:p>
      </dgm:t>
    </dgm:pt>
    <dgm:pt modelId="{CA5759FE-B834-405D-B932-6904D01BF57E}" type="parTrans" cxnId="{A81E31AD-0430-44E9-8C98-54FBB8323A0B}">
      <dgm:prSet/>
      <dgm:spPr/>
      <dgm:t>
        <a:bodyPr/>
        <a:lstStyle/>
        <a:p>
          <a:endParaRPr lang="en-US"/>
        </a:p>
      </dgm:t>
    </dgm:pt>
    <dgm:pt modelId="{36F649B4-40AA-44BA-84C6-07CFB9627C70}" type="sibTrans" cxnId="{A81E31AD-0430-44E9-8C98-54FBB8323A0B}">
      <dgm:prSet/>
      <dgm:spPr/>
      <dgm:t>
        <a:bodyPr/>
        <a:lstStyle/>
        <a:p>
          <a:endParaRPr lang="en-US"/>
        </a:p>
      </dgm:t>
    </dgm:pt>
    <dgm:pt modelId="{527FC6E1-4C32-4D8C-9E2F-43F0A507A23A}">
      <dgm:prSet/>
      <dgm:spPr/>
      <dgm:t>
        <a:bodyPr/>
        <a:lstStyle/>
        <a:p>
          <a:r>
            <a:rPr lang="pt-BR"/>
            <a:t>Organiza os dados em um par simples de chave e valor, sendo muito rápido e usado para armazenamento de cache e sessões.</a:t>
          </a:r>
          <a:endParaRPr lang="en-US"/>
        </a:p>
      </dgm:t>
    </dgm:pt>
    <dgm:pt modelId="{FD402A75-9931-42A2-8A53-C069724EA202}" type="parTrans" cxnId="{57595A55-6DC3-42A8-8903-58ED694D051B}">
      <dgm:prSet/>
      <dgm:spPr/>
      <dgm:t>
        <a:bodyPr/>
        <a:lstStyle/>
        <a:p>
          <a:endParaRPr lang="en-US"/>
        </a:p>
      </dgm:t>
    </dgm:pt>
    <dgm:pt modelId="{BC0FDEAA-6D5B-429C-B767-B3987C43BA23}" type="sibTrans" cxnId="{57595A55-6DC3-42A8-8903-58ED694D051B}">
      <dgm:prSet/>
      <dgm:spPr/>
      <dgm:t>
        <a:bodyPr/>
        <a:lstStyle/>
        <a:p>
          <a:endParaRPr lang="en-US"/>
        </a:p>
      </dgm:t>
    </dgm:pt>
    <dgm:pt modelId="{ADFAA5BD-C79E-4CEB-852C-2E01E1B9DCBE}" type="pres">
      <dgm:prSet presAssocID="{C41D2FFA-6AE8-4C49-8C35-BA38967641F3}" presName="root" presStyleCnt="0">
        <dgm:presLayoutVars>
          <dgm:dir/>
          <dgm:resizeHandles val="exact"/>
        </dgm:presLayoutVars>
      </dgm:prSet>
      <dgm:spPr/>
    </dgm:pt>
    <dgm:pt modelId="{E3D37C8D-C55E-4DC1-B413-550A6664EF71}" type="pres">
      <dgm:prSet presAssocID="{3E1F8566-E867-4D18-B08B-B97B20A8EE19}" presName="compNode" presStyleCnt="0"/>
      <dgm:spPr/>
    </dgm:pt>
    <dgm:pt modelId="{4A2F7CB2-12EE-4D77-A6C3-02804EFB15E1}" type="pres">
      <dgm:prSet presAssocID="{3E1F8566-E867-4D18-B08B-B97B20A8EE19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uxograma"/>
        </a:ext>
      </dgm:extLst>
    </dgm:pt>
    <dgm:pt modelId="{D82EA360-EA74-4FE7-A2DE-44D2A750801D}" type="pres">
      <dgm:prSet presAssocID="{3E1F8566-E867-4D18-B08B-B97B20A8EE19}" presName="iconSpace" presStyleCnt="0"/>
      <dgm:spPr/>
    </dgm:pt>
    <dgm:pt modelId="{C35A24FC-895C-40FB-9C0A-E2BAC3F7655D}" type="pres">
      <dgm:prSet presAssocID="{3E1F8566-E867-4D18-B08B-B97B20A8EE19}" presName="parTx" presStyleLbl="revTx" presStyleIdx="0" presStyleCnt="4">
        <dgm:presLayoutVars>
          <dgm:chMax val="0"/>
          <dgm:chPref val="0"/>
        </dgm:presLayoutVars>
      </dgm:prSet>
      <dgm:spPr/>
    </dgm:pt>
    <dgm:pt modelId="{4647465F-E3CE-4870-9786-CE57FB637C2E}" type="pres">
      <dgm:prSet presAssocID="{3E1F8566-E867-4D18-B08B-B97B20A8EE19}" presName="txSpace" presStyleCnt="0"/>
      <dgm:spPr/>
    </dgm:pt>
    <dgm:pt modelId="{5F912DA9-06B1-4A09-BDA0-C34F10CCCEEE}" type="pres">
      <dgm:prSet presAssocID="{3E1F8566-E867-4D18-B08B-B97B20A8EE19}" presName="desTx" presStyleLbl="revTx" presStyleIdx="1" presStyleCnt="4">
        <dgm:presLayoutVars/>
      </dgm:prSet>
      <dgm:spPr/>
    </dgm:pt>
    <dgm:pt modelId="{21B90EEB-B77B-4522-9CB1-B88A168A0ACE}" type="pres">
      <dgm:prSet presAssocID="{BDDC565D-FEF9-419A-8280-3160619661CB}" presName="sibTrans" presStyleCnt="0"/>
      <dgm:spPr/>
    </dgm:pt>
    <dgm:pt modelId="{75BE035C-B5AE-48AE-A171-C418FF348039}" type="pres">
      <dgm:prSet presAssocID="{69D1D5B4-6277-406B-84E3-1E12CC73B3C4}" presName="compNode" presStyleCnt="0"/>
      <dgm:spPr/>
    </dgm:pt>
    <dgm:pt modelId="{E957F685-F336-406C-B7FA-4B5E9E920ADA}" type="pres">
      <dgm:prSet presAssocID="{69D1D5B4-6277-406B-84E3-1E12CC73B3C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ela"/>
        </a:ext>
      </dgm:extLst>
    </dgm:pt>
    <dgm:pt modelId="{CCB1EDFA-E43A-451C-9AA3-D9CD308AAED0}" type="pres">
      <dgm:prSet presAssocID="{69D1D5B4-6277-406B-84E3-1E12CC73B3C4}" presName="iconSpace" presStyleCnt="0"/>
      <dgm:spPr/>
    </dgm:pt>
    <dgm:pt modelId="{4113D5ED-E9D4-4042-93C7-EE29CA9F56EB}" type="pres">
      <dgm:prSet presAssocID="{69D1D5B4-6277-406B-84E3-1E12CC73B3C4}" presName="parTx" presStyleLbl="revTx" presStyleIdx="2" presStyleCnt="4">
        <dgm:presLayoutVars>
          <dgm:chMax val="0"/>
          <dgm:chPref val="0"/>
        </dgm:presLayoutVars>
      </dgm:prSet>
      <dgm:spPr/>
    </dgm:pt>
    <dgm:pt modelId="{E312A3F5-28ED-4DB9-970A-BB3B5E5DE6CD}" type="pres">
      <dgm:prSet presAssocID="{69D1D5B4-6277-406B-84E3-1E12CC73B3C4}" presName="txSpace" presStyleCnt="0"/>
      <dgm:spPr/>
    </dgm:pt>
    <dgm:pt modelId="{9C8F87F5-9FCC-4176-A510-06CE25BF604B}" type="pres">
      <dgm:prSet presAssocID="{69D1D5B4-6277-406B-84E3-1E12CC73B3C4}" presName="desTx" presStyleLbl="revTx" presStyleIdx="3" presStyleCnt="4">
        <dgm:presLayoutVars/>
      </dgm:prSet>
      <dgm:spPr/>
    </dgm:pt>
  </dgm:ptLst>
  <dgm:cxnLst>
    <dgm:cxn modelId="{BAD59C27-DE98-4E01-9DDC-78D9866F09D0}" srcId="{3E1F8566-E867-4D18-B08B-B97B20A8EE19}" destId="{D008FB9A-80A9-48C5-9D42-E4FF62E7156D}" srcOrd="1" destOrd="0" parTransId="{A52C8398-3D51-4B87-B9F6-2FACB3FBAB33}" sibTransId="{54FE033F-2BDC-46B2-BE2C-5EAF5F5C746A}"/>
    <dgm:cxn modelId="{559A6963-9493-4989-BDCA-15174FCBABF8}" type="presOf" srcId="{527FC6E1-4C32-4D8C-9E2F-43F0A507A23A}" destId="{9C8F87F5-9FCC-4176-A510-06CE25BF604B}" srcOrd="0" destOrd="1" presId="urn:microsoft.com/office/officeart/2018/5/layout/CenteredIconLabelDescriptionList"/>
    <dgm:cxn modelId="{B624214A-BE1D-43AE-8C00-B9650730AA64}" type="presOf" srcId="{31956A51-AD55-40DD-866E-370B365A205D}" destId="{9C8F87F5-9FCC-4176-A510-06CE25BF604B}" srcOrd="0" destOrd="0" presId="urn:microsoft.com/office/officeart/2018/5/layout/CenteredIconLabelDescriptionList"/>
    <dgm:cxn modelId="{57595A55-6DC3-42A8-8903-58ED694D051B}" srcId="{69D1D5B4-6277-406B-84E3-1E12CC73B3C4}" destId="{527FC6E1-4C32-4D8C-9E2F-43F0A507A23A}" srcOrd="1" destOrd="0" parTransId="{FD402A75-9931-42A2-8A53-C069724EA202}" sibTransId="{BC0FDEAA-6D5B-429C-B767-B3987C43BA23}"/>
    <dgm:cxn modelId="{F9855D85-B131-41D6-8542-40D128D84706}" type="presOf" srcId="{C41D2FFA-6AE8-4C49-8C35-BA38967641F3}" destId="{ADFAA5BD-C79E-4CEB-852C-2E01E1B9DCBE}" srcOrd="0" destOrd="0" presId="urn:microsoft.com/office/officeart/2018/5/layout/CenteredIconLabelDescriptionList"/>
    <dgm:cxn modelId="{75003DAC-5851-41BE-8D39-EE42216CD3A0}" srcId="{C41D2FFA-6AE8-4C49-8C35-BA38967641F3}" destId="{69D1D5B4-6277-406B-84E3-1E12CC73B3C4}" srcOrd="1" destOrd="0" parTransId="{D1BC4CA6-F524-49CB-BE16-4C1E41DDF046}" sibTransId="{C1A1D4D5-4103-49A9-95D2-F2A5ED4133FA}"/>
    <dgm:cxn modelId="{A81E31AD-0430-44E9-8C98-54FBB8323A0B}" srcId="{69D1D5B4-6277-406B-84E3-1E12CC73B3C4}" destId="{31956A51-AD55-40DD-866E-370B365A205D}" srcOrd="0" destOrd="0" parTransId="{CA5759FE-B834-405D-B932-6904D01BF57E}" sibTransId="{36F649B4-40AA-44BA-84C6-07CFB9627C70}"/>
    <dgm:cxn modelId="{2D5A55D4-B11F-4CD4-898C-E1CDE1ED52F1}" type="presOf" srcId="{69D1D5B4-6277-406B-84E3-1E12CC73B3C4}" destId="{4113D5ED-E9D4-4042-93C7-EE29CA9F56EB}" srcOrd="0" destOrd="0" presId="urn:microsoft.com/office/officeart/2018/5/layout/CenteredIconLabelDescriptionList"/>
    <dgm:cxn modelId="{8C5A12D6-39EA-4763-B475-78B9FD676C61}" type="presOf" srcId="{3E1F8566-E867-4D18-B08B-B97B20A8EE19}" destId="{C35A24FC-895C-40FB-9C0A-E2BAC3F7655D}" srcOrd="0" destOrd="0" presId="urn:microsoft.com/office/officeart/2018/5/layout/CenteredIconLabelDescriptionList"/>
    <dgm:cxn modelId="{86DB1FD7-0D12-4538-A485-39D9B24744E2}" type="presOf" srcId="{D008FB9A-80A9-48C5-9D42-E4FF62E7156D}" destId="{5F912DA9-06B1-4A09-BDA0-C34F10CCCEEE}" srcOrd="0" destOrd="1" presId="urn:microsoft.com/office/officeart/2018/5/layout/CenteredIconLabelDescriptionList"/>
    <dgm:cxn modelId="{FC132BE0-E93F-4490-829B-72938EE20884}" srcId="{C41D2FFA-6AE8-4C49-8C35-BA38967641F3}" destId="{3E1F8566-E867-4D18-B08B-B97B20A8EE19}" srcOrd="0" destOrd="0" parTransId="{2D600077-6E52-4838-BFBD-66762B273258}" sibTransId="{BDDC565D-FEF9-419A-8280-3160619661CB}"/>
    <dgm:cxn modelId="{28E045E9-C864-4F6B-9C1E-2F167B4C3B92}" type="presOf" srcId="{61E4C942-9F0B-4C98-9158-3597D5953C17}" destId="{5F912DA9-06B1-4A09-BDA0-C34F10CCCEEE}" srcOrd="0" destOrd="0" presId="urn:microsoft.com/office/officeart/2018/5/layout/CenteredIconLabelDescriptionList"/>
    <dgm:cxn modelId="{BA6BDEF5-923D-437E-81DC-4565E378264A}" srcId="{3E1F8566-E867-4D18-B08B-B97B20A8EE19}" destId="{61E4C942-9F0B-4C98-9158-3597D5953C17}" srcOrd="0" destOrd="0" parTransId="{96CA0AD3-4C5E-4B21-B272-2C03E1D21AED}" sibTransId="{168DCB3C-CEE5-45E1-A5EC-96BF38F7104C}"/>
    <dgm:cxn modelId="{9708DE1A-3282-48D7-B192-93FD26969480}" type="presParOf" srcId="{ADFAA5BD-C79E-4CEB-852C-2E01E1B9DCBE}" destId="{E3D37C8D-C55E-4DC1-B413-550A6664EF71}" srcOrd="0" destOrd="0" presId="urn:microsoft.com/office/officeart/2018/5/layout/CenteredIconLabelDescriptionList"/>
    <dgm:cxn modelId="{52263E86-37C2-4617-A55D-B5AA5D5FE69E}" type="presParOf" srcId="{E3D37C8D-C55E-4DC1-B413-550A6664EF71}" destId="{4A2F7CB2-12EE-4D77-A6C3-02804EFB15E1}" srcOrd="0" destOrd="0" presId="urn:microsoft.com/office/officeart/2018/5/layout/CenteredIconLabelDescriptionList"/>
    <dgm:cxn modelId="{0336FE3E-D83A-4B4A-9B94-8F9641A583B6}" type="presParOf" srcId="{E3D37C8D-C55E-4DC1-B413-550A6664EF71}" destId="{D82EA360-EA74-4FE7-A2DE-44D2A750801D}" srcOrd="1" destOrd="0" presId="urn:microsoft.com/office/officeart/2018/5/layout/CenteredIconLabelDescriptionList"/>
    <dgm:cxn modelId="{0D6807CC-51D0-4C54-9643-80484C2A8E7A}" type="presParOf" srcId="{E3D37C8D-C55E-4DC1-B413-550A6664EF71}" destId="{C35A24FC-895C-40FB-9C0A-E2BAC3F7655D}" srcOrd="2" destOrd="0" presId="urn:microsoft.com/office/officeart/2018/5/layout/CenteredIconLabelDescriptionList"/>
    <dgm:cxn modelId="{66CBFADD-2263-4C9C-A79D-4E2A6D7472C4}" type="presParOf" srcId="{E3D37C8D-C55E-4DC1-B413-550A6664EF71}" destId="{4647465F-E3CE-4870-9786-CE57FB637C2E}" srcOrd="3" destOrd="0" presId="urn:microsoft.com/office/officeart/2018/5/layout/CenteredIconLabelDescriptionList"/>
    <dgm:cxn modelId="{4526DCCE-EA1F-47A9-A085-4F1328F0A8D0}" type="presParOf" srcId="{E3D37C8D-C55E-4DC1-B413-550A6664EF71}" destId="{5F912DA9-06B1-4A09-BDA0-C34F10CCCEEE}" srcOrd="4" destOrd="0" presId="urn:microsoft.com/office/officeart/2018/5/layout/CenteredIconLabelDescriptionList"/>
    <dgm:cxn modelId="{8F2BFB17-4913-4389-983C-27DCF50CD542}" type="presParOf" srcId="{ADFAA5BD-C79E-4CEB-852C-2E01E1B9DCBE}" destId="{21B90EEB-B77B-4522-9CB1-B88A168A0ACE}" srcOrd="1" destOrd="0" presId="urn:microsoft.com/office/officeart/2018/5/layout/CenteredIconLabelDescriptionList"/>
    <dgm:cxn modelId="{8F678BED-E88A-4CA1-9037-40973B948544}" type="presParOf" srcId="{ADFAA5BD-C79E-4CEB-852C-2E01E1B9DCBE}" destId="{75BE035C-B5AE-48AE-A171-C418FF348039}" srcOrd="2" destOrd="0" presId="urn:microsoft.com/office/officeart/2018/5/layout/CenteredIconLabelDescriptionList"/>
    <dgm:cxn modelId="{2413EE5C-5BB2-46F2-A3B2-651C640F58B9}" type="presParOf" srcId="{75BE035C-B5AE-48AE-A171-C418FF348039}" destId="{E957F685-F336-406C-B7FA-4B5E9E920ADA}" srcOrd="0" destOrd="0" presId="urn:microsoft.com/office/officeart/2018/5/layout/CenteredIconLabelDescriptionList"/>
    <dgm:cxn modelId="{2B6310FC-5B02-422E-A727-D362D1A0D2A2}" type="presParOf" srcId="{75BE035C-B5AE-48AE-A171-C418FF348039}" destId="{CCB1EDFA-E43A-451C-9AA3-D9CD308AAED0}" srcOrd="1" destOrd="0" presId="urn:microsoft.com/office/officeart/2018/5/layout/CenteredIconLabelDescriptionList"/>
    <dgm:cxn modelId="{88EFC420-F6A4-4FB0-A4D1-5CC3C7669C6C}" type="presParOf" srcId="{75BE035C-B5AE-48AE-A171-C418FF348039}" destId="{4113D5ED-E9D4-4042-93C7-EE29CA9F56EB}" srcOrd="2" destOrd="0" presId="urn:microsoft.com/office/officeart/2018/5/layout/CenteredIconLabelDescriptionList"/>
    <dgm:cxn modelId="{DE66AE73-E05A-40C3-A508-B7AAEADCA7BC}" type="presParOf" srcId="{75BE035C-B5AE-48AE-A171-C418FF348039}" destId="{E312A3F5-28ED-4DB9-970A-BB3B5E5DE6CD}" srcOrd="3" destOrd="0" presId="urn:microsoft.com/office/officeart/2018/5/layout/CenteredIconLabelDescriptionList"/>
    <dgm:cxn modelId="{EEA21516-4A5D-4245-A492-58FFA36DAD35}" type="presParOf" srcId="{75BE035C-B5AE-48AE-A171-C418FF348039}" destId="{9C8F87F5-9FCC-4176-A510-06CE25BF604B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F0BA45-1187-4911-A378-B1E49755EA04}">
      <dsp:nvSpPr>
        <dsp:cNvPr id="0" name=""/>
        <dsp:cNvSpPr/>
      </dsp:nvSpPr>
      <dsp:spPr>
        <a:xfrm>
          <a:off x="0" y="194250"/>
          <a:ext cx="6628804" cy="1146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O que é um Banco de Dados e o SGBD ?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Banco de Dados Relacional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Banco de Dados Não-Relacional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 dirty="0"/>
            <a:t>Tipos de Ferramentas de SQL</a:t>
          </a:r>
          <a:endParaRPr lang="en-US" sz="1300" kern="1200" dirty="0"/>
        </a:p>
      </dsp:txBody>
      <dsp:txXfrm>
        <a:off x="0" y="194250"/>
        <a:ext cx="6628804" cy="1146600"/>
      </dsp:txXfrm>
    </dsp:sp>
    <dsp:sp modelId="{BB683439-76A0-4E76-A52F-8ED14CED8F84}">
      <dsp:nvSpPr>
        <dsp:cNvPr id="0" name=""/>
        <dsp:cNvSpPr/>
      </dsp:nvSpPr>
      <dsp:spPr>
        <a:xfrm>
          <a:off x="331440" y="2370"/>
          <a:ext cx="4640162" cy="3837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Conceitos</a:t>
          </a:r>
          <a:endParaRPr lang="en-US" sz="1300" kern="1200" dirty="0"/>
        </a:p>
      </dsp:txBody>
      <dsp:txXfrm>
        <a:off x="350174" y="21104"/>
        <a:ext cx="4602694" cy="346292"/>
      </dsp:txXfrm>
    </dsp:sp>
    <dsp:sp modelId="{A1183594-7266-415B-9A5B-25B3E1B89F3F}">
      <dsp:nvSpPr>
        <dsp:cNvPr id="0" name=""/>
        <dsp:cNvSpPr/>
      </dsp:nvSpPr>
      <dsp:spPr>
        <a:xfrm>
          <a:off x="0" y="1602930"/>
          <a:ext cx="6628804" cy="17608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Análise de Requisitos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Modelo Conceitual (MER e DER)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Entidades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Atributos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Relacionamentos</a:t>
          </a:r>
          <a:endParaRPr lang="en-US" sz="1300" kern="1200"/>
        </a:p>
        <a:p>
          <a:pPr marL="228600" lvl="2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Cardinalidade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Modelo Lógico (NF1, NF2, NF3)</a:t>
          </a:r>
          <a:endParaRPr lang="en-US" sz="1300" kern="1200"/>
        </a:p>
      </dsp:txBody>
      <dsp:txXfrm>
        <a:off x="0" y="1602930"/>
        <a:ext cx="6628804" cy="1760850"/>
      </dsp:txXfrm>
    </dsp:sp>
    <dsp:sp modelId="{4576EADA-30D0-499F-B3E1-BF052FA5495A}">
      <dsp:nvSpPr>
        <dsp:cNvPr id="0" name=""/>
        <dsp:cNvSpPr/>
      </dsp:nvSpPr>
      <dsp:spPr>
        <a:xfrm>
          <a:off x="331440" y="1411050"/>
          <a:ext cx="4640162" cy="383760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Modelagem de um Banco de Dados</a:t>
          </a:r>
          <a:endParaRPr lang="en-US" sz="1300" kern="1200"/>
        </a:p>
      </dsp:txBody>
      <dsp:txXfrm>
        <a:off x="350174" y="1429784"/>
        <a:ext cx="4602694" cy="346292"/>
      </dsp:txXfrm>
    </dsp:sp>
    <dsp:sp modelId="{4401CF27-C1F3-4012-99D5-C04198B2BC69}">
      <dsp:nvSpPr>
        <dsp:cNvPr id="0" name=""/>
        <dsp:cNvSpPr/>
      </dsp:nvSpPr>
      <dsp:spPr>
        <a:xfrm>
          <a:off x="0" y="3625860"/>
          <a:ext cx="6628804" cy="13513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4469" tIns="270764" rIns="514469" bIns="92456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Definir a Ferramenta que Utilizaremos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Criação e Manipulação de Tabelas 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Comandos Práticos (Listar, Inserir, Atualizar e Deletar)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Criação de Stored Procedures / Functions e Triggers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300" kern="1200"/>
            <a:t>Configurações de Banco de Dados</a:t>
          </a:r>
          <a:endParaRPr lang="en-US" sz="1300" kern="1200"/>
        </a:p>
      </dsp:txBody>
      <dsp:txXfrm>
        <a:off x="0" y="3625860"/>
        <a:ext cx="6628804" cy="1351350"/>
      </dsp:txXfrm>
    </dsp:sp>
    <dsp:sp modelId="{271E949D-5025-40E1-ABAE-C47D3633FA01}">
      <dsp:nvSpPr>
        <dsp:cNvPr id="0" name=""/>
        <dsp:cNvSpPr/>
      </dsp:nvSpPr>
      <dsp:spPr>
        <a:xfrm>
          <a:off x="331440" y="3433980"/>
          <a:ext cx="4640162" cy="383760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5387" tIns="0" rIns="175387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/>
            <a:t>Linguagem SQL (Modelo Físico)</a:t>
          </a:r>
          <a:endParaRPr lang="en-US" sz="1300" kern="1200"/>
        </a:p>
      </dsp:txBody>
      <dsp:txXfrm>
        <a:off x="350174" y="3452714"/>
        <a:ext cx="4602694" cy="346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64669A-BDCB-4457-A916-AFF6B95879B8}">
      <dsp:nvSpPr>
        <dsp:cNvPr id="0" name=""/>
        <dsp:cNvSpPr/>
      </dsp:nvSpPr>
      <dsp:spPr>
        <a:xfrm rot="5400000">
          <a:off x="5741621" y="-2079366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kern="1200"/>
            <a:t>Conjunto de dados relacionados que contém informações de interesse de determinada empresa.</a:t>
          </a:r>
          <a:endParaRPr lang="en-US" sz="2500" kern="1200"/>
        </a:p>
      </dsp:txBody>
      <dsp:txXfrm rot="-5400000">
        <a:off x="3462528" y="277706"/>
        <a:ext cx="6077626" cy="1441459"/>
      </dsp:txXfrm>
    </dsp:sp>
    <dsp:sp modelId="{D59675FB-A627-4B10-881D-4E0264C19BF3}">
      <dsp:nvSpPr>
        <dsp:cNvPr id="0" name=""/>
        <dsp:cNvSpPr/>
      </dsp:nvSpPr>
      <dsp:spPr>
        <a:xfrm>
          <a:off x="0" y="49"/>
          <a:ext cx="3462527" cy="1996771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/>
            <a:t>Banco de Dados:</a:t>
          </a:r>
          <a:endParaRPr lang="en-US" sz="5500" kern="1200"/>
        </a:p>
      </dsp:txBody>
      <dsp:txXfrm>
        <a:off x="97474" y="97523"/>
        <a:ext cx="3267579" cy="1801823"/>
      </dsp:txXfrm>
    </dsp:sp>
    <dsp:sp modelId="{2029529E-BFE1-4E97-A7D9-BD8F91B599FD}">
      <dsp:nvSpPr>
        <dsp:cNvPr id="0" name=""/>
        <dsp:cNvSpPr/>
      </dsp:nvSpPr>
      <dsp:spPr>
        <a:xfrm rot="5400000">
          <a:off x="5741621" y="17243"/>
          <a:ext cx="1597417" cy="6155605"/>
        </a:xfrm>
        <a:prstGeom prst="round2SameRect">
          <a:avLst/>
        </a:prstGeom>
        <a:solidFill>
          <a:schemeClr val="accent2">
            <a:tint val="40000"/>
            <a:alpha val="90000"/>
            <a:hueOff val="-4091839"/>
            <a:satOff val="45107"/>
            <a:lumOff val="4296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-4091839"/>
              <a:satOff val="45107"/>
              <a:lumOff val="429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500" b="1" kern="1200"/>
            <a:t>Sistema Gerenciador de Banco de dados </a:t>
          </a:r>
          <a:r>
            <a:rPr lang="pt-BR" sz="2500" kern="1200"/>
            <a:t>- banco de dados associado a um conjunto de programas para gerenciar essebanco de dados..</a:t>
          </a:r>
          <a:endParaRPr lang="en-US" sz="2500" kern="1200"/>
        </a:p>
      </dsp:txBody>
      <dsp:txXfrm rot="-5400000">
        <a:off x="3462528" y="2374316"/>
        <a:ext cx="6077626" cy="1441459"/>
      </dsp:txXfrm>
    </dsp:sp>
    <dsp:sp modelId="{E936930D-57EB-49F9-A0E3-D74936D4DAEE}">
      <dsp:nvSpPr>
        <dsp:cNvPr id="0" name=""/>
        <dsp:cNvSpPr/>
      </dsp:nvSpPr>
      <dsp:spPr>
        <a:xfrm>
          <a:off x="0" y="2096660"/>
          <a:ext cx="3462527" cy="1996771"/>
        </a:xfrm>
        <a:prstGeom prst="roundRect">
          <a:avLst/>
        </a:prstGeom>
        <a:solidFill>
          <a:schemeClr val="accent2">
            <a:hueOff val="-2964286"/>
            <a:satOff val="14200"/>
            <a:lumOff val="13137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9550" tIns="104775" rIns="209550" bIns="104775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/>
            <a:t>SGBD:</a:t>
          </a:r>
          <a:endParaRPr lang="en-US" sz="5500" kern="1200"/>
        </a:p>
      </dsp:txBody>
      <dsp:txXfrm>
        <a:off x="97474" y="2194134"/>
        <a:ext cx="3267579" cy="180182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884F63-8530-4CCB-AC86-D31A960842E5}">
      <dsp:nvSpPr>
        <dsp:cNvPr id="0" name=""/>
        <dsp:cNvSpPr/>
      </dsp:nvSpPr>
      <dsp:spPr>
        <a:xfrm>
          <a:off x="1515066" y="8313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3E1CF-5A1F-49C8-B62A-810C0D7CE39C}">
      <dsp:nvSpPr>
        <dsp:cNvPr id="0" name=""/>
        <dsp:cNvSpPr/>
      </dsp:nvSpPr>
      <dsp:spPr>
        <a:xfrm>
          <a:off x="111066" y="17640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100" kern="1200"/>
            <a:t>Armazenar de forma organizada as Informações</a:t>
          </a:r>
          <a:endParaRPr lang="en-US" sz="2100" kern="1200"/>
        </a:p>
      </dsp:txBody>
      <dsp:txXfrm>
        <a:off x="111066" y="1764004"/>
        <a:ext cx="4320000" cy="648000"/>
      </dsp:txXfrm>
    </dsp:sp>
    <dsp:sp modelId="{2BC43B49-C6B8-4953-A4F6-2E1D7E2A432B}">
      <dsp:nvSpPr>
        <dsp:cNvPr id="0" name=""/>
        <dsp:cNvSpPr/>
      </dsp:nvSpPr>
      <dsp:spPr>
        <a:xfrm>
          <a:off x="111066" y="2490548"/>
          <a:ext cx="4320000" cy="151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8E5A51E-8419-407F-966F-90969F61121D}">
      <dsp:nvSpPr>
        <dsp:cNvPr id="0" name=""/>
        <dsp:cNvSpPr/>
      </dsp:nvSpPr>
      <dsp:spPr>
        <a:xfrm>
          <a:off x="6591066" y="8313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7A990-C601-4AA7-877C-63C3967F6805}">
      <dsp:nvSpPr>
        <dsp:cNvPr id="0" name=""/>
        <dsp:cNvSpPr/>
      </dsp:nvSpPr>
      <dsp:spPr>
        <a:xfrm>
          <a:off x="5187066" y="1764004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2100" kern="1200"/>
            <a:t>Ajuda a garantir</a:t>
          </a:r>
          <a:endParaRPr lang="en-US" sz="2100" kern="1200"/>
        </a:p>
      </dsp:txBody>
      <dsp:txXfrm>
        <a:off x="5187066" y="1764004"/>
        <a:ext cx="4320000" cy="648000"/>
      </dsp:txXfrm>
    </dsp:sp>
    <dsp:sp modelId="{19153129-9B84-433F-AFEC-B0B1309EA9ED}">
      <dsp:nvSpPr>
        <dsp:cNvPr id="0" name=""/>
        <dsp:cNvSpPr/>
      </dsp:nvSpPr>
      <dsp:spPr>
        <a:xfrm>
          <a:off x="5187066" y="2490548"/>
          <a:ext cx="4320000" cy="15197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Controle de inconsistências e redundância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Integridade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Atomicidade (</a:t>
          </a:r>
          <a:r>
            <a:rPr lang="pt-BR" sz="1600" kern="1200" dirty="0" err="1"/>
            <a:t>Commit</a:t>
          </a:r>
          <a:r>
            <a:rPr lang="pt-BR" sz="1600" kern="1200" dirty="0"/>
            <a:t> / </a:t>
          </a:r>
          <a:r>
            <a:rPr lang="pt-BR" sz="1600" kern="1200" dirty="0" err="1"/>
            <a:t>Rollback</a:t>
          </a:r>
          <a:r>
            <a:rPr lang="pt-BR" sz="1600" kern="1200" dirty="0"/>
            <a:t>)</a:t>
          </a:r>
          <a:endParaRPr lang="en-US" sz="1600" kern="1200" dirty="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/>
            <a:t>Segurança</a:t>
          </a:r>
          <a:endParaRPr lang="en-US" sz="1600" kern="1200"/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Abstração dos dados</a:t>
          </a:r>
          <a:endParaRPr lang="en-US" sz="1600" kern="1200" dirty="0"/>
        </a:p>
      </dsp:txBody>
      <dsp:txXfrm>
        <a:off x="5187066" y="2490548"/>
        <a:ext cx="4320000" cy="151979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4D8042-E506-456D-85D9-31F95BA48E77}">
      <dsp:nvSpPr>
        <dsp:cNvPr id="0" name=""/>
        <dsp:cNvSpPr/>
      </dsp:nvSpPr>
      <dsp:spPr>
        <a:xfrm>
          <a:off x="0" y="3005440"/>
          <a:ext cx="6628804" cy="1971894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Informação é um dado depois de processado e contextualizado</a:t>
          </a:r>
          <a:endParaRPr lang="en-US" sz="2600" kern="1200"/>
        </a:p>
      </dsp:txBody>
      <dsp:txXfrm>
        <a:off x="0" y="3005440"/>
        <a:ext cx="6628804" cy="1064823"/>
      </dsp:txXfrm>
    </dsp:sp>
    <dsp:sp modelId="{0F5D99F9-1D2B-476B-91D0-C987A1B53A8C}">
      <dsp:nvSpPr>
        <dsp:cNvPr id="0" name=""/>
        <dsp:cNvSpPr/>
      </dsp:nvSpPr>
      <dsp:spPr>
        <a:xfrm>
          <a:off x="0" y="4030826"/>
          <a:ext cx="6628804" cy="90707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/>
            <a:t>Ex: “João” - “João é aluno do Colégio Sebastião.” </a:t>
          </a:r>
          <a:endParaRPr lang="en-US" sz="3100" kern="1200"/>
        </a:p>
      </dsp:txBody>
      <dsp:txXfrm>
        <a:off x="0" y="4030826"/>
        <a:ext cx="6628804" cy="907071"/>
      </dsp:txXfrm>
    </dsp:sp>
    <dsp:sp modelId="{9DF77706-AA87-4505-B472-DF91C0718E1B}">
      <dsp:nvSpPr>
        <dsp:cNvPr id="0" name=""/>
        <dsp:cNvSpPr/>
      </dsp:nvSpPr>
      <dsp:spPr>
        <a:xfrm rot="10800000">
          <a:off x="0" y="2245"/>
          <a:ext cx="6628804" cy="3032773"/>
        </a:xfrm>
        <a:prstGeom prst="upArrowCallout">
          <a:avLst/>
        </a:prstGeom>
        <a:gradFill rotWithShape="0">
          <a:gsLst>
            <a:gs pos="0">
              <a:schemeClr val="accent5">
                <a:hueOff val="2495256"/>
                <a:satOff val="-50489"/>
                <a:lumOff val="1569"/>
                <a:alphaOff val="0"/>
                <a:tint val="96000"/>
                <a:lumMod val="100000"/>
              </a:schemeClr>
            </a:gs>
            <a:gs pos="78000">
              <a:schemeClr val="accent5">
                <a:hueOff val="2495256"/>
                <a:satOff val="-50489"/>
                <a:lumOff val="156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600" kern="1200"/>
            <a:t>Dado é registro de alguma entidade</a:t>
          </a:r>
          <a:endParaRPr lang="en-US" sz="2600" kern="1200"/>
        </a:p>
      </dsp:txBody>
      <dsp:txXfrm rot="-10800000">
        <a:off x="0" y="2245"/>
        <a:ext cx="6628804" cy="1064503"/>
      </dsp:txXfrm>
    </dsp:sp>
    <dsp:sp modelId="{AE44B3BD-AE80-459A-9ACD-1CACF6283516}">
      <dsp:nvSpPr>
        <dsp:cNvPr id="0" name=""/>
        <dsp:cNvSpPr/>
      </dsp:nvSpPr>
      <dsp:spPr>
        <a:xfrm>
          <a:off x="0" y="1066749"/>
          <a:ext cx="6628804" cy="906799"/>
        </a:xfrm>
        <a:prstGeom prst="rect">
          <a:avLst/>
        </a:prstGeom>
        <a:solidFill>
          <a:schemeClr val="accent5">
            <a:tint val="40000"/>
            <a:alpha val="90000"/>
            <a:hueOff val="2651784"/>
            <a:satOff val="-27828"/>
            <a:lumOff val="-1825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39370" rIns="220472" bIns="3937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3100" kern="1200" dirty="0" err="1"/>
            <a:t>Ex</a:t>
          </a:r>
          <a:r>
            <a:rPr lang="pt-BR" sz="3100" kern="1200" dirty="0"/>
            <a:t>: nome, idade, “1234”, “abc”, etc.</a:t>
          </a:r>
          <a:endParaRPr lang="en-US" sz="3100" kern="1200" dirty="0"/>
        </a:p>
      </dsp:txBody>
      <dsp:txXfrm>
        <a:off x="0" y="1066749"/>
        <a:ext cx="6628804" cy="90679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5A14A-91B6-4D52-8462-7FC674B44EBC}">
      <dsp:nvSpPr>
        <dsp:cNvPr id="0" name=""/>
        <dsp:cNvSpPr/>
      </dsp:nvSpPr>
      <dsp:spPr>
        <a:xfrm>
          <a:off x="1518283" y="0"/>
          <a:ext cx="1510523" cy="14546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 t="-2000" b="-2000"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66E90-00D1-42CE-A27C-3979BCB20F5E}">
      <dsp:nvSpPr>
        <dsp:cNvPr id="0" name=""/>
        <dsp:cNvSpPr/>
      </dsp:nvSpPr>
      <dsp:spPr>
        <a:xfrm>
          <a:off x="115654" y="1624138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VANTAGENS</a:t>
          </a:r>
          <a:endParaRPr lang="en-US" sz="3600" kern="1200"/>
        </a:p>
      </dsp:txBody>
      <dsp:txXfrm>
        <a:off x="115654" y="1624138"/>
        <a:ext cx="4315781" cy="623413"/>
      </dsp:txXfrm>
    </dsp:sp>
    <dsp:sp modelId="{4697283F-0E3B-4E22-A033-EF9041EB80D1}">
      <dsp:nvSpPr>
        <dsp:cNvPr id="0" name=""/>
        <dsp:cNvSpPr/>
      </dsp:nvSpPr>
      <dsp:spPr>
        <a:xfrm>
          <a:off x="115654" y="2326392"/>
          <a:ext cx="4315781" cy="176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Segurança (restrição de acesso) 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Mecanismo de backup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Garante a consistência dos dados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Evita redundância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Maior flexibilidade para mudanças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Compartilhamento entre múltiplos usuários </a:t>
          </a:r>
          <a:endParaRPr lang="en-US" sz="1700" kern="1200"/>
        </a:p>
      </dsp:txBody>
      <dsp:txXfrm>
        <a:off x="115654" y="2326392"/>
        <a:ext cx="4315781" cy="1767089"/>
      </dsp:txXfrm>
    </dsp:sp>
    <dsp:sp modelId="{BF045EA9-5EB2-460B-9D46-97BEF64B89F3}">
      <dsp:nvSpPr>
        <dsp:cNvPr id="0" name=""/>
        <dsp:cNvSpPr/>
      </dsp:nvSpPr>
      <dsp:spPr>
        <a:xfrm rot="10800000">
          <a:off x="6589326" y="0"/>
          <a:ext cx="1510523" cy="14546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8E10C2-9821-4004-843D-DAB14A4E0030}">
      <dsp:nvSpPr>
        <dsp:cNvPr id="0" name=""/>
        <dsp:cNvSpPr/>
      </dsp:nvSpPr>
      <dsp:spPr>
        <a:xfrm>
          <a:off x="5186697" y="1624138"/>
          <a:ext cx="4315781" cy="6234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DESVANTAGENS</a:t>
          </a:r>
          <a:endParaRPr lang="en-US" sz="3600" kern="1200"/>
        </a:p>
      </dsp:txBody>
      <dsp:txXfrm>
        <a:off x="5186697" y="1624138"/>
        <a:ext cx="4315781" cy="623413"/>
      </dsp:txXfrm>
    </dsp:sp>
    <dsp:sp modelId="{36E71286-A0AD-4B3B-8705-8E8D97D9A720}">
      <dsp:nvSpPr>
        <dsp:cNvPr id="0" name=""/>
        <dsp:cNvSpPr/>
      </dsp:nvSpPr>
      <dsp:spPr>
        <a:xfrm>
          <a:off x="5186697" y="2326392"/>
          <a:ext cx="4315781" cy="1767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Elevado custo com os softwares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Equipe altamente capacitada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 dirty="0"/>
            <a:t>Elevado overhead (custos)</a:t>
          </a:r>
          <a:endParaRPr lang="en-US" sz="1700" kern="1200" dirty="0"/>
        </a:p>
      </dsp:txBody>
      <dsp:txXfrm>
        <a:off x="5186697" y="2326392"/>
        <a:ext cx="4315781" cy="17670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2F7CB2-12EE-4D77-A6C3-02804EFB15E1}">
      <dsp:nvSpPr>
        <dsp:cNvPr id="0" name=""/>
        <dsp:cNvSpPr/>
      </dsp:nvSpPr>
      <dsp:spPr>
        <a:xfrm>
          <a:off x="1515066" y="122965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5A24FC-895C-40FB-9C0A-E2BAC3F7655D}">
      <dsp:nvSpPr>
        <dsp:cNvPr id="0" name=""/>
        <dsp:cNvSpPr/>
      </dsp:nvSpPr>
      <dsp:spPr>
        <a:xfrm>
          <a:off x="111066" y="18004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Relacional </a:t>
          </a:r>
          <a:endParaRPr lang="en-US" sz="3600" kern="1200"/>
        </a:p>
      </dsp:txBody>
      <dsp:txXfrm>
        <a:off x="111066" y="1800409"/>
        <a:ext cx="4320000" cy="648000"/>
      </dsp:txXfrm>
    </dsp:sp>
    <dsp:sp modelId="{5F912DA9-06B1-4A09-BDA0-C34F10CCCEEE}">
      <dsp:nvSpPr>
        <dsp:cNvPr id="0" name=""/>
        <dsp:cNvSpPr/>
      </dsp:nvSpPr>
      <dsp:spPr>
        <a:xfrm>
          <a:off x="111066" y="2525360"/>
          <a:ext cx="4320000" cy="144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Possui seus dados armazenados em tabelas (relações ou entidades) devidamente relacionadas e identificadas.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Cada tabela possui suas linhas (tuplas) e colunas (atributos). </a:t>
          </a:r>
          <a:endParaRPr lang="en-US" sz="1700" kern="1200"/>
        </a:p>
      </dsp:txBody>
      <dsp:txXfrm>
        <a:off x="111066" y="2525360"/>
        <a:ext cx="4320000" cy="1445156"/>
      </dsp:txXfrm>
    </dsp:sp>
    <dsp:sp modelId="{E957F685-F336-406C-B7FA-4B5E9E920ADA}">
      <dsp:nvSpPr>
        <dsp:cNvPr id="0" name=""/>
        <dsp:cNvSpPr/>
      </dsp:nvSpPr>
      <dsp:spPr>
        <a:xfrm>
          <a:off x="6591066" y="122965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13D5ED-E9D4-4042-93C7-EE29CA9F56EB}">
      <dsp:nvSpPr>
        <dsp:cNvPr id="0" name=""/>
        <dsp:cNvSpPr/>
      </dsp:nvSpPr>
      <dsp:spPr>
        <a:xfrm>
          <a:off x="5187066" y="1800409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pt-BR" sz="3600" kern="1200"/>
            <a:t>Não Relacional</a:t>
          </a:r>
          <a:endParaRPr lang="en-US" sz="3600" kern="1200"/>
        </a:p>
      </dsp:txBody>
      <dsp:txXfrm>
        <a:off x="5187066" y="1800409"/>
        <a:ext cx="4320000" cy="648000"/>
      </dsp:txXfrm>
    </dsp:sp>
    <dsp:sp modelId="{9C8F87F5-9FCC-4176-A510-06CE25BF604B}">
      <dsp:nvSpPr>
        <dsp:cNvPr id="0" name=""/>
        <dsp:cNvSpPr/>
      </dsp:nvSpPr>
      <dsp:spPr>
        <a:xfrm>
          <a:off x="5187066" y="2525360"/>
          <a:ext cx="4320000" cy="14451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Não organiza os dados em tabelas de linhas e colunas como os bancos de dados relacionais.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700" kern="1200"/>
            <a:t>Organiza os dados em um par simples de chave e valor, sendo muito rápido e usado para armazenamento de cache e sessões.</a:t>
          </a:r>
          <a:endParaRPr lang="en-US" sz="1700" kern="1200"/>
        </a:p>
      </dsp:txBody>
      <dsp:txXfrm>
        <a:off x="5187066" y="2525360"/>
        <a:ext cx="4320000" cy="1445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743556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62300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63760274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92504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8797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6412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6097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5362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33524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71439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60194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58594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0520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96236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1486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254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45AC6-C491-4585-A584-9CE2AF7D5500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27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3" descr="Quebra-cabeças em figuras de plástico">
            <a:extLst>
              <a:ext uri="{FF2B5EF4-FFF2-40B4-BE49-F238E27FC236}">
                <a16:creationId xmlns:a16="http://schemas.microsoft.com/office/drawing/2014/main" id="{D92840A3-50F7-2C9D-AD87-1EB17153EFE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5051" b="13721"/>
          <a:stretch>
            <a:fillRect/>
          </a:stretch>
        </p:blipFill>
        <p:spPr>
          <a:xfrm>
            <a:off x="1" y="1"/>
            <a:ext cx="12192000" cy="685799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BE369E0-F93D-82C4-7B93-D964DE567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482602"/>
            <a:ext cx="7588155" cy="2236264"/>
          </a:xfrm>
        </p:spPr>
        <p:txBody>
          <a:bodyPr>
            <a:normAutofit/>
          </a:bodyPr>
          <a:lstStyle/>
          <a:p>
            <a:r>
              <a:rPr lang="pt-BR" sz="5400" dirty="0">
                <a:solidFill>
                  <a:srgbClr val="FFFFFF"/>
                </a:solidFill>
              </a:rPr>
              <a:t>SQL – BANCO DE DADOS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FB4CA89-8AD0-D8CE-29B2-397597E51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793938"/>
            <a:ext cx="7699327" cy="501838"/>
          </a:xfrm>
        </p:spPr>
        <p:txBody>
          <a:bodyPr>
            <a:normAutofit/>
          </a:bodyPr>
          <a:lstStyle/>
          <a:p>
            <a:r>
              <a:rPr lang="pt-BR" sz="2200" dirty="0">
                <a:solidFill>
                  <a:srgbClr val="FFFFFF"/>
                </a:solidFill>
              </a:rPr>
              <a:t>Tudo o que você precisa saber para iniciar seus trabalhos</a:t>
            </a:r>
          </a:p>
        </p:txBody>
      </p:sp>
      <p:sp>
        <p:nvSpPr>
          <p:cNvPr id="5" name="Subtítulo 2">
            <a:extLst>
              <a:ext uri="{FF2B5EF4-FFF2-40B4-BE49-F238E27FC236}">
                <a16:creationId xmlns:a16="http://schemas.microsoft.com/office/drawing/2014/main" id="{FB3A88E7-C7B7-DEB9-E57E-5E893A05F6B3}"/>
              </a:ext>
            </a:extLst>
          </p:cNvPr>
          <p:cNvSpPr txBox="1">
            <a:spLocks/>
          </p:cNvSpPr>
          <p:nvPr/>
        </p:nvSpPr>
        <p:spPr>
          <a:xfrm>
            <a:off x="4492672" y="6251388"/>
            <a:ext cx="7699327" cy="501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2200" dirty="0">
                <a:solidFill>
                  <a:srgbClr val="FFFFFF"/>
                </a:solidFill>
              </a:rPr>
              <a:t>Professor: Flávio D. Silva</a:t>
            </a:r>
          </a:p>
        </p:txBody>
      </p:sp>
    </p:spTree>
    <p:extLst>
      <p:ext uri="{BB962C8B-B14F-4D97-AF65-F5344CB8AC3E}">
        <p14:creationId xmlns:p14="http://schemas.microsoft.com/office/powerpoint/2010/main" val="517009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37735-7996-20A6-FA49-930CF3E3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Principais </a:t>
            </a:r>
            <a:r>
              <a:rPr lang="pt-BR" dirty="0" err="1"/>
              <a:t>SGBDs</a:t>
            </a:r>
            <a:r>
              <a:rPr lang="pt-BR" dirty="0"/>
              <a:t> Relacionais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0E1911E-9671-898F-F915-D0A1ECDD7F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678781"/>
            <a:ext cx="6289095" cy="3881437"/>
          </a:xfrm>
          <a:prstGeom prst="rect">
            <a:avLst/>
          </a:prstGeom>
        </p:spPr>
      </p:pic>
      <p:pic>
        <p:nvPicPr>
          <p:cNvPr id="6" name="Picture 6" descr="FirebirdSQL">
            <a:extLst>
              <a:ext uri="{FF2B5EF4-FFF2-40B4-BE49-F238E27FC236}">
                <a16:creationId xmlns:a16="http://schemas.microsoft.com/office/drawing/2014/main" id="{284F149A-FA69-75FF-1AD7-8AAC421D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47" y="3141618"/>
            <a:ext cx="1989578" cy="198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8517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3E90EA7-A889-60DD-BFC7-051D2330F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O que vamos aprender?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82F66F25-CA57-DF40-5DD5-E15BA114C1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9312188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99537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AF70AA-869C-5C34-6C03-1C2F2E26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182" y="359028"/>
            <a:ext cx="8596668" cy="660400"/>
          </a:xfrm>
        </p:spPr>
        <p:txBody>
          <a:bodyPr/>
          <a:lstStyle/>
          <a:p>
            <a:r>
              <a:rPr lang="pt-BR" dirty="0"/>
              <a:t>Ferramentas Necessárias</a:t>
            </a:r>
          </a:p>
        </p:txBody>
      </p:sp>
      <p:sp>
        <p:nvSpPr>
          <p:cNvPr id="4" name="AutoShape 2" descr="dbdesigner para Windows - Baixe gratuitamente na Uptodown">
            <a:extLst>
              <a:ext uri="{FF2B5EF4-FFF2-40B4-BE49-F238E27FC236}">
                <a16:creationId xmlns:a16="http://schemas.microsoft.com/office/drawing/2014/main" id="{651F9D0C-C6B1-53B5-2790-A9E451DB3B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770632" y="3276600"/>
            <a:ext cx="3477768" cy="347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028" name="Picture 4" descr="Instalando e executando o DBDesigner no Arch Linux [Dica]">
            <a:extLst>
              <a:ext uri="{FF2B5EF4-FFF2-40B4-BE49-F238E27FC236}">
                <a16:creationId xmlns:a16="http://schemas.microsoft.com/office/drawing/2014/main" id="{C9532371-CE34-F120-2BEE-DCA539D89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935" y="1060068"/>
            <a:ext cx="4617993" cy="3250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rebirdSQL">
            <a:extLst>
              <a:ext uri="{FF2B5EF4-FFF2-40B4-BE49-F238E27FC236}">
                <a16:creationId xmlns:a16="http://schemas.microsoft.com/office/drawing/2014/main" id="{F617AED2-9E6D-6823-11EF-04430E0A5B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722" y="4360818"/>
            <a:ext cx="2393550" cy="239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he database experts Main/">
            <a:extLst>
              <a:ext uri="{FF2B5EF4-FFF2-40B4-BE49-F238E27FC236}">
                <a16:creationId xmlns:a16="http://schemas.microsoft.com/office/drawing/2014/main" id="{42CB2DE0-9F8E-E1BA-728D-88AD05401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962399"/>
            <a:ext cx="3444610" cy="2654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O SQL] Microsoft SQL Server | Rodrigo Silva e problemas...">
            <a:extLst>
              <a:ext uri="{FF2B5EF4-FFF2-40B4-BE49-F238E27FC236}">
                <a16:creationId xmlns:a16="http://schemas.microsoft.com/office/drawing/2014/main" id="{88681987-93B9-19A2-7E80-C8377EB6F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36699"/>
            <a:ext cx="3325368" cy="27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32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BEDAB0F-98B4-C5BD-2808-51CEFC02E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pt-BR" dirty="0"/>
              <a:t>O que é um Banco de Dados e o SGBD ?</a:t>
            </a:r>
            <a:br>
              <a:rPr lang="en-US" dirty="0"/>
            </a:br>
            <a:endParaRPr lang="pt-BR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B90BF5B-E507-5FB7-05EC-98662C7AD74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46993214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7682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24C7055-A3CA-5FAA-523A-46F7DD10A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Para que serve?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6363E02E-EFB1-804D-43CD-1EE3C208DB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1590095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69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00D413-0FFA-4BFE-BEBB-3EA2BCC2F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pt-BR" sz="4400"/>
              <a:t>Dados X Informação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pt-BR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CB3DD93D-1B07-A6EB-6191-8F3DE5646B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331576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59241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2423CA5-E2E1-4789-B759-9906C1C940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4660126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660127" y="-3"/>
            <a:ext cx="1056745" cy="6858001"/>
          </a:xfrm>
          <a:prstGeom prst="triangle">
            <a:avLst>
              <a:gd name="adj" fmla="val 100000"/>
            </a:avLst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93D154-6260-BED7-B232-6E022F518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754" y="643467"/>
            <a:ext cx="4203045" cy="1375608"/>
          </a:xfrm>
        </p:spPr>
        <p:txBody>
          <a:bodyPr anchor="ctr">
            <a:normAutofit/>
          </a:bodyPr>
          <a:lstStyle/>
          <a:p>
            <a:r>
              <a:rPr lang="pt-BR">
                <a:solidFill>
                  <a:schemeClr val="bg1"/>
                </a:solidFill>
              </a:rPr>
              <a:t>SGBD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BD6B3E-783C-8724-374F-159676E71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54" y="2160590"/>
            <a:ext cx="3973943" cy="344011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É o sistema que gerência os dados e incorpora funções para a manutenção de um BD.</a:t>
            </a:r>
          </a:p>
          <a:p>
            <a:r>
              <a:rPr lang="pt-BR" dirty="0">
                <a:solidFill>
                  <a:schemeClr val="bg1"/>
                </a:solidFill>
              </a:rPr>
              <a:t>Porém, o SGBD sozinho não vai servir para os usuários.</a:t>
            </a:r>
          </a:p>
          <a:p>
            <a:r>
              <a:rPr lang="pt-BR" dirty="0">
                <a:solidFill>
                  <a:schemeClr val="bg1"/>
                </a:solidFill>
              </a:rPr>
              <a:t>Os Sistemas de BD são sistemas desenvolvidos com funções específicas desenvolvidas nos </a:t>
            </a:r>
            <a:r>
              <a:rPr lang="pt-BR" dirty="0" err="1">
                <a:solidFill>
                  <a:schemeClr val="bg1"/>
                </a:solidFill>
              </a:rPr>
              <a:t>SGBDs</a:t>
            </a:r>
            <a:r>
              <a:rPr lang="pt-BR" dirty="0">
                <a:solidFill>
                  <a:schemeClr val="bg1"/>
                </a:solidFill>
              </a:rPr>
              <a:t>, que utilizam os </a:t>
            </a:r>
            <a:r>
              <a:rPr lang="pt-BR" dirty="0" err="1">
                <a:solidFill>
                  <a:schemeClr val="bg1"/>
                </a:solidFill>
              </a:rPr>
              <a:t>BDs</a:t>
            </a:r>
            <a:r>
              <a:rPr lang="pt-BR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55696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1B937B26-E25A-21A7-A3C6-5ADF95F64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5924" y="1171510"/>
            <a:ext cx="6159772" cy="4514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636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F87C264-1EF6-16E9-8EF4-2A2DDB2AC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Vantagens e desvantagens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BF10705F-8059-BFC8-0190-B7B4C32005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9220159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20778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F4444CE-BC8D-4D61-B303-4C05614E6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04F74D-9C41-9AFD-EA2D-15484F8BC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609600"/>
            <a:ext cx="10197494" cy="1099457"/>
          </a:xfrm>
        </p:spPr>
        <p:txBody>
          <a:bodyPr>
            <a:normAutofit/>
          </a:bodyPr>
          <a:lstStyle/>
          <a:p>
            <a:r>
              <a:rPr lang="pt-BR" dirty="0"/>
              <a:t>Classificação dos BD</a:t>
            </a: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73772B81-181F-48B7-8826-4D9686D15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B2205F6E-03C6-4E92-877C-E2482F6599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1743267" y="4013200"/>
            <a:ext cx="448733" cy="2844800"/>
          </a:xfrm>
          <a:prstGeom prst="triangle">
            <a:avLst>
              <a:gd name="adj" fmla="val 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DD981D35-45E9-6C77-E81E-C0DAB7ECA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2494630"/>
              </p:ext>
            </p:extLst>
          </p:nvPr>
        </p:nvGraphicFramePr>
        <p:xfrm>
          <a:off x="1286933" y="1948543"/>
          <a:ext cx="9618133" cy="4093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037808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94</TotalTime>
  <Words>420</Words>
  <Application>Microsoft Office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Facetado</vt:lpstr>
      <vt:lpstr>SQL – BANCO DE DADOS</vt:lpstr>
      <vt:lpstr>O que vamos aprender?</vt:lpstr>
      <vt:lpstr>Ferramentas Necessárias</vt:lpstr>
      <vt:lpstr>O que é um Banco de Dados e o SGBD ? </vt:lpstr>
      <vt:lpstr>Para que serve?</vt:lpstr>
      <vt:lpstr>Dados X Informação</vt:lpstr>
      <vt:lpstr>SGBD</vt:lpstr>
      <vt:lpstr>Vantagens e desvantagens</vt:lpstr>
      <vt:lpstr>Classificação dos BD</vt:lpstr>
      <vt:lpstr>Principais SGBDs Relacionais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 Office</dc:creator>
  <cp:lastModifiedBy>TI Office</cp:lastModifiedBy>
  <cp:revision>5</cp:revision>
  <dcterms:created xsi:type="dcterms:W3CDTF">2025-10-24T11:47:35Z</dcterms:created>
  <dcterms:modified xsi:type="dcterms:W3CDTF">2025-10-29T18:27:35Z</dcterms:modified>
</cp:coreProperties>
</file>