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635B98F-64F2-4F71-88A8-16F42B06ED35}" type="datetimeFigureOut">
              <a:rPr lang="de-CH" smtClean="0"/>
              <a:t>21.12.2017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E253B58-FD58-4CF7-8111-2B4A43B147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079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98F-64F2-4F71-88A8-16F42B06ED35}" type="datetimeFigureOut">
              <a:rPr lang="de-CH" smtClean="0"/>
              <a:t>21.12.2017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3B58-FD58-4CF7-8111-2B4A43B147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847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98F-64F2-4F71-88A8-16F42B06ED35}" type="datetimeFigureOut">
              <a:rPr lang="de-CH" smtClean="0"/>
              <a:t>21.12.2017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3B58-FD58-4CF7-8111-2B4A43B147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35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98F-64F2-4F71-88A8-16F42B06ED35}" type="datetimeFigureOut">
              <a:rPr lang="de-CH" smtClean="0"/>
              <a:t>21.12.2017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3B58-FD58-4CF7-8111-2B4A43B147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357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98F-64F2-4F71-88A8-16F42B06ED35}" type="datetimeFigureOut">
              <a:rPr lang="de-CH" smtClean="0"/>
              <a:t>21.12.2017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3B58-FD58-4CF7-8111-2B4A43B147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741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98F-64F2-4F71-88A8-16F42B06ED35}" type="datetimeFigureOut">
              <a:rPr lang="de-CH" smtClean="0"/>
              <a:t>21.12.2017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3B58-FD58-4CF7-8111-2B4A43B147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9678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98F-64F2-4F71-88A8-16F42B06ED35}" type="datetimeFigureOut">
              <a:rPr lang="de-CH" smtClean="0"/>
              <a:t>21.12.2017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3B58-FD58-4CF7-8111-2B4A43B147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7751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635B98F-64F2-4F71-88A8-16F42B06ED35}" type="datetimeFigureOut">
              <a:rPr lang="de-CH" smtClean="0"/>
              <a:t>21.12.2017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3B58-FD58-4CF7-8111-2B4A43B147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4976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635B98F-64F2-4F71-88A8-16F42B06ED35}" type="datetimeFigureOut">
              <a:rPr lang="de-CH" smtClean="0"/>
              <a:t>21.12.2017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3B58-FD58-4CF7-8111-2B4A43B147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45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98F-64F2-4F71-88A8-16F42B06ED35}" type="datetimeFigureOut">
              <a:rPr lang="de-CH" smtClean="0"/>
              <a:t>21.12.2017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3B58-FD58-4CF7-8111-2B4A43B147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70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98F-64F2-4F71-88A8-16F42B06ED35}" type="datetimeFigureOut">
              <a:rPr lang="de-CH" smtClean="0"/>
              <a:t>21.12.2017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3B58-FD58-4CF7-8111-2B4A43B147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808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98F-64F2-4F71-88A8-16F42B06ED35}" type="datetimeFigureOut">
              <a:rPr lang="de-CH" smtClean="0"/>
              <a:t>21.12.2017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3B58-FD58-4CF7-8111-2B4A43B147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183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98F-64F2-4F71-88A8-16F42B06ED35}" type="datetimeFigureOut">
              <a:rPr lang="de-CH" smtClean="0"/>
              <a:t>21.12.2017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3B58-FD58-4CF7-8111-2B4A43B147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9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98F-64F2-4F71-88A8-16F42B06ED35}" type="datetimeFigureOut">
              <a:rPr lang="de-CH" smtClean="0"/>
              <a:t>21.12.2017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3B58-FD58-4CF7-8111-2B4A43B147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759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98F-64F2-4F71-88A8-16F42B06ED35}" type="datetimeFigureOut">
              <a:rPr lang="de-CH" smtClean="0"/>
              <a:t>21.12.2017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3B58-FD58-4CF7-8111-2B4A43B147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269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98F-64F2-4F71-88A8-16F42B06ED35}" type="datetimeFigureOut">
              <a:rPr lang="de-CH" smtClean="0"/>
              <a:t>21.12.2017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3B58-FD58-4CF7-8111-2B4A43B147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694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98F-64F2-4F71-88A8-16F42B06ED35}" type="datetimeFigureOut">
              <a:rPr lang="de-CH" smtClean="0"/>
              <a:t>21.12.2017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3B58-FD58-4CF7-8111-2B4A43B147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100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635B98F-64F2-4F71-88A8-16F42B06ED35}" type="datetimeFigureOut">
              <a:rPr lang="de-CH" smtClean="0"/>
              <a:t>21.12.2017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CH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E253B58-FD58-4CF7-8111-2B4A43B147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945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5D651-7D07-49D6-998A-487B20899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Aufgabenverwaltung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C4D1DF-15E3-4170-9A13-70AE283FC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Flavio Tobler</a:t>
            </a:r>
          </a:p>
        </p:txBody>
      </p:sp>
    </p:spTree>
    <p:extLst>
      <p:ext uri="{BB962C8B-B14F-4D97-AF65-F5344CB8AC3E}">
        <p14:creationId xmlns:p14="http://schemas.microsoft.com/office/powerpoint/2010/main" val="328294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3A9DC-89D5-4844-B991-3B7DC6D1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Add-Prozess 2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1782786-B342-46FA-852E-8FE915D64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606" y="2825749"/>
            <a:ext cx="8558996" cy="316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4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F4E1A-E7D6-4F56-8BE6-9872E16A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Grundfunktionen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78E6A3-685B-414F-BF84-AA4A92329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Tasks erfassen</a:t>
            </a:r>
          </a:p>
          <a:p>
            <a:r>
              <a:rPr lang="de-CH" dirty="0"/>
              <a:t>Offene Tasks anzeigen</a:t>
            </a:r>
          </a:p>
          <a:p>
            <a:r>
              <a:rPr lang="de-CH" dirty="0"/>
              <a:t>Tasks schliesse</a:t>
            </a:r>
          </a:p>
          <a:p>
            <a:r>
              <a:rPr lang="de-CH" dirty="0"/>
              <a:t>Geschlossene Tasks anzeigen</a:t>
            </a:r>
          </a:p>
          <a:p>
            <a:r>
              <a:rPr lang="de-CH" dirty="0"/>
              <a:t>Tasks öffnen</a:t>
            </a:r>
          </a:p>
        </p:txBody>
      </p:sp>
    </p:spTree>
    <p:extLst>
      <p:ext uri="{BB962C8B-B14F-4D97-AF65-F5344CB8AC3E}">
        <p14:creationId xmlns:p14="http://schemas.microsoft.com/office/powerpoint/2010/main" val="70297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06AF5-C8DB-4B7D-B641-31BD88E7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Caching-Strategie 1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08AE06C-43B2-4C4E-ADBB-653E3D0BD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468189"/>
            <a:ext cx="4143645" cy="25908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35F0197-7BF6-4FEA-B390-F10B5FED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435" y="2468189"/>
            <a:ext cx="5663110" cy="2758951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4A42A29-C64B-4BE5-8E53-C4A0081AD03A}"/>
              </a:ext>
            </a:extLst>
          </p:cNvPr>
          <p:cNvCxnSpPr/>
          <p:nvPr/>
        </p:nvCxnSpPr>
        <p:spPr>
          <a:xfrm>
            <a:off x="5690681" y="2393004"/>
            <a:ext cx="0" cy="418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F3C094A2-18AF-4987-A62E-1174EEF5FE2E}"/>
              </a:ext>
            </a:extLst>
          </p:cNvPr>
          <p:cNvSpPr txBox="1"/>
          <p:nvPr/>
        </p:nvSpPr>
        <p:spPr>
          <a:xfrm>
            <a:off x="1090570" y="5402510"/>
            <a:ext cx="374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On Installation für statische Files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C988446-C1B8-46F6-B446-89B3F3607C4E}"/>
              </a:ext>
            </a:extLst>
          </p:cNvPr>
          <p:cNvSpPr txBox="1"/>
          <p:nvPr/>
        </p:nvSpPr>
        <p:spPr>
          <a:xfrm>
            <a:off x="6300131" y="5420686"/>
            <a:ext cx="486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On Network Request für die Liste der Tasks</a:t>
            </a:r>
          </a:p>
        </p:txBody>
      </p:sp>
    </p:spTree>
    <p:extLst>
      <p:ext uri="{BB962C8B-B14F-4D97-AF65-F5344CB8AC3E}">
        <p14:creationId xmlns:p14="http://schemas.microsoft.com/office/powerpoint/2010/main" val="365186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7F548-308E-4777-88C5-8D84E1DB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Caching-Strategie 2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CAD0E7D-77B7-45A4-9242-0A88AB256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41" y="2788927"/>
            <a:ext cx="4577719" cy="226150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C2B18DC-738C-4473-B551-DBB9F969D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598" y="2788928"/>
            <a:ext cx="4660905" cy="2261504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6657537-CE32-4A4E-A5AA-F6A564684EB9}"/>
              </a:ext>
            </a:extLst>
          </p:cNvPr>
          <p:cNvCxnSpPr/>
          <p:nvPr/>
        </p:nvCxnSpPr>
        <p:spPr>
          <a:xfrm>
            <a:off x="6024236" y="2462016"/>
            <a:ext cx="0" cy="418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799B8A4A-4C1A-4C03-A124-57D26A13AA23}"/>
              </a:ext>
            </a:extLst>
          </p:cNvPr>
          <p:cNvSpPr txBox="1"/>
          <p:nvPr/>
        </p:nvSpPr>
        <p:spPr>
          <a:xfrm>
            <a:off x="1154954" y="5469147"/>
            <a:ext cx="421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Cache </a:t>
            </a:r>
            <a:r>
              <a:rPr lang="de-CH" dirty="0" err="1"/>
              <a:t>falling</a:t>
            </a:r>
            <a:r>
              <a:rPr lang="de-CH" dirty="0"/>
              <a:t> back </a:t>
            </a:r>
            <a:r>
              <a:rPr lang="de-CH" dirty="0" err="1"/>
              <a:t>to</a:t>
            </a:r>
            <a:r>
              <a:rPr lang="de-CH" dirty="0"/>
              <a:t> Network für statische Files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1119C3A-4E3F-4B8D-92B2-5DFB645C8B45}"/>
              </a:ext>
            </a:extLst>
          </p:cNvPr>
          <p:cNvSpPr txBox="1"/>
          <p:nvPr/>
        </p:nvSpPr>
        <p:spPr>
          <a:xfrm>
            <a:off x="6826127" y="5469146"/>
            <a:ext cx="421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Network </a:t>
            </a:r>
            <a:r>
              <a:rPr lang="de-CH" dirty="0" err="1"/>
              <a:t>falling</a:t>
            </a:r>
            <a:r>
              <a:rPr lang="de-CH" dirty="0"/>
              <a:t> back </a:t>
            </a:r>
            <a:r>
              <a:rPr lang="de-CH" dirty="0" err="1"/>
              <a:t>to</a:t>
            </a:r>
            <a:r>
              <a:rPr lang="de-CH" dirty="0"/>
              <a:t> Cache für die Liste der Tasks</a:t>
            </a:r>
          </a:p>
        </p:txBody>
      </p:sp>
    </p:spTree>
    <p:extLst>
      <p:ext uri="{BB962C8B-B14F-4D97-AF65-F5344CB8AC3E}">
        <p14:creationId xmlns:p14="http://schemas.microsoft.com/office/powerpoint/2010/main" val="131652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6F68C-64B0-4B81-A99F-ADDF599F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Zusätzliche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BB96F-AE71-4098-81BC-95BF8E88A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Manifest</a:t>
            </a:r>
          </a:p>
          <a:p>
            <a:r>
              <a:rPr lang="de-CH" dirty="0"/>
              <a:t>Background </a:t>
            </a:r>
            <a:r>
              <a:rPr lang="de-CH" dirty="0" err="1"/>
              <a:t>Sync</a:t>
            </a:r>
            <a:endParaRPr lang="de-CH" dirty="0"/>
          </a:p>
          <a:p>
            <a:pPr lvl="1"/>
            <a:r>
              <a:rPr lang="de-CH" dirty="0" err="1"/>
              <a:t>Taskname</a:t>
            </a:r>
            <a:r>
              <a:rPr lang="de-CH" dirty="0"/>
              <a:t> = </a:t>
            </a:r>
            <a:r>
              <a:rPr lang="de-CH" dirty="0" err="1"/>
              <a:t>Event.tag</a:t>
            </a:r>
            <a:r>
              <a:rPr lang="de-CH" dirty="0"/>
              <a:t> = </a:t>
            </a:r>
            <a:r>
              <a:rPr lang="de-CH" dirty="0" err="1"/>
              <a:t>IndexedDB.key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8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61408-802A-4FCE-87E8-B6D081BA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Manifest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1157CEE-B824-4B46-A24A-5E65E9384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644" y="2921000"/>
            <a:ext cx="66770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9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5145E-D841-4BE7-84E5-F68F8E2A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Selection</a:t>
            </a:r>
            <a:r>
              <a:rPr lang="de-CH" dirty="0"/>
              <a:t>-Prozess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92CD8B5-5CFC-4A48-BC52-2CE4BCD96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82" y="2453359"/>
            <a:ext cx="4933243" cy="41256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515C1E2-5142-4C15-BB5F-1C725E4FC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716" y="2515983"/>
            <a:ext cx="4933243" cy="27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F0CA-CCC1-4478-994C-A378995A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Close-Prozess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2A485F-FE44-4269-A63D-33C61C652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340" y="2462212"/>
            <a:ext cx="6783478" cy="213495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13E0D68-5CCD-4002-B1A1-719CB40AB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519" y="2386711"/>
            <a:ext cx="4223141" cy="30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7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7C664-ABBC-4079-B7D7-7C09EF4C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Add-Prozess 1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B8605EE-7D3F-4D61-A5AC-F9C1B2AC5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265" y="2468032"/>
            <a:ext cx="8190135" cy="381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07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72</Words>
  <Application>Microsoft Office PowerPoint</Application>
  <PresentationFormat>Breitbild</PresentationFormat>
  <Paragraphs>23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Ion-Sitzungssaal</vt:lpstr>
      <vt:lpstr>Aufgabenverwaltung</vt:lpstr>
      <vt:lpstr>Grundfunktionen</vt:lpstr>
      <vt:lpstr>Caching-Strategie 1</vt:lpstr>
      <vt:lpstr>Caching-Strategie 2</vt:lpstr>
      <vt:lpstr>Zusätzliche Funktionen</vt:lpstr>
      <vt:lpstr>Manifest</vt:lpstr>
      <vt:lpstr>Selection-Prozess</vt:lpstr>
      <vt:lpstr>Close-Prozess</vt:lpstr>
      <vt:lpstr>Add-Prozess 1</vt:lpstr>
      <vt:lpstr>Add-Prozess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Aufgabenverwaltung</dc:title>
  <dc:creator>Flavio Tobler</dc:creator>
  <cp:lastModifiedBy>Flavio Tobler</cp:lastModifiedBy>
  <cp:revision>9</cp:revision>
  <dcterms:created xsi:type="dcterms:W3CDTF">2017-12-21T07:58:43Z</dcterms:created>
  <dcterms:modified xsi:type="dcterms:W3CDTF">2017-12-21T14:53:02Z</dcterms:modified>
</cp:coreProperties>
</file>