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87A71-103E-4C8A-97D7-2F2C6914889C}" v="1" dt="2020-10-05T07:49:56.972"/>
    <p1510:client id="{67C1A78B-56B5-43EA-AA69-09EEB38BAF91}" v="2" dt="2020-10-05T08:42:17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-LAURA BORZA" userId="S::diana.borza@ubbcluj.ro::ed9fdbdb-5e02-44f4-98d5-79feaf2b224c" providerId="AD" clId="Web-{50E87A71-103E-4C8A-97D7-2F2C6914889C}"/>
    <pc:docChg chg="modSld">
      <pc:chgData name="DIANA-LAURA BORZA" userId="S::diana.borza@ubbcluj.ro::ed9fdbdb-5e02-44f4-98d5-79feaf2b224c" providerId="AD" clId="Web-{50E87A71-103E-4C8A-97D7-2F2C6914889C}" dt="2020-10-05T07:49:56.972" v="0"/>
      <pc:docMkLst>
        <pc:docMk/>
      </pc:docMkLst>
      <pc:sldChg chg="delSp">
        <pc:chgData name="DIANA-LAURA BORZA" userId="S::diana.borza@ubbcluj.ro::ed9fdbdb-5e02-44f4-98d5-79feaf2b224c" providerId="AD" clId="Web-{50E87A71-103E-4C8A-97D7-2F2C6914889C}" dt="2020-10-05T07:49:56.972" v="0"/>
        <pc:sldMkLst>
          <pc:docMk/>
          <pc:sldMk cId="1036956272" sldId="258"/>
        </pc:sldMkLst>
        <pc:picChg chg="del">
          <ac:chgData name="DIANA-LAURA BORZA" userId="S::diana.borza@ubbcluj.ro::ed9fdbdb-5e02-44f4-98d5-79feaf2b224c" providerId="AD" clId="Web-{50E87A71-103E-4C8A-97D7-2F2C6914889C}" dt="2020-10-05T07:49:56.972" v="0"/>
          <ac:picMkLst>
            <pc:docMk/>
            <pc:sldMk cId="1036956272" sldId="258"/>
            <ac:picMk id="2052" creationId="{00000000-0000-0000-0000-000000000000}"/>
          </ac:picMkLst>
        </pc:picChg>
      </pc:sldChg>
    </pc:docChg>
  </pc:docChgLst>
  <pc:docChgLst>
    <pc:chgData name="DIANA-LAURA BORZA" userId="S::diana.borza@ubbcluj.ro::ed9fdbdb-5e02-44f4-98d5-79feaf2b224c" providerId="AD" clId="Web-{67C1A78B-56B5-43EA-AA69-09EEB38BAF91}"/>
    <pc:docChg chg="modSld">
      <pc:chgData name="DIANA-LAURA BORZA" userId="S::diana.borza@ubbcluj.ro::ed9fdbdb-5e02-44f4-98d5-79feaf2b224c" providerId="AD" clId="Web-{67C1A78B-56B5-43EA-AA69-09EEB38BAF91}" dt="2020-10-05T08:42:17.142" v="1" actId="20577"/>
      <pc:docMkLst>
        <pc:docMk/>
      </pc:docMkLst>
      <pc:sldChg chg="modSp">
        <pc:chgData name="DIANA-LAURA BORZA" userId="S::diana.borza@ubbcluj.ro::ed9fdbdb-5e02-44f4-98d5-79feaf2b224c" providerId="AD" clId="Web-{67C1A78B-56B5-43EA-AA69-09EEB38BAF91}" dt="2020-10-05T08:42:17.142" v="0" actId="20577"/>
        <pc:sldMkLst>
          <pc:docMk/>
          <pc:sldMk cId="1036956272" sldId="258"/>
        </pc:sldMkLst>
        <pc:spChg chg="mod">
          <ac:chgData name="DIANA-LAURA BORZA" userId="S::diana.borza@ubbcluj.ro::ed9fdbdb-5e02-44f4-98d5-79feaf2b224c" providerId="AD" clId="Web-{67C1A78B-56B5-43EA-AA69-09EEB38BAF91}" dt="2020-10-05T08:42:17.142" v="0" actId="20577"/>
          <ac:spMkLst>
            <pc:docMk/>
            <pc:sldMk cId="1036956272" sldId="258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D739-E70A-449A-8841-EC7F3237E56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D575-0E54-4B98-B522-F768A0FB2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24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D739-E70A-449A-8841-EC7F3237E56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D575-0E54-4B98-B522-F768A0FB2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79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D739-E70A-449A-8841-EC7F3237E56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D575-0E54-4B98-B522-F768A0FB2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11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D739-E70A-449A-8841-EC7F3237E56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D575-0E54-4B98-B522-F768A0FB2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83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D739-E70A-449A-8841-EC7F3237E56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D575-0E54-4B98-B522-F768A0FB2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52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D739-E70A-449A-8841-EC7F3237E56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D575-0E54-4B98-B522-F768A0FB2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25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D739-E70A-449A-8841-EC7F3237E56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D575-0E54-4B98-B522-F768A0FB2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78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D739-E70A-449A-8841-EC7F3237E56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D575-0E54-4B98-B522-F768A0FB2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53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D739-E70A-449A-8841-EC7F3237E56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D575-0E54-4B98-B522-F768A0FB2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86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D739-E70A-449A-8841-EC7F3237E56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D575-0E54-4B98-B522-F768A0FB2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D739-E70A-449A-8841-EC7F3237E56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D575-0E54-4B98-B522-F768A0FB2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4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0D739-E70A-449A-8841-EC7F3237E56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0D575-0E54-4B98-B522-F768A0FB2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03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Lab1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Socket programming with TCP</a:t>
            </a:r>
          </a:p>
        </p:txBody>
      </p:sp>
    </p:spTree>
    <p:extLst>
      <p:ext uri="{BB962C8B-B14F-4D97-AF65-F5344CB8AC3E}">
        <p14:creationId xmlns:p14="http://schemas.microsoft.com/office/powerpoint/2010/main" val="150025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3152"/>
            <a:ext cx="8719664" cy="413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9533" y="4621740"/>
            <a:ext cx="5580619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600" b="1" dirty="0"/>
              <a:t>Socket</a:t>
            </a:r>
            <a:r>
              <a:rPr lang="en-GB" sz="2600" dirty="0"/>
              <a:t> – software interface used by </a:t>
            </a:r>
            <a:r>
              <a:rPr lang="en-GB" sz="2600"/>
              <a:t>processes to send (and receive) </a:t>
            </a:r>
            <a:r>
              <a:rPr lang="en-GB" sz="2600" dirty="0"/>
              <a:t>messaged through the network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784" y="6435247"/>
            <a:ext cx="8424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Figure source: Computer networking a top down approach featuring the internet, J. Kurose and K. Ross</a:t>
            </a:r>
          </a:p>
        </p:txBody>
      </p:sp>
    </p:spTree>
    <p:extLst>
      <p:ext uri="{BB962C8B-B14F-4D97-AF65-F5344CB8AC3E}">
        <p14:creationId xmlns:p14="http://schemas.microsoft.com/office/powerpoint/2010/main" val="103695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366713"/>
            <a:ext cx="6896100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5784" y="6435247"/>
            <a:ext cx="8424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Figure source: Computer networking a top down approach featuring the internet, J. Kurose and K. Ross</a:t>
            </a:r>
          </a:p>
        </p:txBody>
      </p:sp>
    </p:spTree>
    <p:extLst>
      <p:ext uri="{BB962C8B-B14F-4D97-AF65-F5344CB8AC3E}">
        <p14:creationId xmlns:p14="http://schemas.microsoft.com/office/powerpoint/2010/main" val="185969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hapter 5. TCP Client/Server Example - Shichao's No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0648"/>
            <a:ext cx="501015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04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2" ma:contentTypeDescription="Create a new document." ma:contentTypeScope="" ma:versionID="5bcca504b3e4ca4077c952c2cbe2b2aa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2126c434ccea58431c0e0de3e824ba5e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A3E9C5-FE32-4819-9A4E-7D15641F17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2a090c-80d2-4674-aab9-e2f91f7b1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A35051-175C-4F72-827C-DB19F1809F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4F8F6B-5F76-4465-9428-7361274EC94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62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Lab1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</dc:creator>
  <cp:lastModifiedBy>diana</cp:lastModifiedBy>
  <cp:revision>8</cp:revision>
  <dcterms:created xsi:type="dcterms:W3CDTF">2020-10-04T09:11:15Z</dcterms:created>
  <dcterms:modified xsi:type="dcterms:W3CDTF">2020-10-05T08:42:17Z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