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5175"/>
  <p:notesSz cx="6858000" cy="9144000"/>
  <p:embeddedFontLst>
    <p:embeddedFont>
      <p:font typeface="Merriweather Light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0">
          <p15:clr>
            <a:srgbClr val="A4A3A4"/>
          </p15:clr>
        </p15:guide>
        <p15:guide id="2" orient="horz" pos="4038">
          <p15:clr>
            <a:srgbClr val="A4A3A4"/>
          </p15:clr>
        </p15:guide>
        <p15:guide id="3" orient="horz" pos="989">
          <p15:clr>
            <a:srgbClr val="A4A3A4"/>
          </p15:clr>
        </p15:guide>
        <p15:guide id="4" orient="horz" pos="2682">
          <p15:clr>
            <a:srgbClr val="A4A3A4"/>
          </p15:clr>
        </p15:guide>
        <p15:guide id="5" orient="horz" pos="104">
          <p15:clr>
            <a:srgbClr val="A4A3A4"/>
          </p15:clr>
        </p15:guide>
        <p15:guide id="6" orient="horz" pos="3351">
          <p15:clr>
            <a:srgbClr val="A4A3A4"/>
          </p15:clr>
        </p15:guide>
        <p15:guide id="7" orient="horz" pos="3181">
          <p15:clr>
            <a:srgbClr val="A4A3A4"/>
          </p15:clr>
        </p15:guide>
        <p15:guide id="8" orient="horz" pos="1074">
          <p15:clr>
            <a:srgbClr val="A4A3A4"/>
          </p15:clr>
        </p15:guide>
        <p15:guide id="9" orient="horz" pos="3593">
          <p15:clr>
            <a:srgbClr val="A4A3A4"/>
          </p15:clr>
        </p15:guide>
        <p15:guide id="10" pos="3777">
          <p15:clr>
            <a:srgbClr val="A4A3A4"/>
          </p15:clr>
        </p15:guide>
        <p15:guide id="11" pos="739">
          <p15:clr>
            <a:srgbClr val="A4A3A4"/>
          </p15:clr>
        </p15:guide>
        <p15:guide id="12" pos="7273">
          <p15:clr>
            <a:srgbClr val="A4A3A4"/>
          </p15:clr>
        </p15:guide>
        <p15:guide id="13" pos="1604">
          <p15:clr>
            <a:srgbClr val="A4A3A4"/>
          </p15:clr>
        </p15:guide>
        <p15:guide id="14" pos="5145">
          <p15:clr>
            <a:srgbClr val="A4A3A4"/>
          </p15:clr>
        </p15:guide>
        <p15:guide id="15" pos="5282">
          <p15:clr>
            <a:srgbClr val="A4A3A4"/>
          </p15:clr>
        </p15:guide>
        <p15:guide id="16" pos="1447">
          <p15:clr>
            <a:srgbClr val="A4A3A4"/>
          </p15:clr>
        </p15:guide>
        <p15:guide id="17" pos="6651">
          <p15:clr>
            <a:srgbClr val="A4A3A4"/>
          </p15:clr>
        </p15:guide>
        <p15:guide id="18" pos="361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iXLv5BzG8zcQ4ap8vg4alJ9tf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AF464E-8A7A-44A8-B16F-7D8E6E591192}">
  <a:tblStyle styleId="{D3AF464E-8A7A-44A8-B16F-7D8E6E5911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0" orient="horz"/>
        <p:guide pos="4038" orient="horz"/>
        <p:guide pos="989" orient="horz"/>
        <p:guide pos="2682" orient="horz"/>
        <p:guide pos="104" orient="horz"/>
        <p:guide pos="3351" orient="horz"/>
        <p:guide pos="3181" orient="horz"/>
        <p:guide pos="1074" orient="horz"/>
        <p:guide pos="3593" orient="horz"/>
        <p:guide pos="3777"/>
        <p:guide pos="739"/>
        <p:guide pos="7273"/>
        <p:guide pos="1604"/>
        <p:guide pos="5145"/>
        <p:guide pos="5282"/>
        <p:guide pos="1447"/>
        <p:guide pos="6651"/>
        <p:guide pos="36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Ligh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Light-italic.fntdata"/><Relationship Id="rId25" Type="http://schemas.openxmlformats.org/officeDocument/2006/relationships/font" Target="fonts/MerriweatherLight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Merriweather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4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di</a:t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d1d4ed450_1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d1d4ed45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0d1d4ed450_1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d1d4ed450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d1d4ed45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0d1d4ed450_1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d1d4ed45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d1d4ed450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1d4ed450_3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1d4ed45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d1d4ed450_3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d1d4ed45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d1d4ed450_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showMasterSp="0">
  <p:cSld name="Leeg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34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5043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, text right" showMasterSp="0">
  <p:cSld name="Image left, text right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>
            <p:ph idx="2" type="pic"/>
          </p:nvPr>
        </p:nvSpPr>
        <p:spPr>
          <a:xfrm>
            <a:off x="336550" y="371475"/>
            <a:ext cx="7561262" cy="614186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3" name="Google Shape;63;p26"/>
          <p:cNvSpPr txBox="1"/>
          <p:nvPr>
            <p:ph type="ctrTitle"/>
          </p:nvPr>
        </p:nvSpPr>
        <p:spPr>
          <a:xfrm>
            <a:off x="8241243" y="371475"/>
            <a:ext cx="3616761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  <a:defRPr b="1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241242" y="1627632"/>
            <a:ext cx="3617383" cy="48857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2115">
          <p15:clr>
            <a:srgbClr val="FBAE40"/>
          </p15:clr>
        </p15:guide>
        <p15:guide id="17" orient="horz" pos="75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creen image" showMasterSp="0">
  <p:cSld name="Full screen image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/>
          <p:nvPr>
            <p:ph idx="2" type="pic"/>
          </p:nvPr>
        </p:nvSpPr>
        <p:spPr>
          <a:xfrm>
            <a:off x="336551" y="368300"/>
            <a:ext cx="11522074" cy="61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2115">
          <p15:clr>
            <a:srgbClr val="FBAE40"/>
          </p15:clr>
        </p15:guide>
        <p15:guide id="17" orient="horz" pos="75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creen image + caption" showMasterSp="0">
  <p:cSld name="Full screen image + caption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/>
          <p:nvPr>
            <p:ph idx="2" type="pic"/>
          </p:nvPr>
        </p:nvSpPr>
        <p:spPr>
          <a:xfrm>
            <a:off x="336551" y="368300"/>
            <a:ext cx="11522074" cy="55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336550" y="5948300"/>
            <a:ext cx="11522075" cy="541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2115">
          <p15:clr>
            <a:srgbClr val="FBAE40"/>
          </p15:clr>
        </p15:guide>
        <p15:guide id="17" orient="horz" pos="75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/ quote" showMasterSp="0">
  <p:cSld name="Chapter / quote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ctrTitle"/>
          </p:nvPr>
        </p:nvSpPr>
        <p:spPr>
          <a:xfrm>
            <a:off x="393291" y="1180848"/>
            <a:ext cx="11374640" cy="472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rriweather Light"/>
              <a:buNone/>
              <a:defRPr b="0" i="1" sz="4100" u="none" cap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3578225" y="5915171"/>
            <a:ext cx="5038725" cy="2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9"/>
          <p:cNvSpPr txBox="1"/>
          <p:nvPr>
            <p:ph idx="2" type="body"/>
          </p:nvPr>
        </p:nvSpPr>
        <p:spPr>
          <a:xfrm>
            <a:off x="3578225" y="6140291"/>
            <a:ext cx="5038725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/ quote + image right" showMasterSp="0">
  <p:cSld name="Chapter / quote + image righ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ctrTitle"/>
          </p:nvPr>
        </p:nvSpPr>
        <p:spPr>
          <a:xfrm>
            <a:off x="338138" y="371475"/>
            <a:ext cx="5580062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rriweather Light"/>
              <a:buNone/>
              <a:defRPr b="0" i="1" sz="4100" u="none" cap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30"/>
          <p:cNvSpPr/>
          <p:nvPr>
            <p:ph idx="2" type="pic"/>
          </p:nvPr>
        </p:nvSpPr>
        <p:spPr>
          <a:xfrm>
            <a:off x="6276975" y="368301"/>
            <a:ext cx="5581650" cy="611690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338138" y="5997445"/>
            <a:ext cx="5580062" cy="2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0"/>
          <p:cNvSpPr txBox="1"/>
          <p:nvPr>
            <p:ph idx="3" type="body"/>
          </p:nvPr>
        </p:nvSpPr>
        <p:spPr>
          <a:xfrm>
            <a:off x="338138" y="6214614"/>
            <a:ext cx="5580062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2115">
          <p15:clr>
            <a:srgbClr val="FBAE40"/>
          </p15:clr>
        </p15:guide>
        <p15:guide id="17" orient="horz" pos="75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/ quote + image left" showMasterSp="0">
  <p:cSld name="Chapter / quote + image left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ctrTitle"/>
          </p:nvPr>
        </p:nvSpPr>
        <p:spPr>
          <a:xfrm>
            <a:off x="6278563" y="371475"/>
            <a:ext cx="5580062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rriweather Light"/>
              <a:buNone/>
              <a:defRPr b="0" i="1" sz="4100" u="none" cap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31"/>
          <p:cNvSpPr/>
          <p:nvPr>
            <p:ph idx="2" type="pic"/>
          </p:nvPr>
        </p:nvSpPr>
        <p:spPr>
          <a:xfrm>
            <a:off x="336550" y="368300"/>
            <a:ext cx="5581650" cy="608877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6278563" y="5969310"/>
            <a:ext cx="5580062" cy="2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1"/>
          <p:cNvSpPr txBox="1"/>
          <p:nvPr>
            <p:ph idx="3" type="body"/>
          </p:nvPr>
        </p:nvSpPr>
        <p:spPr>
          <a:xfrm>
            <a:off x="6278563" y="6186479"/>
            <a:ext cx="5580062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2115">
          <p15:clr>
            <a:srgbClr val="FBAE40"/>
          </p15:clr>
        </p15:guide>
        <p15:guide id="17" orient="horz" pos="75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claimer + partner logos" showMasterSp="0">
  <p:cSld name="1_Disclaimer + partner logos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/>
          <p:nvPr>
            <p:ph idx="2" type="pic"/>
          </p:nvPr>
        </p:nvSpPr>
        <p:spPr>
          <a:xfrm>
            <a:off x="2337821" y="4117423"/>
            <a:ext cx="2438892" cy="1012671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/>
          <p:nvPr>
            <p:ph idx="3" type="pic"/>
          </p:nvPr>
        </p:nvSpPr>
        <p:spPr>
          <a:xfrm>
            <a:off x="4877360" y="4117423"/>
            <a:ext cx="2438892" cy="1012671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2"/>
          <p:cNvSpPr/>
          <p:nvPr>
            <p:ph idx="4" type="pic"/>
          </p:nvPr>
        </p:nvSpPr>
        <p:spPr>
          <a:xfrm>
            <a:off x="7404551" y="4117423"/>
            <a:ext cx="2438892" cy="1012671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2"/>
          <p:cNvSpPr txBox="1"/>
          <p:nvPr>
            <p:ph idx="1" type="body"/>
          </p:nvPr>
        </p:nvSpPr>
        <p:spPr>
          <a:xfrm>
            <a:off x="2317519" y="3740461"/>
            <a:ext cx="7560136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2"/>
          <p:cNvSpPr/>
          <p:nvPr>
            <p:ph idx="5" type="pic"/>
          </p:nvPr>
        </p:nvSpPr>
        <p:spPr>
          <a:xfrm>
            <a:off x="2348607" y="5244036"/>
            <a:ext cx="2438892" cy="1012671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2"/>
          <p:cNvSpPr/>
          <p:nvPr>
            <p:ph idx="6" type="pic"/>
          </p:nvPr>
        </p:nvSpPr>
        <p:spPr>
          <a:xfrm>
            <a:off x="4877360" y="5244036"/>
            <a:ext cx="2438892" cy="1012671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/>
          <p:nvPr>
            <p:ph idx="7" type="pic"/>
          </p:nvPr>
        </p:nvSpPr>
        <p:spPr>
          <a:xfrm>
            <a:off x="7406113" y="5244036"/>
            <a:ext cx="2438892" cy="101267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2" name="Google Shape;92;p32"/>
          <p:cNvCxnSpPr/>
          <p:nvPr/>
        </p:nvCxnSpPr>
        <p:spPr>
          <a:xfrm>
            <a:off x="2317519" y="4011053"/>
            <a:ext cx="756013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1837" y="1816100"/>
            <a:ext cx="56515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6200">
          <p15:clr>
            <a:srgbClr val="FBAE40"/>
          </p15:clr>
        </p15:guide>
        <p15:guide id="7" pos="6290">
          <p15:clr>
            <a:srgbClr val="FBAE40"/>
          </p15:clr>
        </p15:guide>
        <p15:guide id="8" pos="3864">
          <p15:clr>
            <a:srgbClr val="FBAE40"/>
          </p15:clr>
        </p15:guide>
        <p15:guide id="9" pos="3773">
          <p15:clr>
            <a:srgbClr val="FBAE40"/>
          </p15:clr>
        </p15:guide>
        <p15:guide id="10" pos="2662">
          <p15:clr>
            <a:srgbClr val="FBAE40"/>
          </p15:clr>
        </p15:guide>
        <p15:guide id="11" pos="2571">
          <p15:clr>
            <a:srgbClr val="FBAE40"/>
          </p15:clr>
        </p15:guide>
        <p15:guide id="12" pos="1460">
          <p15:clr>
            <a:srgbClr val="FBAE40"/>
          </p15:clr>
        </p15:guide>
        <p15:guide id="13" pos="1346">
          <p15:clr>
            <a:srgbClr val="FBAE40"/>
          </p15:clr>
        </p15:guide>
        <p15:guide id="14" orient="horz" pos="754">
          <p15:clr>
            <a:srgbClr val="FBAE40"/>
          </p15:clr>
        </p15:guide>
        <p15:guide id="15" orient="horz" pos="2115">
          <p15:clr>
            <a:srgbClr val="FBAE40"/>
          </p15:clr>
        </p15:guide>
        <p15:guide id="16" pos="5134">
          <p15:clr>
            <a:srgbClr val="FBAE40"/>
          </p15:clr>
        </p15:guide>
        <p15:guide id="17" pos="5043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yellow" showMasterSp="0">
  <p:cSld name="Cover yellow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6845" cy="1268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/>
          <p:nvPr>
            <p:ph idx="10" type="dt"/>
          </p:nvPr>
        </p:nvSpPr>
        <p:spPr>
          <a:xfrm>
            <a:off x="9985375" y="512910"/>
            <a:ext cx="1853435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2575859" y="501834"/>
            <a:ext cx="7008532" cy="227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2" type="body"/>
          </p:nvPr>
        </p:nvSpPr>
        <p:spPr>
          <a:xfrm>
            <a:off x="3575177" y="5800328"/>
            <a:ext cx="5044821" cy="2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3" type="body"/>
          </p:nvPr>
        </p:nvSpPr>
        <p:spPr>
          <a:xfrm>
            <a:off x="3575177" y="6017497"/>
            <a:ext cx="5044821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393291" y="1196750"/>
            <a:ext cx="11374639" cy="460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rriweather Light"/>
              <a:buNone/>
              <a:defRPr b="0" i="1" sz="4100" u="none" cap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hite" showMasterSp="0">
  <p:cSld name="Cover whit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40659" cy="12741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>
            <p:ph idx="10" type="dt"/>
          </p:nvPr>
        </p:nvSpPr>
        <p:spPr>
          <a:xfrm>
            <a:off x="9985375" y="512910"/>
            <a:ext cx="1853435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3578214" y="5800328"/>
            <a:ext cx="5038747" cy="199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2" type="body"/>
          </p:nvPr>
        </p:nvSpPr>
        <p:spPr>
          <a:xfrm>
            <a:off x="3578225" y="6017497"/>
            <a:ext cx="5038725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type="ctrTitle"/>
          </p:nvPr>
        </p:nvSpPr>
        <p:spPr>
          <a:xfrm>
            <a:off x="393291" y="1196750"/>
            <a:ext cx="11374639" cy="460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rriweather Light"/>
              <a:buNone/>
              <a:defRPr b="0" i="1" sz="4100" u="none" cap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9"/>
          <p:cNvSpPr txBox="1"/>
          <p:nvPr>
            <p:ph idx="3" type="body"/>
          </p:nvPr>
        </p:nvSpPr>
        <p:spPr>
          <a:xfrm>
            <a:off x="2575859" y="501834"/>
            <a:ext cx="7008532" cy="227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ctrTitle"/>
          </p:nvPr>
        </p:nvSpPr>
        <p:spPr>
          <a:xfrm>
            <a:off x="2317750" y="1196975"/>
            <a:ext cx="7559675" cy="125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  <a:defRPr b="1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2317750" y="2450593"/>
            <a:ext cx="7559675" cy="344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683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683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683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683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, image right" showMasterSp="0">
  <p:cSld name="Text left, image right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/>
          <p:nvPr>
            <p:ph idx="2" type="pic"/>
          </p:nvPr>
        </p:nvSpPr>
        <p:spPr>
          <a:xfrm>
            <a:off x="4297363" y="368301"/>
            <a:ext cx="7561262" cy="61591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" name="Google Shape;30;p21"/>
          <p:cNvSpPr txBox="1"/>
          <p:nvPr>
            <p:ph type="ctrTitle"/>
          </p:nvPr>
        </p:nvSpPr>
        <p:spPr>
          <a:xfrm>
            <a:off x="338138" y="371475"/>
            <a:ext cx="3635375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  <a:defRPr b="1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337513" y="1664208"/>
            <a:ext cx="3636000" cy="48632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2115">
          <p15:clr>
            <a:srgbClr val="FBAE40"/>
          </p15:clr>
        </p15:guide>
        <p15:guide id="17" orient="horz" pos="7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" showMasterSp="0">
  <p:cSld name="Disclaimer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29688" y="2439285"/>
            <a:ext cx="6935798" cy="197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6200">
          <p15:clr>
            <a:srgbClr val="FBAE40"/>
          </p15:clr>
        </p15:guide>
        <p15:guide id="7" pos="6290">
          <p15:clr>
            <a:srgbClr val="FBAE40"/>
          </p15:clr>
        </p15:guide>
        <p15:guide id="8" pos="3864">
          <p15:clr>
            <a:srgbClr val="FBAE40"/>
          </p15:clr>
        </p15:guide>
        <p15:guide id="9" pos="3773">
          <p15:clr>
            <a:srgbClr val="FBAE40"/>
          </p15:clr>
        </p15:guide>
        <p15:guide id="10" pos="2662">
          <p15:clr>
            <a:srgbClr val="FBAE40"/>
          </p15:clr>
        </p15:guide>
        <p15:guide id="11" pos="2571">
          <p15:clr>
            <a:srgbClr val="FBAE40"/>
          </p15:clr>
        </p15:guide>
        <p15:guide id="12" pos="1460">
          <p15:clr>
            <a:srgbClr val="FBAE40"/>
          </p15:clr>
        </p15:guide>
        <p15:guide id="13" pos="1346">
          <p15:clr>
            <a:srgbClr val="FBAE40"/>
          </p15:clr>
        </p15:guide>
        <p15:guide id="14" orient="horz" pos="754">
          <p15:clr>
            <a:srgbClr val="FBAE40"/>
          </p15:clr>
        </p15:guide>
        <p15:guide id="15" orient="horz" pos="2115">
          <p15:clr>
            <a:srgbClr val="FBAE40"/>
          </p15:clr>
        </p15:guide>
        <p15:guide id="16" pos="5134">
          <p15:clr>
            <a:srgbClr val="FBAE40"/>
          </p15:clr>
        </p15:guide>
        <p15:guide id="17" pos="5043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hite + image" showMasterSp="0">
  <p:cSld name="Cover white + image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idx="10" type="dt"/>
          </p:nvPr>
        </p:nvSpPr>
        <p:spPr>
          <a:xfrm>
            <a:off x="9971903" y="512910"/>
            <a:ext cx="1866907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type="ctrTitle"/>
          </p:nvPr>
        </p:nvSpPr>
        <p:spPr>
          <a:xfrm>
            <a:off x="333733" y="1196750"/>
            <a:ext cx="5584468" cy="460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rriweather Light"/>
              <a:buNone/>
              <a:defRPr b="0" i="1" sz="4100" u="none" cap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333732" y="6084055"/>
            <a:ext cx="5584468" cy="2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2" type="body"/>
          </p:nvPr>
        </p:nvSpPr>
        <p:spPr>
          <a:xfrm>
            <a:off x="336550" y="6309175"/>
            <a:ext cx="5581650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3"/>
          <p:cNvSpPr/>
          <p:nvPr>
            <p:ph idx="3" type="pic"/>
          </p:nvPr>
        </p:nvSpPr>
        <p:spPr>
          <a:xfrm>
            <a:off x="6276975" y="1196751"/>
            <a:ext cx="5562600" cy="52929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0" name="Google Shape;40;p23"/>
          <p:cNvSpPr txBox="1"/>
          <p:nvPr>
            <p:ph idx="4" type="body"/>
          </p:nvPr>
        </p:nvSpPr>
        <p:spPr>
          <a:xfrm>
            <a:off x="2581835" y="501834"/>
            <a:ext cx="6996580" cy="227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1" name="Google Shape;4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40659" cy="127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white + image + partner logos" showMasterSp="0">
  <p:cSld name="1_Cover white + image + partner logos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idx="10" type="dt"/>
          </p:nvPr>
        </p:nvSpPr>
        <p:spPr>
          <a:xfrm>
            <a:off x="9971903" y="512910"/>
            <a:ext cx="1866907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type="ctrTitle"/>
          </p:nvPr>
        </p:nvSpPr>
        <p:spPr>
          <a:xfrm>
            <a:off x="333733" y="1196749"/>
            <a:ext cx="6986614" cy="2232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rriweather Light"/>
              <a:buNone/>
              <a:defRPr b="0" i="1" sz="4100" u="none" cap="none" strike="noStrik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33731" y="6084055"/>
            <a:ext cx="7012883" cy="2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336550" y="6309175"/>
            <a:ext cx="7010064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4"/>
          <p:cNvSpPr/>
          <p:nvPr>
            <p:ph idx="3" type="pic"/>
          </p:nvPr>
        </p:nvSpPr>
        <p:spPr>
          <a:xfrm>
            <a:off x="7645613" y="1196751"/>
            <a:ext cx="4193962" cy="52929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" name="Google Shape;48;p24"/>
          <p:cNvSpPr txBox="1"/>
          <p:nvPr>
            <p:ph idx="4" type="body"/>
          </p:nvPr>
        </p:nvSpPr>
        <p:spPr>
          <a:xfrm>
            <a:off x="2581835" y="501834"/>
            <a:ext cx="6996580" cy="227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4"/>
          <p:cNvSpPr/>
          <p:nvPr>
            <p:ph idx="5" type="pic"/>
          </p:nvPr>
        </p:nvSpPr>
        <p:spPr>
          <a:xfrm>
            <a:off x="360001" y="3979535"/>
            <a:ext cx="1887234" cy="783612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4"/>
          <p:cNvSpPr/>
          <p:nvPr>
            <p:ph idx="6" type="pic"/>
          </p:nvPr>
        </p:nvSpPr>
        <p:spPr>
          <a:xfrm>
            <a:off x="2915084" y="3979535"/>
            <a:ext cx="1887234" cy="783612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4"/>
          <p:cNvSpPr/>
          <p:nvPr>
            <p:ph idx="7" type="pic"/>
          </p:nvPr>
        </p:nvSpPr>
        <p:spPr>
          <a:xfrm>
            <a:off x="5459381" y="3979535"/>
            <a:ext cx="1887234" cy="78361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4"/>
          <p:cNvSpPr txBox="1"/>
          <p:nvPr>
            <p:ph idx="8" type="body"/>
          </p:nvPr>
        </p:nvSpPr>
        <p:spPr>
          <a:xfrm>
            <a:off x="338137" y="3602573"/>
            <a:ext cx="5580062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4"/>
          <p:cNvSpPr/>
          <p:nvPr>
            <p:ph idx="9" type="pic"/>
          </p:nvPr>
        </p:nvSpPr>
        <p:spPr>
          <a:xfrm>
            <a:off x="370787" y="4892702"/>
            <a:ext cx="1887234" cy="783612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4"/>
          <p:cNvSpPr/>
          <p:nvPr>
            <p:ph idx="13" type="pic"/>
          </p:nvPr>
        </p:nvSpPr>
        <p:spPr>
          <a:xfrm>
            <a:off x="2915084" y="4892702"/>
            <a:ext cx="1887234" cy="783612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4"/>
          <p:cNvSpPr/>
          <p:nvPr>
            <p:ph idx="14" type="pic"/>
          </p:nvPr>
        </p:nvSpPr>
        <p:spPr>
          <a:xfrm>
            <a:off x="5460943" y="4892702"/>
            <a:ext cx="1887234" cy="783612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6" name="Google Shape;56;p24"/>
          <p:cNvCxnSpPr/>
          <p:nvPr/>
        </p:nvCxnSpPr>
        <p:spPr>
          <a:xfrm>
            <a:off x="360000" y="3873165"/>
            <a:ext cx="6986615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40659" cy="127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 showMasterSp="0">
  <p:cSld name="Text 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ctrTitle"/>
          </p:nvPr>
        </p:nvSpPr>
        <p:spPr>
          <a:xfrm>
            <a:off x="2317750" y="1196975"/>
            <a:ext cx="7559675" cy="125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  <a:defRPr b="1" i="0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2317750" y="2450593"/>
            <a:ext cx="7559675" cy="344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6" orient="horz" pos="2115">
          <p15:clr>
            <a:srgbClr val="FBAE40"/>
          </p15:clr>
        </p15:guide>
        <p15:guide id="17" orient="horz" pos="7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0" type="dt"/>
          </p:nvPr>
        </p:nvSpPr>
        <p:spPr>
          <a:xfrm>
            <a:off x="9985375" y="512910"/>
            <a:ext cx="1853435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11-1-2022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2575859" y="501834"/>
            <a:ext cx="7008532" cy="227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idx="2" type="body"/>
          </p:nvPr>
        </p:nvSpPr>
        <p:spPr>
          <a:xfrm>
            <a:off x="3575177" y="5800328"/>
            <a:ext cx="5044821" cy="2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Team 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>
            <p:ph idx="3" type="body"/>
          </p:nvPr>
        </p:nvSpPr>
        <p:spPr>
          <a:xfrm>
            <a:off x="3575177" y="6017497"/>
            <a:ext cx="5044821" cy="270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Smits, H.J.G. (Hilde), Otto, F.W.H. (Frank), Marc, F. (Flavius)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"/>
          <p:cNvSpPr txBox="1"/>
          <p:nvPr>
            <p:ph type="ctrTitle"/>
          </p:nvPr>
        </p:nvSpPr>
        <p:spPr>
          <a:xfrm>
            <a:off x="393291" y="1196750"/>
            <a:ext cx="11374639" cy="460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erriweather Light"/>
              <a:buNone/>
            </a:pPr>
            <a:r>
              <a:rPr lang="en-US"/>
              <a:t>Brain Segmentation in MATLAB</a:t>
            </a:r>
            <a:br>
              <a:rPr lang="en-US"/>
            </a:br>
            <a:r>
              <a:rPr lang="en-US" sz="3200"/>
              <a:t>Image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962625" y="2163650"/>
            <a:ext cx="10048812" cy="333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Dilate to assure inclusion of GM + CSF in the brain mask.</a:t>
            </a:r>
            <a:endParaRPr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051" y="2925429"/>
            <a:ext cx="9555897" cy="325153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WM, GM, CSF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962625" y="2163650"/>
            <a:ext cx="10048812" cy="333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WM (Brain Mask)		 GM (dilated Brain Mask)		 CSF (dilated Brain Mask)</a:t>
            </a:r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388" y="2955827"/>
            <a:ext cx="10855224" cy="322113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WM, GM, CSF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962625" y="2163650"/>
            <a:ext cx="10048812" cy="3335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88" y="1704963"/>
            <a:ext cx="11899000" cy="44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Results - Axial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d1d4ed450_1_55"/>
          <p:cNvSpPr txBox="1"/>
          <p:nvPr>
            <p:ph type="ctrTitle"/>
          </p:nvPr>
        </p:nvSpPr>
        <p:spPr>
          <a:xfrm>
            <a:off x="2317750" y="1196975"/>
            <a:ext cx="7559700" cy="12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0d1d4ed450_1_55"/>
          <p:cNvSpPr txBox="1"/>
          <p:nvPr>
            <p:ph idx="1" type="body"/>
          </p:nvPr>
        </p:nvSpPr>
        <p:spPr>
          <a:xfrm>
            <a:off x="2317750" y="2450593"/>
            <a:ext cx="7559700" cy="34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0d1d4ed450_1_55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Results - Coronal</a:t>
            </a:r>
            <a:endParaRPr/>
          </a:p>
        </p:txBody>
      </p:sp>
      <p:pic>
        <p:nvPicPr>
          <p:cNvPr id="190" name="Google Shape;190;g10d1d4ed450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76" y="1196975"/>
            <a:ext cx="10032625" cy="504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d1d4ed450_1_61"/>
          <p:cNvSpPr txBox="1"/>
          <p:nvPr>
            <p:ph type="ctrTitle"/>
          </p:nvPr>
        </p:nvSpPr>
        <p:spPr>
          <a:xfrm>
            <a:off x="2317750" y="1196975"/>
            <a:ext cx="7559700" cy="125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d1d4ed450_1_61"/>
          <p:cNvSpPr txBox="1"/>
          <p:nvPr>
            <p:ph idx="1" type="body"/>
          </p:nvPr>
        </p:nvSpPr>
        <p:spPr>
          <a:xfrm>
            <a:off x="2317750" y="2450593"/>
            <a:ext cx="7559700" cy="34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d1d4ed450_1_61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Results - Sagittal</a:t>
            </a:r>
            <a:endParaRPr/>
          </a:p>
        </p:txBody>
      </p:sp>
      <p:pic>
        <p:nvPicPr>
          <p:cNvPr id="199" name="Google Shape;199;g10d1d4ed450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00" y="1225350"/>
            <a:ext cx="10032625" cy="504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d1d4ed450_2_13"/>
          <p:cNvSpPr txBox="1"/>
          <p:nvPr>
            <p:ph type="ctrTitle"/>
          </p:nvPr>
        </p:nvSpPr>
        <p:spPr>
          <a:xfrm>
            <a:off x="962625" y="1182498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05" name="Google Shape;205;g10d1d4ed450_2_13"/>
          <p:cNvSpPr txBox="1"/>
          <p:nvPr>
            <p:ph idx="1" type="body"/>
          </p:nvPr>
        </p:nvSpPr>
        <p:spPr>
          <a:xfrm>
            <a:off x="962625" y="2436125"/>
            <a:ext cx="104517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Some failures in separating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brain from skull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A better brain extraction is </a:t>
            </a:r>
            <a:endParaRPr/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necessary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06" name="Google Shape;206;g10d1d4ed450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800" y="637163"/>
            <a:ext cx="6134700" cy="55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ctrTitle"/>
          </p:nvPr>
        </p:nvSpPr>
        <p:spPr>
          <a:xfrm>
            <a:off x="962625" y="1182498"/>
            <a:ext cx="7559675" cy="125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962625" y="2436125"/>
            <a:ext cx="104517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Thresholding is vulnerable to artefacts → Preprocessing necessary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Many thresholds and morphological operations hardcoded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15"/>
          <p:cNvGraphicFramePr/>
          <p:nvPr/>
        </p:nvGraphicFramePr>
        <p:xfrm>
          <a:off x="2462075" y="3942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{D3AF464E-8A7A-44A8-B16F-7D8E6E591192}</a:tableStyleId>
              </a:tblPr>
              <a:tblGrid>
                <a:gridCol w="3820925"/>
                <a:gridCol w="3820925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Contributions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Hilde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Design and initial script of the method, Prior knowledge, Discussion, Figures method section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Frank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Integrating and cleaning up script, Introduction, Results section. Explored other methods of segmentation (levelset, active contour, conditional dilation)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Flavius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Methods, block diagram, bibliography, Formatting the report. Explored other skull segmentation techniques, levelset segmentation.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15"/>
          <p:cNvSpPr txBox="1"/>
          <p:nvPr/>
        </p:nvSpPr>
        <p:spPr>
          <a:xfrm>
            <a:off x="4896875" y="1982475"/>
            <a:ext cx="566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Thank you for attention!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1d4ed450_3_3"/>
          <p:cNvSpPr txBox="1"/>
          <p:nvPr>
            <p:ph type="ctrTitle"/>
          </p:nvPr>
        </p:nvSpPr>
        <p:spPr>
          <a:xfrm>
            <a:off x="2317738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Block Diagram</a:t>
            </a:r>
            <a:endParaRPr/>
          </a:p>
        </p:txBody>
      </p:sp>
      <p:pic>
        <p:nvPicPr>
          <p:cNvPr id="109" name="Google Shape;109;g10d1d4ed450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75" y="1182500"/>
            <a:ext cx="8644221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d1d4ed450_2_2"/>
          <p:cNvSpPr txBox="1"/>
          <p:nvPr>
            <p:ph type="ctrTitle"/>
          </p:nvPr>
        </p:nvSpPr>
        <p:spPr>
          <a:xfrm>
            <a:off x="962625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Background</a:t>
            </a:r>
            <a:endParaRPr/>
          </a:p>
        </p:txBody>
      </p:sp>
      <p:sp>
        <p:nvSpPr>
          <p:cNvPr id="115" name="Google Shape;115;g10d1d4ed450_2_2"/>
          <p:cNvSpPr txBox="1"/>
          <p:nvPr>
            <p:ph idx="1" type="body"/>
          </p:nvPr>
        </p:nvSpPr>
        <p:spPr>
          <a:xfrm>
            <a:off x="962625" y="2436116"/>
            <a:ext cx="75597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Original image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Otsu threshold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Opening disk 1 and </a:t>
            </a:r>
            <a:br>
              <a:rPr lang="en-US"/>
            </a:br>
            <a:r>
              <a:rPr lang="en-US"/>
              <a:t>closing disk 70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Complement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16" name="Google Shape;116;g10d1d4ed450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351" y="1437426"/>
            <a:ext cx="5028870" cy="44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2317750" y="2450593"/>
            <a:ext cx="7559675" cy="344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08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814" y="2257972"/>
            <a:ext cx="4418315" cy="36255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Initial Segmentation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013" y="2025750"/>
            <a:ext cx="5291975" cy="43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>
            <p:ph idx="2" type="pic"/>
          </p:nvPr>
        </p:nvSpPr>
        <p:spPr>
          <a:xfrm>
            <a:off x="4297363" y="368301"/>
            <a:ext cx="7561262" cy="618709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217" y="3625850"/>
            <a:ext cx="10508818" cy="297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2053" y="265190"/>
            <a:ext cx="4033018" cy="3240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Initial Segmentation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962625" y="2436116"/>
            <a:ext cx="7559675" cy="344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Original image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Otsu-0.09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2 largest regions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Erosion by 10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Largest region</a:t>
            </a:r>
            <a:endParaRPr/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-US"/>
              <a:t>Dilate by 10 + close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disk 40 + dilate by 5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207" y="1437420"/>
            <a:ext cx="7217177" cy="444201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Brain segmentation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207" y="1425994"/>
            <a:ext cx="7235743" cy="44534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962625" y="2436116"/>
            <a:ext cx="7559675" cy="344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-US"/>
              <a:t>Original image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-US"/>
              <a:t>MT1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-US"/>
              <a:t>Remove brain mask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-US"/>
              <a:t>Close disk 4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-US"/>
              <a:t>Remove small regions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-US"/>
              <a:t>Close disk 7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Skull segmentation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1173163" y="1196241"/>
            <a:ext cx="75597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Initial segmentation already </a:t>
            </a:r>
            <a:r>
              <a:rPr lang="en-US"/>
              <a:t>separates</a:t>
            </a:r>
            <a:r>
              <a:rPr lang="en-US"/>
              <a:t> the brain tissues </a:t>
            </a:r>
            <a:r>
              <a:rPr lang="en-US"/>
              <a:t>adequately.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734" y="3059201"/>
            <a:ext cx="11060835" cy="313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WM, GM, CSF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1073188" y="1040025"/>
            <a:ext cx="10048800" cy="3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However,</a:t>
            </a:r>
            <a:r>
              <a:rPr lang="en-US"/>
              <a:t> current brain mask does not include CSF.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Idea → dilate the brain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75" y="3089275"/>
            <a:ext cx="10786472" cy="32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0"/>
          <p:cNvSpPr txBox="1"/>
          <p:nvPr>
            <p:ph type="ctrTitle"/>
          </p:nvPr>
        </p:nvSpPr>
        <p:spPr>
          <a:xfrm>
            <a:off x="992500" y="451273"/>
            <a:ext cx="75597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</a:pPr>
            <a:r>
              <a:rPr lang="en-US"/>
              <a:t>Methods - WM, GM, CSF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trecht University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2022-01-11T13:18:48Z</dcterms:created>
  <dc:creator>Smits-6, H.J.G. (Hilde)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0x010100075DB934B462974392DE7B9B9E4F07D6</vt:lpwstr>
  </property>
</Properties>
</file>