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</p:showPr>
  <p:clrMru>
    <a:srgbClr val="FF3300"/>
    <a:srgbClr val="9D19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D7D5-7225-4866-97EA-A816D67B0486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FCB64-F01A-4119-A57E-6F620BBF0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CB64-F01A-4119-A57E-6F620BBF054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D220B8-5EF5-4FC1-8C85-4AE1E108D2DF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610B69-CC74-4917-9590-E991A2B3E89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der-Food-Ordering-System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0"/>
            <a:ext cx="9144000" cy="4419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914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ONLINE FOOD ORDERING SYSTEM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067800" cy="4754637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Silvia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mueni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dit-01-1374/2019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Peris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wanyoike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dit-01-1323/2019 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Kelvin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munene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dit-01-1303/2019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Jecinta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ithagi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dit-10-1328/2019 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 descr="powerpoint-foot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lavour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it comes to issues in delivery not only is delays included but also the quality and quantity of the food.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manual listing of orders by the waiters/waitress which may result to slow response in customer service.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system whereby the admin can control food orders in the restaurant.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system that will satisfy the customers.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design a system able to accommodate huge amount of orders at a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the communication between the client and the server and minimize the time of ordering.</a:t>
            </a:r>
          </a:p>
          <a:p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will provide a security module which will have three levels of access such as ;admin , hotel , user.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view a notification that the order has been received based on the requirement of the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will have database that stores all the order information of the customers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Deliverymen put themselves in danger during harsh weather conditions.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Conflict between restaurants and delivery providers regarding payments.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 issues since one is not sure of what ingredients used or how clean the restaurant 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user feedback the following areas of improvement were indentified;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numerous payment methods to give customers many choices i.e. ; use of m pesa  , visa card.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customers to checkout as guests to avoid signing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Coming up with new marketing materials and promotion.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230</TotalTime>
  <Words>266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ONLINE FOOD ORDERING SYSTEM</vt:lpstr>
      <vt:lpstr>Problems solved</vt:lpstr>
      <vt:lpstr>Objectives </vt:lpstr>
      <vt:lpstr>Scope </vt:lpstr>
      <vt:lpstr>limitation</vt:lpstr>
      <vt:lpstr>Recommendations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</dc:title>
  <dc:creator>Student</dc:creator>
  <cp:lastModifiedBy>student</cp:lastModifiedBy>
  <cp:revision>37</cp:revision>
  <dcterms:created xsi:type="dcterms:W3CDTF">2021-08-02T10:04:22Z</dcterms:created>
  <dcterms:modified xsi:type="dcterms:W3CDTF">2021-08-17T12:08:22Z</dcterms:modified>
</cp:coreProperties>
</file>