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32F21-7CE0-F5BF-974D-368597AF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91BA8-BDFE-3658-8A84-0EC5A1B16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87CC70-1B0C-8EBF-82E5-DCC30703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5767C-5BBC-B521-FA09-A368DA74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C2C8D-ADD1-BADA-8B9C-0B0A3BF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129E7-FE26-AF69-6432-157F3612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B0F1A4-26C3-CDFA-3085-C379F890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356DA-CD70-3186-AB84-2CAC2F34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9448E-2AF8-D37B-4733-918DCC78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28578-0E66-A09B-8361-9FC85DD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D47AF4-E9B2-BFA8-EBC7-4B4FFCC9D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A6B353-B945-7F7E-0D56-CFEAF6CA6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9AA56-C4EE-0C35-B7AA-24658C85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E92DC-4D5D-22C4-3BC6-24CF350A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878FF-B2F8-4B6A-BB89-35FFA4D0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7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CCCCB-69E5-6E2C-BC48-D740E0A9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D04268-FD3A-A7D9-2D24-4F49776C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C4219-0BAC-9780-7685-EE18659F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61260-557C-E481-1A70-72BE9B2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FE70D-F131-AFD3-95D7-6DA2AA48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8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5B12-02C7-E181-F7B1-2C9B40D0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12721-80D0-B30E-67EC-D1E431EA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D3F3A7-F630-D166-9496-6BF6BDB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5D5AA-20B2-5F98-8F1F-F3CE6B4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159A74-E41D-9563-7B62-E7C55578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1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2530D-8E4E-C3B2-4280-423F06F5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86FBD-68CC-6E73-5852-90F29AD8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DE775C-21D4-AEB9-0F11-A0392EF6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AD264-3E9E-70A3-40E2-840E20C7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A9551C-82D8-7EBC-A9F2-A52CD988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66BAF0-19F6-7FB7-97C7-37B40FCD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8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ABB6A-1F1C-D946-EF9C-829196D6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3E953-88F3-A373-9FF2-82398600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18375E-582A-0E1E-DE28-09E81088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6D6E85-82B0-12C2-01B6-37621CDCE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6813DE-ADA7-70D0-974E-BCC0F7DB4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133345-CFF6-7578-2D07-9622823D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0D4EE8-8913-E65C-9095-19678C1B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ACDC59-F11A-F406-2F59-75AE610F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14EF-1B72-A365-E8B6-1E3B4AE8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C8196-6B7C-A7DA-0A40-D874DD24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2AD68F-DB82-B023-1EE5-6923A4D4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E9B02E-F87B-3062-68AF-2B0BCE8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18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3E5B6C-0466-ED96-DB6A-109C85B7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933138-594D-8E6E-971D-4DE2A276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38FC2-5E6D-AE63-48B3-021D2936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6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E6F1A-D8AE-B045-5A78-3ED663C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13493-CC3F-6552-E12B-1F75B194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F1A230-6174-A46B-C001-7C2C3A8CD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7A0749-B2B4-1BE9-7872-67E64F03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E409C-217B-A4E9-3C97-EDB7D779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6F7192-B004-C3B6-0508-FF717FCA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5E4E2-46BA-F418-BE8F-3AA1253E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FB0838-2D02-360C-DC9F-1F42D8E0B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A30A6B-7F9D-28E7-A279-A87FFF7F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F1318C-42D6-E9CF-911E-02809D3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BDF562-194B-2CCF-DF97-C9AD2944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38DC7-484A-9706-4417-C2D8CB3E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645470-F392-DE23-AE72-7C6BB14D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3C499-A53D-E2FC-E91E-9ECE026E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7E0B4-01D6-D467-B7A9-B4CF691D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5035-FC4E-4080-A017-F48839D4BFA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4034C-A4DC-E7F4-B75A-FDAEEE923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C4913-8BAB-B7B7-C3F0-ED6EEC569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BAE1-0477-4F77-91AA-7E87B2129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lavranc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flavranc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422C9-ACCE-144F-C424-D860AAAA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</a:t>
            </a:r>
            <a:r>
              <a:rPr lang="pt-BR" b="0" i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Solução Reserva de Acomodações Online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0D2EC2-4E5B-3703-9FE8-332609E4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" y="6006904"/>
            <a:ext cx="10644554" cy="460253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Flavio Ribeiro |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dirty="0">
                <a:solidFill>
                  <a:srgbClr val="374151"/>
                </a:solidFill>
                <a:latin typeface="Söhne"/>
                <a:hlinkClick r:id="rId2"/>
              </a:rPr>
              <a:t>flavrance@gmail.com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 |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02/04/2023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9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solução proposta fornece todos os requisitos necessários para uma solução para reservas de acomodações, podendo ser escalada para projeções futuras no aumento das demandas por acomodações;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F56A2C-AC49-771A-D220-E3ED1B479A8B}"/>
              </a:ext>
            </a:extLst>
          </p:cNvPr>
          <p:cNvSpPr txBox="1"/>
          <p:nvPr/>
        </p:nvSpPr>
        <p:spPr>
          <a:xfrm>
            <a:off x="3124162" y="6169709"/>
            <a:ext cx="529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Flavio Ribeiro |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dirty="0">
                <a:solidFill>
                  <a:srgbClr val="374151"/>
                </a:solidFill>
                <a:latin typeface="Söhne"/>
                <a:hlinkClick r:id="rId2"/>
              </a:rPr>
              <a:t>flavrance@gmail.com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 |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02/04/2023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6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Tópicos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Introdução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Requisitos Funcionais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Requisitos Não-Funcionais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Padrões Arquiteturais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Infraestrutura em Cloud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que optei pelos padrões arquiteturais?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Diagrama da Solução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Conclusão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36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escopo do projeto consiste em disponibilizar acomodações para potenciais clientes, com disponibilidades de datas, locais e as características de suas acomodações, podendo confirmar a reserva pelo mesmo canal utilizado;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solução foi concebida pensando em ser utilizada como uma plataforma global de reservas e com diferentes acomodações disponíveis, tendo como potencial ser disponibilizada como uma plataforma PaaS de reservas de acomodações;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51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Pesquisa de acomodações;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Reserva de acomodações nos destinos;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55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Requisitos Não-Funcionais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Escalabilidade;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Alta disponibilidade;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Recuperação de desastres;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Performance;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Segurança;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Cache e conteúdo distribuído;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Acessibilidade global;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Sincronização de dados entre aplicativo web e aplicativo móvel;</a:t>
            </a:r>
          </a:p>
        </p:txBody>
      </p:sp>
    </p:spTree>
    <p:extLst>
      <p:ext uri="{BB962C8B-B14F-4D97-AF65-F5344CB8AC3E}">
        <p14:creationId xmlns:p14="http://schemas.microsoft.com/office/powerpoint/2010/main" val="298310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Padrões Arquiteturais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Arquitetura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Serverless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Orquestração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Container’s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Arquitetura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Microserviços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Arquitetura Hexagonal;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Arquitetura Limpa;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SOLID;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Back-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End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For Front-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End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;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128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Infraestrutura em Cloud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Provedor de cloud escolhida: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Web Services (AWS)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Serviços da AWS utilizados: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CloudFront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API Gateway;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AWS Lambda;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S3;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Elastic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Service (EKS);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RDS;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Redis;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DynamoDB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Elasticsearch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Service;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374151"/>
                </a:solidFill>
                <a:latin typeface="Söhne"/>
              </a:rPr>
              <a:t>Amazon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MKS (Kafka);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61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que optei pelos padrões arquiteturais?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988CF-67CC-367B-0C3B-566708D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combinação entre a arquitetura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serverless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micro serviços, hexagonal, arquitetura limpa,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container’s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SOLID facilitará a escalabilidade e os princípios de design, desenvolvimento, manutenibilidade, disponibilidade e escalar a organização para focar nas principais funcionalidades do produto;</a:t>
            </a:r>
          </a:p>
        </p:txBody>
      </p:sp>
    </p:spTree>
    <p:extLst>
      <p:ext uri="{BB962C8B-B14F-4D97-AF65-F5344CB8AC3E}">
        <p14:creationId xmlns:p14="http://schemas.microsoft.com/office/powerpoint/2010/main" val="159292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DAA1-6086-D38A-5787-DF7FCCF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Diagrama da Solução</a:t>
            </a:r>
            <a:endParaRPr lang="pt-BR" dirty="0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D10B7BE-624A-A75D-93CF-105B62322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6" y="1370394"/>
            <a:ext cx="6120581" cy="5262305"/>
          </a:xfrm>
        </p:spPr>
      </p:pic>
    </p:spTree>
    <p:extLst>
      <p:ext uri="{BB962C8B-B14F-4D97-AF65-F5344CB8AC3E}">
        <p14:creationId xmlns:p14="http://schemas.microsoft.com/office/powerpoint/2010/main" val="1771012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Tahoma</vt:lpstr>
      <vt:lpstr>Tema do Office</vt:lpstr>
      <vt:lpstr>Arquitetura de Solução Reserva de Acomodações Online</vt:lpstr>
      <vt:lpstr>Tópicos</vt:lpstr>
      <vt:lpstr>Introdução</vt:lpstr>
      <vt:lpstr>Requisitos Funcionais</vt:lpstr>
      <vt:lpstr>Requisitos Não-Funcionais</vt:lpstr>
      <vt:lpstr>Padrões Arquiteturais</vt:lpstr>
      <vt:lpstr>Infraestrutura em Cloud</vt:lpstr>
      <vt:lpstr>Por que optei pelos padrões arquiteturais?</vt:lpstr>
      <vt:lpstr>Diagrama da Solução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Solução Reserva de Acomodações Online</dc:title>
  <dc:creator>User</dc:creator>
  <cp:lastModifiedBy>KATIA CRISTINA RODRIGUES RIBEIRO</cp:lastModifiedBy>
  <cp:revision>4</cp:revision>
  <dcterms:created xsi:type="dcterms:W3CDTF">2023-04-03T00:17:02Z</dcterms:created>
  <dcterms:modified xsi:type="dcterms:W3CDTF">2023-04-03T00:59:31Z</dcterms:modified>
</cp:coreProperties>
</file>