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58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75498"/>
  </p:normalViewPr>
  <p:slideViewPr>
    <p:cSldViewPr snapToGrid="0">
      <p:cViewPr>
        <p:scale>
          <a:sx n="77" d="100"/>
          <a:sy n="77" d="100"/>
        </p:scale>
        <p:origin x="17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4C414-BA74-DB45-B1D5-9582D98F2DD3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8D1C5-F601-1345-A931-34F7A18CD4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01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8D1C5-F601-1345-A931-34F7A18CD4D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1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Zuerst Backend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Danach Frontend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Stets auf </a:t>
            </a:r>
            <a:r>
              <a:rPr lang="de-DE" dirty="0" err="1"/>
              <a:t>Dockerisierung</a:t>
            </a:r>
            <a:r>
              <a:rPr lang="de-DE" dirty="0"/>
              <a:t> geachtet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8D1C5-F601-1345-A931-34F7A18CD4D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427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Containerisierte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Frontend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8D1C5-F601-1345-A931-34F7A18CD4D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36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8D1C5-F601-1345-A931-34F7A18CD4D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915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4EA68-8F42-7969-B091-47B2C2B02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BF8FD8E-0BB0-290C-44E3-2BD73833F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2DC55B-95B4-BF49-A46D-A0CA91AE8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Spezielles: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Datenbank MongoDB</a:t>
            </a:r>
          </a:p>
          <a:p>
            <a:pPr marL="171450" indent="-171450">
              <a:buFontTx/>
              <a:buChar char="-"/>
            </a:pPr>
            <a:r>
              <a:rPr lang="de-DE" dirty="0"/>
              <a:t>Backend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Next.JS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bcrypt</a:t>
            </a:r>
            <a:r>
              <a:rPr lang="de-DE" dirty="0"/>
              <a:t> für Verschlüsselung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Swagger UI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Frontend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Prime 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298C1-9C13-6A90-C10A-C1790BFB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8D1C5-F601-1345-A931-34F7A18CD4D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91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C4019-8AA3-0DF3-1433-547236701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B1B37B2-D37A-A448-3C55-AA6BAEB01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5FBDCD-C8D2-B0AF-DEE8-DAFCBB426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022DD8-2D01-1E5C-E06B-92F588580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8D1C5-F601-1345-A931-34F7A18CD4D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411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F5D8-5DD5-36A5-A58C-D27E500D0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440F025-E2C7-F36B-1E53-A7AF10986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BBD02CE-0264-90A3-C67C-201DA575C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F68FB1-4D6F-0356-9E0E-5B60ADCFF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8D1C5-F601-1345-A931-34F7A18CD4D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29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AE6F0-9ECD-7034-D761-D528D733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60087C-0455-4B2F-6CF0-C29125C5F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FDEF7-A9F6-3E3A-4233-1609E5F2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6F895-B0C8-D85F-CFA7-46596534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BF9BA-7585-35FA-D125-FF322FDB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87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5F5F9-35E1-B9A9-40B5-24F59F7A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B593B2-98CE-BCFA-D6BE-479D26691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8669B-42FA-6D75-3F7F-9CAD9C90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20B2EA-2ABA-9ACC-BE74-F72ACF03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C7887-72E6-81C2-0B58-90AB7E19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11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E650DE-575E-4723-BFFB-B4AB0412B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38918E-4B29-F38F-0581-A79151024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7B4A9-44A8-C482-844B-C2CF2AFD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35F2F-48D8-AE37-6A9E-2AD74105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747C-3B00-BC3A-BB1B-0B3604CF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07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E4259-9254-A5FB-60B9-D3EAC338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3235B-F3FE-1759-A257-0EC9BA92E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A1C50-BBF0-4683-0A27-2227CB7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774D6-3A73-C118-751F-3A60D6AE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CF982D-0091-9147-874F-CFACE6E8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91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DFD4C-D553-300F-93D6-622051E7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A179D-F2D2-DC1B-1512-2DE5808AD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22E93-68E4-11C4-6CF8-ED42147E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C9C4BD-3E34-CFE7-6DFF-26CDB97F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BE3842-E1E9-5456-B0FD-91B65857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6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54D55-77B8-3ABC-F6FF-05F8ED68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E9668-3D87-7333-9FD2-F21CEEE9F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E956BF-A328-3C9E-AF3C-19AC8798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6E36B-AA6A-62A5-935A-4B5554AD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7E13AD-B844-FB53-BD9A-C569A551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D53022-192F-43E6-7406-D3E16435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9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CCD30-607F-3CFF-083C-9707C065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B1908A-71E3-C4C2-AEB5-D60660AB4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EB7E53-6DFD-59C5-CD40-049547F5C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766DCC-6E3E-D5B0-AA31-49E734037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FDCDC7-6167-10F6-27AB-6C2F87DDC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BACEAD-92A9-D175-A217-6B3A82C5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AF8C68-DBD7-60F1-9FDD-A73B574D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F48CE-23FC-CB0C-5F4E-DB0B09FB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16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CC90CE-8BF5-12BD-B000-5AD0524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971BCE-6841-FFEF-70C9-A469CC93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90AE4D-718C-0FFC-1E84-055D4E63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A7FEF0-3F84-6D0F-9B73-79E564BB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09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1EDC32-279C-E8F2-D412-0C388FB5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032D4C-4263-3588-53BC-69F18579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5766AD-6C5B-1B8B-BF83-A1E187DF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04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F9D50-ED6E-4894-B11C-ED50666A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10C68-F818-AD8C-B438-D251567E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C5A940-092B-3B66-3C87-0375E5C4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12558-29D4-C4D5-DBB6-349A16AB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58DDE2-6192-F80E-4210-3032E236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AB9B9E-960C-AEA8-1636-C4B6B55B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5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179B2-EB34-ED3E-260D-BB65CB27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057C9C-CC0B-33E2-6DAF-D77460CB8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2CE770-4489-0114-946D-7DA7ED3B9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68DE0B-EB20-58EA-7252-520F4116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D01DF-AFB5-7CA9-D19C-4BDBA8FA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6A9508-7AAD-50DB-D179-25695E5D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7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858D61-3AAE-860D-E716-A24FDD24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B88017-B5E3-6495-E0C8-92E41B51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C641F2-5427-442D-D56C-8D4773F67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11950B-DD5E-824A-B4A7-8530BB465F52}" type="datetimeFigureOut">
              <a:rPr lang="de-DE" smtClean="0"/>
              <a:t>07.03.25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417D17-7526-1D74-B017-5372A6EA6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F2D88-B4F4-B584-9F5B-608E41E99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222EA-B842-7247-A3FC-1468987429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78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3C13E-B55D-D0AA-FDDB-95C6E7E6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Weblab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242626-49D6-1D7D-81C7-06738288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Flavio Waser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95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873772-B692-05A9-4FE9-B87D98D6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DE" sz="4000" dirty="0"/>
              <a:t>Vorgehen &amp; Methodik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59218-93AD-5BF1-D018-BD382DFF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de-DE" sz="2000" dirty="0"/>
              <a:t>Backend</a:t>
            </a:r>
          </a:p>
          <a:p>
            <a:r>
              <a:rPr lang="de-DE" sz="2000" dirty="0"/>
              <a:t>Frontend</a:t>
            </a:r>
          </a:p>
          <a:p>
            <a:r>
              <a:rPr lang="de-DE" sz="2000" dirty="0"/>
              <a:t>Auf </a:t>
            </a:r>
            <a:r>
              <a:rPr lang="de-DE" sz="2000" dirty="0" err="1"/>
              <a:t>Dockerisierung</a:t>
            </a:r>
            <a:r>
              <a:rPr lang="de-DE" sz="2000" dirty="0"/>
              <a:t> geachtet</a:t>
            </a:r>
          </a:p>
          <a:p>
            <a:endParaRPr lang="de-DE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4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FAD41-BD5B-524A-6C44-A9E79E8C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5BABD-4D7E-1648-9A56-8B67639E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DE" sz="4000"/>
              <a:t>Projekt Techradar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28AE2-5620-D008-464C-8D29AB331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de-DE" sz="2000" dirty="0"/>
              <a:t>Containerisierte Applikation</a:t>
            </a:r>
          </a:p>
          <a:p>
            <a:pPr lvl="1"/>
            <a:r>
              <a:rPr lang="de-DE" sz="2000" dirty="0"/>
              <a:t>MongoDB</a:t>
            </a:r>
          </a:p>
          <a:p>
            <a:pPr lvl="1"/>
            <a:r>
              <a:rPr lang="de-DE" sz="2000" dirty="0"/>
              <a:t>Backend</a:t>
            </a:r>
          </a:p>
          <a:p>
            <a:pPr lvl="1"/>
            <a:r>
              <a:rPr lang="de-DE" sz="2000" dirty="0"/>
              <a:t>Frontend</a:t>
            </a:r>
          </a:p>
          <a:p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6F29C-F639-D813-6635-AB5AA85A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7" y="2417954"/>
            <a:ext cx="4170530" cy="205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E13A6-5C0E-3CB5-417E-572E4B733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C10919-B85E-B4E9-0379-1A994CBB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Projekt </a:t>
            </a:r>
            <a:r>
              <a:rPr lang="de-DE" sz="4000" dirty="0" err="1"/>
              <a:t>Techradar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56B3F-3D6A-A637-2CA0-C53997CD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de-DE" sz="2000" dirty="0"/>
              <a:t>Containerisierte Applikation</a:t>
            </a:r>
          </a:p>
          <a:p>
            <a:pPr lvl="1"/>
            <a:r>
              <a:rPr lang="de-DE" sz="2000" dirty="0"/>
              <a:t>MongoDB</a:t>
            </a:r>
          </a:p>
          <a:p>
            <a:pPr lvl="1"/>
            <a:r>
              <a:rPr lang="de-DE" sz="2000" dirty="0"/>
              <a:t>Backen</a:t>
            </a:r>
          </a:p>
          <a:p>
            <a:pPr lvl="1"/>
            <a:r>
              <a:rPr lang="de-DE" sz="2000" dirty="0"/>
              <a:t>Frontend</a:t>
            </a:r>
          </a:p>
          <a:p>
            <a:endParaRPr lang="de-DE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fik 9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850B4485-86C0-9D68-1C9E-FC363F24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38" y="252411"/>
            <a:ext cx="5070156" cy="63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6D5F2-51D4-80F8-9E9C-15704A49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2CC54-A897-F554-9E5F-20B0FCA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Projekt </a:t>
            </a:r>
            <a:r>
              <a:rPr lang="de-DE" sz="4000" dirty="0" err="1"/>
              <a:t>Techradar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D6696E-132E-0243-9021-32D0BE46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de-DE" sz="2000" dirty="0"/>
              <a:t>Containerisierte Applikation</a:t>
            </a:r>
          </a:p>
          <a:p>
            <a:pPr lvl="1"/>
            <a:r>
              <a:rPr lang="de-DE" sz="2000" dirty="0"/>
              <a:t>MongoDB</a:t>
            </a:r>
          </a:p>
          <a:p>
            <a:pPr lvl="1"/>
            <a:r>
              <a:rPr lang="de-DE" sz="2000" dirty="0"/>
              <a:t>Backen</a:t>
            </a:r>
          </a:p>
          <a:p>
            <a:pPr lvl="1"/>
            <a:r>
              <a:rPr lang="de-DE" sz="2000" dirty="0"/>
              <a:t>Frontend</a:t>
            </a:r>
          </a:p>
          <a:p>
            <a:endParaRPr lang="de-DE" sz="2000" dirty="0"/>
          </a:p>
        </p:txBody>
      </p:sp>
      <p:pic>
        <p:nvPicPr>
          <p:cNvPr id="10" name="Grafik 9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4459BC89-AE93-DCBD-D47E-70264C20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60" y="1439944"/>
            <a:ext cx="8964280" cy="112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5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1128-F1DD-C096-7D8F-55C8255C0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1F161-1BA9-98EA-5F63-BACC385B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Projekt </a:t>
            </a:r>
            <a:r>
              <a:rPr lang="de-DE" sz="4000" dirty="0" err="1"/>
              <a:t>Techradar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35C00E-8A2B-AF23-03E4-552F3279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de-DE" sz="2000" dirty="0"/>
              <a:t>Containerisierte Applikation</a:t>
            </a:r>
          </a:p>
          <a:p>
            <a:pPr lvl="1"/>
            <a:r>
              <a:rPr lang="de-DE" sz="2000" dirty="0"/>
              <a:t>MongoDB</a:t>
            </a:r>
          </a:p>
          <a:p>
            <a:pPr lvl="1"/>
            <a:r>
              <a:rPr lang="de-DE" sz="2000" dirty="0"/>
              <a:t>Backen</a:t>
            </a:r>
          </a:p>
          <a:p>
            <a:pPr lvl="1"/>
            <a:r>
              <a:rPr lang="de-DE" sz="2000" dirty="0"/>
              <a:t>Frontend</a:t>
            </a:r>
          </a:p>
          <a:p>
            <a:endParaRPr lang="de-DE" sz="2000" dirty="0"/>
          </a:p>
        </p:txBody>
      </p:sp>
      <p:pic>
        <p:nvPicPr>
          <p:cNvPr id="10" name="Grafik 9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2A3F9611-E554-0451-147E-66CB3F671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60" y="-2668919"/>
            <a:ext cx="8964280" cy="112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40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71A5-8FC3-DA27-94FB-0BBA4606E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E6741-A4A5-3D7B-FF75-2CEA9004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e-DE" sz="4000" dirty="0"/>
              <a:t>Projekt </a:t>
            </a:r>
            <a:r>
              <a:rPr lang="de-DE" sz="4000" dirty="0" err="1"/>
              <a:t>Techradar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CF9DA-A93C-9AD1-92C5-D9F22B87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de-DE" sz="2000" dirty="0"/>
              <a:t>Containerisierte Applikation</a:t>
            </a:r>
          </a:p>
          <a:p>
            <a:pPr lvl="1"/>
            <a:r>
              <a:rPr lang="de-DE" sz="2000" dirty="0"/>
              <a:t>MongoDB</a:t>
            </a:r>
          </a:p>
          <a:p>
            <a:pPr lvl="1"/>
            <a:r>
              <a:rPr lang="de-DE" sz="2000" dirty="0"/>
              <a:t>Backen</a:t>
            </a:r>
          </a:p>
          <a:p>
            <a:pPr lvl="1"/>
            <a:r>
              <a:rPr lang="de-DE" sz="2000" dirty="0"/>
              <a:t>Frontend</a:t>
            </a:r>
          </a:p>
          <a:p>
            <a:endParaRPr lang="de-DE" sz="2000" dirty="0"/>
          </a:p>
        </p:txBody>
      </p:sp>
      <p:pic>
        <p:nvPicPr>
          <p:cNvPr id="10" name="Grafik 9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B7CD984C-F2BC-8D26-6DDF-7A0B3EAA0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60" y="-6053387"/>
            <a:ext cx="8964280" cy="112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7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60167-D08A-0A92-B463-B53B76A18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FB674-0B75-1E66-39A9-24257AB8C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57107-548A-4B9D-3B48-64369F42E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5CC80-296B-4BB4-24C2-960DAEAC5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5A941-BB5F-3FDD-1653-B153B4924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0BCFD3-19D9-E005-2E35-F7C13A15D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1956DD-EB16-C995-A562-A6B0FB19C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B31BA-A17D-AD56-F332-52CD9141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770E745-B094-5222-6CC5-61010FDB3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Flavio Waser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9BBE8F-B6E3-2CFA-394E-CFEB2210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1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Breitbild</PresentationFormat>
  <Paragraphs>56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Weblab</vt:lpstr>
      <vt:lpstr>Vorgehen &amp; Methodik</vt:lpstr>
      <vt:lpstr>Projekt Techradar</vt:lpstr>
      <vt:lpstr>Projekt Techradar</vt:lpstr>
      <vt:lpstr>Projekt Techradar</vt:lpstr>
      <vt:lpstr>Projekt Techradar</vt:lpstr>
      <vt:lpstr>Projekt Techradar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Flavio Waser</dc:creator>
  <cp:lastModifiedBy>Waser Flavio I.BSCINF.2101</cp:lastModifiedBy>
  <cp:revision>6</cp:revision>
  <dcterms:created xsi:type="dcterms:W3CDTF">2025-03-01T11:27:30Z</dcterms:created>
  <dcterms:modified xsi:type="dcterms:W3CDTF">2025-03-08T07:41:25Z</dcterms:modified>
</cp:coreProperties>
</file>