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9C12-A87E-3307-2847-C0FA6F8E4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245A4-78C7-3D75-B60E-68515C7F1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01A9C-8D0B-415F-C473-9F3C1A99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C23A-DC48-4BED-9513-6A188D94812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9B370-0BD1-BEF9-C400-A3DFF132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03927-5F38-C6E2-645F-75F7ABC96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DA66-C6E6-484E-9F7A-EC543D7B5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9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D144-070E-8390-539E-AFAA6194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410FA3-5413-4AC6-FC1B-91DD6C6E2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4B9CE-93F5-D978-9A1F-95601400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C23A-DC48-4BED-9513-6A188D94812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12228-0DB9-DC12-64FD-723D7FDA7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A4494-5630-2088-CF01-E9A33A20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DA66-C6E6-484E-9F7A-EC543D7B5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9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9390D2-7E2F-E82D-C866-718882EC2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D1A1A-D04F-8FB2-1D3A-AC7B1FECA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262ED-3B6D-5728-F139-43EDDBE8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C23A-DC48-4BED-9513-6A188D94812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A8D38-4A7F-8BEA-951E-5C0A4E0FA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6941F-A47E-1BA4-16E7-115C15767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DA66-C6E6-484E-9F7A-EC543D7B5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0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DDE1D-DD69-5613-FB86-3F1F49259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16E7C-761E-B28C-93D7-FFC7D607C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E3D70-8A6D-0EEA-0EFC-6A1939BA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C23A-DC48-4BED-9513-6A188D94812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808B1-6114-E7DB-6F4C-7F2F9EFA9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D8890-24CD-D734-CEC8-7217A7BD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DA66-C6E6-484E-9F7A-EC543D7B5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E6EFA-74D8-142D-1AA4-9BDE2D809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7BDE6-8435-2EE9-6628-1FEB884ED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1C69A-072F-2937-B025-73481DFC0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C23A-DC48-4BED-9513-6A188D94812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D5959-C1B3-5D99-256E-6F7D07A3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5A768-C7C3-705C-DD8B-F7F72794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DA66-C6E6-484E-9F7A-EC543D7B5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1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7E53-96B8-1DC8-2B17-28253FBBB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3CE31-D501-FE65-4323-1904A0ACC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FE788-2CA5-AE85-6486-F5C839F44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FC9D3-E9C1-9394-D386-7A462F8AF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C23A-DC48-4BED-9513-6A188D94812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3697F-15F5-14BA-5005-4F310661B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2BDF8-3E12-1232-3733-CFDF18EF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DA66-C6E6-484E-9F7A-EC543D7B5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5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A11B-0B09-BBBF-2D93-FBCF01DBC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A1762-7EE8-F822-6A19-2C4B9B926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464B1-98FB-461B-2C99-CA04C65BA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9349F-3EE5-650C-5FB9-2ED237C2B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EF584-E4EA-77CD-C7A4-E56E4E87A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AE9F11-3D38-00D9-61A1-522C1F45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C23A-DC48-4BED-9513-6A188D94812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F608B0-341F-8601-C34A-B9986EEE6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89E3E1-4AC4-CACE-A7C4-523C745D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DA66-C6E6-484E-9F7A-EC543D7B5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0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57D2-FC42-A7BB-4730-14FB61C39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97075-0944-DBD2-FAEC-70F589CE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C23A-DC48-4BED-9513-6A188D94812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D0723F-C62B-A9E4-FF0B-800850B5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B67317-3221-B7FB-1649-9800F64C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DA66-C6E6-484E-9F7A-EC543D7B5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92DBF-A7E6-2E1A-A17B-E4978641B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C23A-DC48-4BED-9513-6A188D94812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AF2FAF-338D-081D-63DE-121C4992B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016A9-85BA-9FD9-F9C9-058FDD08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DA66-C6E6-484E-9F7A-EC543D7B5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3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83B1B-0CBC-E474-389D-00AA39DC8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1DC5D-4776-70E4-D3E4-2BF80F0A9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9E10E-4813-B9BC-B220-F6FA47211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F5784-AA67-81C8-50CF-D068A62B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C23A-DC48-4BED-9513-6A188D94812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F00FE-2A9C-57B8-E7DA-CE47920F4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2767B-068A-AD07-16A0-16D3F6FCE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DA66-C6E6-484E-9F7A-EC543D7B5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46BF8-CE8B-B537-90EF-0C50ED25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0CB88C-DCE3-E4A3-F38C-BFC6B84F2E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03838-E27F-A142-ACE6-7DBF35985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A2367-961E-CC43-3C67-D44E46D7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C23A-DC48-4BED-9513-6A188D94812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0530-84AC-AD65-DC98-2CE4F4AF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F1C55-A540-3548-9A35-1163AAD81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DA66-C6E6-484E-9F7A-EC543D7B5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1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A13819-EA05-B289-466D-83B476FE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0A001-C03A-5148-B362-9D7043F12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B553C-028E-4408-691C-53B27DE7F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8C23A-DC48-4BED-9513-6A188D94812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AA1DC-6019-58A8-72A6-D0D433E75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46C6A-A0C5-BBC0-7EFF-5BEE0D53E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7DA66-C6E6-484E-9F7A-EC543D7B5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8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F59CC-6340-CB30-2693-E13CEC2566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 Management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412CC-D95F-A6A1-8CB3-6216811914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Features and Use Cases</a:t>
            </a:r>
          </a:p>
        </p:txBody>
      </p:sp>
    </p:spTree>
    <p:extLst>
      <p:ext uri="{BB962C8B-B14F-4D97-AF65-F5344CB8AC3E}">
        <p14:creationId xmlns:p14="http://schemas.microsoft.com/office/powerpoint/2010/main" val="159546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033B-1A98-0C55-B4E5-2C691660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Apex Class for testing what profile it uses.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D35A61-7279-D490-54DE-8500A36D0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6171" y="1825625"/>
            <a:ext cx="8539657" cy="4351338"/>
          </a:xfrm>
        </p:spPr>
      </p:pic>
    </p:spTree>
    <p:extLst>
      <p:ext uri="{BB962C8B-B14F-4D97-AF65-F5344CB8AC3E}">
        <p14:creationId xmlns:p14="http://schemas.microsoft.com/office/powerpoint/2010/main" val="1736672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033B-1A98-0C55-B4E5-2C691660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Apex Class for fetching all data needed.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4487A9-7372-F20F-00D3-CCCD005D4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452" y="1825625"/>
            <a:ext cx="8577096" cy="4351338"/>
          </a:xfrm>
        </p:spPr>
      </p:pic>
    </p:spTree>
    <p:extLst>
      <p:ext uri="{BB962C8B-B14F-4D97-AF65-F5344CB8AC3E}">
        <p14:creationId xmlns:p14="http://schemas.microsoft.com/office/powerpoint/2010/main" val="325561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033B-1A98-0C55-B4E5-2C691660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dirty="0"/>
              <a:t>This is the GUI for Customer Model Buy List.</a:t>
            </a:r>
            <a:br>
              <a:rPr lang="en-US" dirty="0"/>
            </a:br>
            <a:r>
              <a:rPr lang="en-US" dirty="0"/>
              <a:t>Pressing buy creates a new car booking record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BD3AC1-1CDA-0EF1-465A-E1C7BAD93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238" y="1825625"/>
            <a:ext cx="9525524" cy="4351338"/>
          </a:xfrm>
        </p:spPr>
      </p:pic>
    </p:spTree>
    <p:extLst>
      <p:ext uri="{BB962C8B-B14F-4D97-AF65-F5344CB8AC3E}">
        <p14:creationId xmlns:p14="http://schemas.microsoft.com/office/powerpoint/2010/main" val="1427370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033B-1A98-0C55-B4E5-2C691660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dirty="0"/>
              <a:t>Sales Executive Home GUI, unlocks editor mode and shows account, contact and lead tabs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414F66-2429-BD13-A7FC-42B103428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452" y="1825625"/>
            <a:ext cx="8577096" cy="4351338"/>
          </a:xfrm>
        </p:spPr>
      </p:pic>
    </p:spTree>
    <p:extLst>
      <p:ext uri="{BB962C8B-B14F-4D97-AF65-F5344CB8AC3E}">
        <p14:creationId xmlns:p14="http://schemas.microsoft.com/office/powerpoint/2010/main" val="4265335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033B-1A98-0C55-B4E5-2C691660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Digital Marketer GUI, it shows Campaigns tab where it can create and run new campaigns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C9A2FE-2088-8632-1ECE-F78AA23E6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263" y="1825625"/>
            <a:ext cx="8503473" cy="4351338"/>
          </a:xfrm>
        </p:spPr>
      </p:pic>
    </p:spTree>
    <p:extLst>
      <p:ext uri="{BB962C8B-B14F-4D97-AF65-F5344CB8AC3E}">
        <p14:creationId xmlns:p14="http://schemas.microsoft.com/office/powerpoint/2010/main" val="1661481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033B-1A98-0C55-B4E5-2C691660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dirty="0"/>
              <a:t>Customer Service Representative GUI, it shows Cases Tab to create new, edit and delete cases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CC0DE0-0934-39AA-66D4-9A74C718B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452" y="1825625"/>
            <a:ext cx="8577096" cy="4351338"/>
          </a:xfrm>
        </p:spPr>
      </p:pic>
    </p:spTree>
    <p:extLst>
      <p:ext uri="{BB962C8B-B14F-4D97-AF65-F5344CB8AC3E}">
        <p14:creationId xmlns:p14="http://schemas.microsoft.com/office/powerpoint/2010/main" val="175545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033B-1A98-0C55-B4E5-2C691660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dirty="0"/>
              <a:t>General GUI for Company, Factory, QA, Car Dealer. Record list is sorted via apex class initialization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5A58E74-3B4A-1609-524A-DD8AAD796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172" y="1825625"/>
            <a:ext cx="8515655" cy="4351338"/>
          </a:xfrm>
        </p:spPr>
      </p:pic>
    </p:spTree>
    <p:extLst>
      <p:ext uri="{BB962C8B-B14F-4D97-AF65-F5344CB8AC3E}">
        <p14:creationId xmlns:p14="http://schemas.microsoft.com/office/powerpoint/2010/main" val="3483208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033B-1A98-0C55-B4E5-2C691660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Sales Executive Model Editor to satisfy client requirements and adjust cost.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DCC5B0-8C7E-A04B-644A-9AE840EF8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433" y="1825625"/>
            <a:ext cx="8467133" cy="4351338"/>
          </a:xfrm>
        </p:spPr>
      </p:pic>
    </p:spTree>
    <p:extLst>
      <p:ext uri="{BB962C8B-B14F-4D97-AF65-F5344CB8AC3E}">
        <p14:creationId xmlns:p14="http://schemas.microsoft.com/office/powerpoint/2010/main" val="244600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033B-1A98-0C55-B4E5-2C691660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 Interface for Users Handling Car Management App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A7C3D8-14CE-3F85-0D6C-8B1BFF872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11020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033B-1A98-0C55-B4E5-2C691660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New Window shows when “New” is pressed.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25EF06-68B0-7BB5-71C7-0114F9F6D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</p:spPr>
      </p:pic>
    </p:spTree>
    <p:extLst>
      <p:ext uri="{BB962C8B-B14F-4D97-AF65-F5344CB8AC3E}">
        <p14:creationId xmlns:p14="http://schemas.microsoft.com/office/powerpoint/2010/main" val="265945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033B-1A98-0C55-B4E5-2C691660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Clicking Save will create new record on Car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90E4E5-0CF4-C336-E21C-4CE3716B0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</p:spPr>
      </p:pic>
    </p:spTree>
    <p:extLst>
      <p:ext uri="{BB962C8B-B14F-4D97-AF65-F5344CB8AC3E}">
        <p14:creationId xmlns:p14="http://schemas.microsoft.com/office/powerpoint/2010/main" val="50644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033B-1A98-0C55-B4E5-2C691660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New Car Model Record Created.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AF515B-E486-A12A-DB14-7D8A4AFD9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</p:spPr>
      </p:pic>
    </p:spTree>
    <p:extLst>
      <p:ext uri="{BB962C8B-B14F-4D97-AF65-F5344CB8AC3E}">
        <p14:creationId xmlns:p14="http://schemas.microsoft.com/office/powerpoint/2010/main" val="1738374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033B-1A98-0C55-B4E5-2C691660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Same with other tabs also linked to New button.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C4122C-BF14-054C-4B34-D3984F178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</p:spPr>
      </p:pic>
    </p:spTree>
    <p:extLst>
      <p:ext uri="{BB962C8B-B14F-4D97-AF65-F5344CB8AC3E}">
        <p14:creationId xmlns:p14="http://schemas.microsoft.com/office/powerpoint/2010/main" val="79613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033B-1A98-0C55-B4E5-2C691660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And this is the last for Car related Apps Create Record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F4BBB5-DE24-0824-B4C6-12A99CBFB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</p:spPr>
      </p:pic>
    </p:spTree>
    <p:extLst>
      <p:ext uri="{BB962C8B-B14F-4D97-AF65-F5344CB8AC3E}">
        <p14:creationId xmlns:p14="http://schemas.microsoft.com/office/powerpoint/2010/main" val="1902990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033B-1A98-0C55-B4E5-2C691660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When edit is clicked, it shows like this. It takes account of certain users permissions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513D40-45B5-63D2-CC42-98B43959B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</p:spPr>
      </p:pic>
    </p:spTree>
    <p:extLst>
      <p:ext uri="{BB962C8B-B14F-4D97-AF65-F5344CB8AC3E}">
        <p14:creationId xmlns:p14="http://schemas.microsoft.com/office/powerpoint/2010/main" val="3204495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033B-1A98-0C55-B4E5-2C691660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On press of delete row, it will delete all selected rows in current tab.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07C5F9-5BFE-9C8F-5030-3324E0E0D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</p:spPr>
      </p:pic>
    </p:spTree>
    <p:extLst>
      <p:ext uri="{BB962C8B-B14F-4D97-AF65-F5344CB8AC3E}">
        <p14:creationId xmlns:p14="http://schemas.microsoft.com/office/powerpoint/2010/main" val="2023867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212</Words>
  <Application>Microsoft Office PowerPoint</Application>
  <PresentationFormat>Widescreen</PresentationFormat>
  <Paragraphs>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Car Management App</vt:lpstr>
      <vt:lpstr>Main Interface for Users Handling Car Management App</vt:lpstr>
      <vt:lpstr>The New Window shows when “New” is pressed.</vt:lpstr>
      <vt:lpstr>Clicking Save will create new record on Car Model</vt:lpstr>
      <vt:lpstr>New Car Model Record Created.</vt:lpstr>
      <vt:lpstr>Same with other tabs also linked to New button.</vt:lpstr>
      <vt:lpstr>And this is the last for Car related Apps Create Record</vt:lpstr>
      <vt:lpstr>When edit is clicked, it shows like this. It takes account of certain users permissions</vt:lpstr>
      <vt:lpstr>On press of delete row, it will delete all selected rows in current tab.</vt:lpstr>
      <vt:lpstr>Apex Class for testing what profile it uses.</vt:lpstr>
      <vt:lpstr>Apex Class for fetching all data needed.</vt:lpstr>
      <vt:lpstr>This is the GUI for Customer Model Buy List. Pressing buy creates a new car booking record</vt:lpstr>
      <vt:lpstr>Sales Executive Home GUI, unlocks editor mode and shows account, contact and lead tabs</vt:lpstr>
      <vt:lpstr>Digital Marketer GUI, it shows Campaigns tab where it can create and run new campaigns</vt:lpstr>
      <vt:lpstr>Customer Service Representative GUI, it shows Cases Tab to create new, edit and delete cases</vt:lpstr>
      <vt:lpstr>General GUI for Company, Factory, QA, Car Dealer. Record list is sorted via apex class initialization</vt:lpstr>
      <vt:lpstr>Sales Executive Model Editor to satisfy client requirements and adjust cost.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Management App</dc:title>
  <dc:creator>Jason Carl Leano</dc:creator>
  <cp:lastModifiedBy>Jason Carl Leano</cp:lastModifiedBy>
  <cp:revision>8</cp:revision>
  <dcterms:created xsi:type="dcterms:W3CDTF">2022-08-05T01:21:23Z</dcterms:created>
  <dcterms:modified xsi:type="dcterms:W3CDTF">2022-08-10T03:41:53Z</dcterms:modified>
</cp:coreProperties>
</file>