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63" r:id="rId5"/>
  </p:sldIdLst>
  <p:sldSz cx="9144000" cy="5143500" type="screen16x9"/>
  <p:notesSz cx="6858000" cy="9144000"/>
  <p:embeddedFontLst>
    <p:embeddedFont>
      <p:font typeface="Average" panose="020B0604020202020204" charset="0"/>
      <p:regular r:id="rId7"/>
    </p:embeddedFont>
    <p:embeddedFont>
      <p:font typeface="Oswald" panose="00000500000000000000" pitchFamily="2" charset="-52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e155540b1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e155540b1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e155540b1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e155540b1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e155540b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e155540b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10137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Cubepack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joyride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036075" y="4036725"/>
            <a:ext cx="169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 проекта - Курлов Артём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38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8"/>
              <a:buFont typeface="Arial"/>
              <a:buNone/>
            </a:pPr>
            <a:r>
              <a:rPr lang="ru" sz="2766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Идея проекта и целевая аудитория</a:t>
            </a:r>
            <a:endParaRPr sz="2766"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68BD3-C793-A63B-68F5-1EAB652FDEBB}"/>
              </a:ext>
            </a:extLst>
          </p:cNvPr>
          <p:cNvSpPr txBox="1"/>
          <p:nvPr/>
        </p:nvSpPr>
        <p:spPr>
          <a:xfrm>
            <a:off x="525084" y="1208819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 - создание игры суть которой завязана на том, что главный герой должен бежать как можно дольше по рандомно гене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рующийся карте. В игре реализованы 4 вида геймплея, который каждый раз меняется при попадании в портал. Также можно собирать монетки и тратить их на улучшения. Цель игры - пробежать как можно дальше и тем самым набрать как можно больше очков соревнуясь с самим собой.</a:t>
            </a:r>
          </a:p>
        </p:txBody>
      </p:sp>
      <p:pic>
        <p:nvPicPr>
          <p:cNvPr id="7" name="Рисунок 6" descr="Изображение выглядит как Графика, графический дизайн, Мультфильм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9ED81ED-0EEB-6F2E-71F6-5ACC8DA8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53" y="3423677"/>
            <a:ext cx="4038600" cy="113347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Мультфильм, иллюстрация, Анимация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B003FB3D-3065-2497-0BC9-3522A5555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315" y="1208819"/>
            <a:ext cx="3116356" cy="3116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1909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8"/>
              <a:buFont typeface="Arial"/>
              <a:buNone/>
            </a:pPr>
            <a:r>
              <a:rPr lang="ru" sz="2766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Описание реализации</a:t>
            </a:r>
            <a:endParaRPr sz="3666"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AFEDB-48E9-9221-E442-A632F9455E49}"/>
              </a:ext>
            </a:extLst>
          </p:cNvPr>
          <p:cNvSpPr txBox="1"/>
          <p:nvPr/>
        </p:nvSpPr>
        <p:spPr>
          <a:xfrm>
            <a:off x="379498" y="985170"/>
            <a:ext cx="6626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реализовано 4 класса для каждого режима игры (+1 родительский класс). Классы для монеток, препятствий и порталов, класс реализующий кнопку.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Также созданы функции для загрузки картинок, чтения и записи информации об игре в файл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info.txt</a:t>
            </a:r>
            <a:endParaRPr lang="ru-RU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2117949-B20D-BA83-39BE-F522CCAE6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95" y="555531"/>
            <a:ext cx="1920512" cy="4449966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6D14365-0764-633E-29E3-3D56A650C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81" y="1939277"/>
            <a:ext cx="4770726" cy="30672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60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50">
                <a:latin typeface="Times New Roman"/>
                <a:ea typeface="Times New Roman"/>
                <a:cs typeface="Times New Roman"/>
                <a:sym typeface="Times New Roman"/>
              </a:rPr>
              <a:t>Возможности доработки и развития</a:t>
            </a:r>
            <a:endParaRPr sz="24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580290"/>
            <a:ext cx="4770900" cy="2554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2"/>
              <a:buFont typeface="Times New Roman"/>
              <a:buChar char="●"/>
            </a:pPr>
            <a:r>
              <a:rPr lang="ru-RU" sz="214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системы аккаунтов на основе базы данных </a:t>
            </a:r>
            <a:r>
              <a:rPr lang="en-US" sz="214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endParaRPr sz="214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2"/>
              <a:buFont typeface="Times New Roman"/>
              <a:buChar char="●"/>
            </a:pPr>
            <a:r>
              <a:rPr lang="ru-RU" sz="214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скинов</a:t>
            </a:r>
            <a:endParaRPr sz="214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2"/>
              <a:buFont typeface="Times New Roman"/>
              <a:buChar char="●"/>
            </a:pPr>
            <a:r>
              <a:rPr lang="ru" sz="214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казино</a:t>
            </a:r>
          </a:p>
          <a:p>
            <a:pPr marL="457200" lvl="0" indent="-36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2"/>
              <a:buFont typeface="Times New Roman"/>
              <a:buChar char="●"/>
            </a:pPr>
            <a:r>
              <a:rPr lang="ru" sz="214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</a:t>
            </a:r>
            <a:r>
              <a:rPr lang="ru-RU" sz="214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звуков в игру</a:t>
            </a:r>
          </a:p>
          <a:p>
            <a:pPr marL="457200" lvl="0" indent="-36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2"/>
              <a:buFont typeface="Times New Roman"/>
              <a:buChar char="●"/>
            </a:pPr>
            <a:r>
              <a:rPr lang="ru-RU" sz="214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анимации смерти</a:t>
            </a:r>
            <a:endParaRPr sz="214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375" y="1368550"/>
            <a:ext cx="3756600" cy="294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Экран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Oswald</vt:lpstr>
      <vt:lpstr>Times New Roman</vt:lpstr>
      <vt:lpstr>Average</vt:lpstr>
      <vt:lpstr>Arial</vt:lpstr>
      <vt:lpstr>Slate</vt:lpstr>
      <vt:lpstr>Cubepack joyride</vt:lpstr>
      <vt:lpstr>Идея проекта и целевая аудитория </vt:lpstr>
      <vt:lpstr>Описание реализации</vt:lpstr>
      <vt:lpstr>Возможности доработки 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Cubepack joyride</dc:title>
  <cp:lastModifiedBy>Артем Курлов</cp:lastModifiedBy>
  <cp:revision>1</cp:revision>
  <dcterms:modified xsi:type="dcterms:W3CDTF">2024-01-21T21:17:07Z</dcterms:modified>
</cp:coreProperties>
</file>