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06"/>
  </p:notesMasterIdLst>
  <p:handoutMasterIdLst>
    <p:handoutMasterId r:id="rId107"/>
  </p:handoutMasterIdLst>
  <p:sldIdLst>
    <p:sldId id="579" r:id="rId2"/>
    <p:sldId id="285" r:id="rId3"/>
    <p:sldId id="258" r:id="rId4"/>
    <p:sldId id="327" r:id="rId5"/>
    <p:sldId id="328" r:id="rId6"/>
    <p:sldId id="342" r:id="rId7"/>
    <p:sldId id="344" r:id="rId8"/>
    <p:sldId id="345" r:id="rId9"/>
    <p:sldId id="347" r:id="rId10"/>
    <p:sldId id="350" r:id="rId11"/>
    <p:sldId id="351" r:id="rId12"/>
    <p:sldId id="356" r:id="rId13"/>
    <p:sldId id="358" r:id="rId14"/>
    <p:sldId id="355" r:id="rId15"/>
    <p:sldId id="363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6" r:id="rId25"/>
    <p:sldId id="381" r:id="rId26"/>
    <p:sldId id="387" r:id="rId27"/>
    <p:sldId id="388" r:id="rId28"/>
    <p:sldId id="389" r:id="rId29"/>
    <p:sldId id="390" r:id="rId30"/>
    <p:sldId id="391" r:id="rId31"/>
    <p:sldId id="393" r:id="rId32"/>
    <p:sldId id="394" r:id="rId33"/>
    <p:sldId id="395" r:id="rId34"/>
    <p:sldId id="411" r:id="rId35"/>
    <p:sldId id="409" r:id="rId36"/>
    <p:sldId id="498" r:id="rId37"/>
    <p:sldId id="296" r:id="rId38"/>
    <p:sldId id="261" r:id="rId39"/>
    <p:sldId id="300" r:id="rId40"/>
    <p:sldId id="499" r:id="rId41"/>
    <p:sldId id="500" r:id="rId42"/>
    <p:sldId id="372" r:id="rId43"/>
    <p:sldId id="374" r:id="rId44"/>
    <p:sldId id="373" r:id="rId45"/>
    <p:sldId id="392" r:id="rId46"/>
    <p:sldId id="501" r:id="rId47"/>
    <p:sldId id="502" r:id="rId48"/>
    <p:sldId id="503" r:id="rId49"/>
    <p:sldId id="402" r:id="rId50"/>
    <p:sldId id="406" r:id="rId51"/>
    <p:sldId id="403" r:id="rId52"/>
    <p:sldId id="405" r:id="rId53"/>
    <p:sldId id="404" r:id="rId54"/>
    <p:sldId id="443" r:id="rId55"/>
    <p:sldId id="444" r:id="rId56"/>
    <p:sldId id="445" r:id="rId57"/>
    <p:sldId id="446" r:id="rId58"/>
    <p:sldId id="447" r:id="rId59"/>
    <p:sldId id="448" r:id="rId60"/>
    <p:sldId id="298" r:id="rId61"/>
    <p:sldId id="504" r:id="rId62"/>
    <p:sldId id="505" r:id="rId63"/>
    <p:sldId id="398" r:id="rId64"/>
    <p:sldId id="506" r:id="rId65"/>
    <p:sldId id="396" r:id="rId66"/>
    <p:sldId id="399" r:id="rId67"/>
    <p:sldId id="508" r:id="rId68"/>
    <p:sldId id="510" r:id="rId69"/>
    <p:sldId id="555" r:id="rId70"/>
    <p:sldId id="407" r:id="rId71"/>
    <p:sldId id="557" r:id="rId72"/>
    <p:sldId id="558" r:id="rId73"/>
    <p:sldId id="559" r:id="rId74"/>
    <p:sldId id="353" r:id="rId75"/>
    <p:sldId id="378" r:id="rId76"/>
    <p:sldId id="354" r:id="rId77"/>
    <p:sldId id="379" r:id="rId78"/>
    <p:sldId id="380" r:id="rId79"/>
    <p:sldId id="560" r:id="rId80"/>
    <p:sldId id="561" r:id="rId81"/>
    <p:sldId id="562" r:id="rId82"/>
    <p:sldId id="284" r:id="rId83"/>
    <p:sldId id="299" r:id="rId84"/>
    <p:sldId id="563" r:id="rId85"/>
    <p:sldId id="315" r:id="rId86"/>
    <p:sldId id="301" r:id="rId87"/>
    <p:sldId id="302" r:id="rId88"/>
    <p:sldId id="303" r:id="rId89"/>
    <p:sldId id="304" r:id="rId90"/>
    <p:sldId id="305" r:id="rId91"/>
    <p:sldId id="306" r:id="rId92"/>
    <p:sldId id="564" r:id="rId93"/>
    <p:sldId id="566" r:id="rId94"/>
    <p:sldId id="286" r:id="rId95"/>
    <p:sldId id="289" r:id="rId96"/>
    <p:sldId id="295" r:id="rId97"/>
    <p:sldId id="567" r:id="rId98"/>
    <p:sldId id="297" r:id="rId99"/>
    <p:sldId id="568" r:id="rId100"/>
    <p:sldId id="290" r:id="rId101"/>
    <p:sldId id="570" r:id="rId102"/>
    <p:sldId id="573" r:id="rId103"/>
    <p:sldId id="578" r:id="rId104"/>
    <p:sldId id="580" r:id="rId10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DC8-08D2-7F4B-4DDB-4CE7E4F74F60}" v="3" dt="2019-09-28T13:47:49.275"/>
    <p1510:client id="{D3B93DF0-CF11-F84D-8527-D028EBCF7A40}" v="38" dt="2019-09-29T02:37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577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D3B93DF0-CF11-F84D-8527-D028EBCF7A40}"/>
    <pc:docChg chg="custSel delSld modSld">
      <pc:chgData name="Amey Karkare" userId="215b254d-c408-4008-bc61-a3cc3459680b" providerId="ADAL" clId="{D3B93DF0-CF11-F84D-8527-D028EBCF7A40}" dt="2019-09-29T02:52:30.307" v="259" actId="2696"/>
      <pc:docMkLst>
        <pc:docMk/>
      </pc:docMkLst>
      <pc:sldChg chg="modSp">
        <pc:chgData name="Amey Karkare" userId="215b254d-c408-4008-bc61-a3cc3459680b" providerId="ADAL" clId="{D3B93DF0-CF11-F84D-8527-D028EBCF7A40}" dt="2019-09-29T02:40:41.832" v="256" actId="14100"/>
        <pc:sldMkLst>
          <pc:docMk/>
          <pc:sldMk cId="2819701584" sldId="300"/>
        </pc:sldMkLst>
        <pc:spChg chg="mod">
          <ac:chgData name="Amey Karkare" userId="215b254d-c408-4008-bc61-a3cc3459680b" providerId="ADAL" clId="{D3B93DF0-CF11-F84D-8527-D028EBCF7A40}" dt="2019-09-29T02:40:28.913" v="255" actId="14100"/>
          <ac:spMkLst>
            <pc:docMk/>
            <pc:sldMk cId="2819701584" sldId="300"/>
            <ac:spMk id="5" creationId="{00000000-0000-0000-0000-000000000000}"/>
          </ac:spMkLst>
        </pc:spChg>
        <pc:spChg chg="mod">
          <ac:chgData name="Amey Karkare" userId="215b254d-c408-4008-bc61-a3cc3459680b" providerId="ADAL" clId="{D3B93DF0-CF11-F84D-8527-D028EBCF7A40}" dt="2019-09-29T02:40:41.832" v="256" actId="14100"/>
          <ac:spMkLst>
            <pc:docMk/>
            <pc:sldMk cId="2819701584" sldId="300"/>
            <ac:spMk id="7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19:51.617" v="0" actId="2696"/>
        <pc:sldMkLst>
          <pc:docMk/>
          <pc:sldMk cId="1418157010" sldId="329"/>
        </pc:sldMkLst>
      </pc:sldChg>
      <pc:sldChg chg="del">
        <pc:chgData name="Amey Karkare" userId="215b254d-c408-4008-bc61-a3cc3459680b" providerId="ADAL" clId="{D3B93DF0-CF11-F84D-8527-D028EBCF7A40}" dt="2019-09-29T02:20:16.780" v="1" actId="2696"/>
        <pc:sldMkLst>
          <pc:docMk/>
          <pc:sldMk cId="1598495819" sldId="335"/>
        </pc:sldMkLst>
      </pc:sldChg>
      <pc:sldChg chg="addSp delSp modSp delAnim modAnim">
        <pc:chgData name="Amey Karkare" userId="215b254d-c408-4008-bc61-a3cc3459680b" providerId="ADAL" clId="{D3B93DF0-CF11-F84D-8527-D028EBCF7A40}" dt="2019-09-29T02:29:11.423" v="159" actId="207"/>
        <pc:sldMkLst>
          <pc:docMk/>
          <pc:sldMk cId="2705272873" sldId="337"/>
        </pc:sldMkLst>
        <pc:spChg chg="add del mod">
          <ac:chgData name="Amey Karkare" userId="215b254d-c408-4008-bc61-a3cc3459680b" providerId="ADAL" clId="{D3B93DF0-CF11-F84D-8527-D028EBCF7A40}" dt="2019-09-29T02:24:23.822" v="132" actId="478"/>
          <ac:spMkLst>
            <pc:docMk/>
            <pc:sldMk cId="2705272873" sldId="337"/>
            <ac:spMk id="2" creationId="{6F481678-2EA9-384B-9244-5D62C109DB19}"/>
          </ac:spMkLst>
        </pc:spChg>
        <pc:spChg chg="add mod">
          <ac:chgData name="Amey Karkare" userId="215b254d-c408-4008-bc61-a3cc3459680b" providerId="ADAL" clId="{D3B93DF0-CF11-F84D-8527-D028EBCF7A40}" dt="2019-09-29T02:28:59.421" v="154" actId="207"/>
          <ac:spMkLst>
            <pc:docMk/>
            <pc:sldMk cId="2705272873" sldId="337"/>
            <ac:spMk id="27" creationId="{5B55EA20-7981-E644-ADE8-328812F68EA4}"/>
          </ac:spMkLst>
        </pc:spChg>
        <pc:spChg chg="add mod">
          <ac:chgData name="Amey Karkare" userId="215b254d-c408-4008-bc61-a3cc3459680b" providerId="ADAL" clId="{D3B93DF0-CF11-F84D-8527-D028EBCF7A40}" dt="2019-09-29T02:29:02.361" v="155" actId="207"/>
          <ac:spMkLst>
            <pc:docMk/>
            <pc:sldMk cId="2705272873" sldId="337"/>
            <ac:spMk id="28" creationId="{94426982-5724-DA44-88DC-D25C5E3ECDFF}"/>
          </ac:spMkLst>
        </pc:spChg>
        <pc:spChg chg="add mod">
          <ac:chgData name="Amey Karkare" userId="215b254d-c408-4008-bc61-a3cc3459680b" providerId="ADAL" clId="{D3B93DF0-CF11-F84D-8527-D028EBCF7A40}" dt="2019-09-29T02:29:04.783" v="156" actId="207"/>
          <ac:spMkLst>
            <pc:docMk/>
            <pc:sldMk cId="2705272873" sldId="337"/>
            <ac:spMk id="29" creationId="{C4EABFE6-B2F7-2943-A205-E66A05ACB4DB}"/>
          </ac:spMkLst>
        </pc:spChg>
        <pc:spChg chg="add mod">
          <ac:chgData name="Amey Karkare" userId="215b254d-c408-4008-bc61-a3cc3459680b" providerId="ADAL" clId="{D3B93DF0-CF11-F84D-8527-D028EBCF7A40}" dt="2019-09-29T02:29:06.863" v="157" actId="207"/>
          <ac:spMkLst>
            <pc:docMk/>
            <pc:sldMk cId="2705272873" sldId="337"/>
            <ac:spMk id="30" creationId="{6BDCAA6F-D91F-A849-8345-00D1A6C24192}"/>
          </ac:spMkLst>
        </pc:spChg>
        <pc:spChg chg="add mod">
          <ac:chgData name="Amey Karkare" userId="215b254d-c408-4008-bc61-a3cc3459680b" providerId="ADAL" clId="{D3B93DF0-CF11-F84D-8527-D028EBCF7A40}" dt="2019-09-29T02:29:09.092" v="158" actId="207"/>
          <ac:spMkLst>
            <pc:docMk/>
            <pc:sldMk cId="2705272873" sldId="337"/>
            <ac:spMk id="31" creationId="{9F477453-B834-3A4C-8103-AE3F097CB8F3}"/>
          </ac:spMkLst>
        </pc:spChg>
        <pc:spChg chg="add mod">
          <ac:chgData name="Amey Karkare" userId="215b254d-c408-4008-bc61-a3cc3459680b" providerId="ADAL" clId="{D3B93DF0-CF11-F84D-8527-D028EBCF7A40}" dt="2019-09-29T02:29:11.423" v="159" actId="207"/>
          <ac:spMkLst>
            <pc:docMk/>
            <pc:sldMk cId="2705272873" sldId="337"/>
            <ac:spMk id="32" creationId="{00006BF2-1149-BC48-9E41-D1D9B2EEC0D4}"/>
          </ac:spMkLst>
        </pc:spChg>
      </pc:sldChg>
      <pc:sldChg chg="del">
        <pc:chgData name="Amey Karkare" userId="215b254d-c408-4008-bc61-a3cc3459680b" providerId="ADAL" clId="{D3B93DF0-CF11-F84D-8527-D028EBCF7A40}" dt="2019-09-29T02:30:20.565" v="160" actId="2696"/>
        <pc:sldMkLst>
          <pc:docMk/>
          <pc:sldMk cId="512781576" sldId="343"/>
        </pc:sldMkLst>
      </pc:sldChg>
      <pc:sldChg chg="del">
        <pc:chgData name="Amey Karkare" userId="215b254d-c408-4008-bc61-a3cc3459680b" providerId="ADAL" clId="{D3B93DF0-CF11-F84D-8527-D028EBCF7A40}" dt="2019-09-29T02:31:46.604" v="161" actId="2696"/>
        <pc:sldMkLst>
          <pc:docMk/>
          <pc:sldMk cId="3647533087" sldId="352"/>
        </pc:sldMkLst>
      </pc:sldChg>
      <pc:sldChg chg="del">
        <pc:chgData name="Amey Karkare" userId="215b254d-c408-4008-bc61-a3cc3459680b" providerId="ADAL" clId="{D3B93DF0-CF11-F84D-8527-D028EBCF7A40}" dt="2019-09-29T02:31:56.567" v="162" actId="2696"/>
        <pc:sldMkLst>
          <pc:docMk/>
          <pc:sldMk cId="3536221553" sldId="357"/>
        </pc:sldMkLst>
      </pc:sldChg>
      <pc:sldChg chg="modSp">
        <pc:chgData name="Amey Karkare" userId="215b254d-c408-4008-bc61-a3cc3459680b" providerId="ADAL" clId="{D3B93DF0-CF11-F84D-8527-D028EBCF7A40}" dt="2019-09-29T02:41:43.802" v="257" actId="14100"/>
        <pc:sldMkLst>
          <pc:docMk/>
          <pc:sldMk cId="621861479" sldId="374"/>
        </pc:sldMkLst>
        <pc:spChg chg="mod">
          <ac:chgData name="Amey Karkare" userId="215b254d-c408-4008-bc61-a3cc3459680b" providerId="ADAL" clId="{D3B93DF0-CF11-F84D-8527-D028EBCF7A40}" dt="2019-09-29T02:41:43.802" v="257" actId="14100"/>
          <ac:spMkLst>
            <pc:docMk/>
            <pc:sldMk cId="621861479" sldId="374"/>
            <ac:spMk id="7" creationId="{00000000-0000-0000-0000-000000000000}"/>
          </ac:spMkLst>
        </pc:spChg>
      </pc:sldChg>
      <pc:sldChg chg="addSp modSp modAnim">
        <pc:chgData name="Amey Karkare" userId="215b254d-c408-4008-bc61-a3cc3459680b" providerId="ADAL" clId="{D3B93DF0-CF11-F84D-8527-D028EBCF7A40}" dt="2019-09-29T02:37:58.123" v="254" actId="14100"/>
        <pc:sldMkLst>
          <pc:docMk/>
          <pc:sldMk cId="2678638052" sldId="465"/>
        </pc:sldMkLst>
        <pc:spChg chg="add mod">
          <ac:chgData name="Amey Karkare" userId="215b254d-c408-4008-bc61-a3cc3459680b" providerId="ADAL" clId="{D3B93DF0-CF11-F84D-8527-D028EBCF7A40}" dt="2019-09-29T02:37:58.123" v="254" actId="14100"/>
          <ac:spMkLst>
            <pc:docMk/>
            <pc:sldMk cId="2678638052" sldId="465"/>
            <ac:spMk id="2" creationId="{CBAA236F-AC23-4C40-8444-2FA4C75E98C3}"/>
          </ac:spMkLst>
        </pc:spChg>
        <pc:spChg chg="mod">
          <ac:chgData name="Amey Karkare" userId="215b254d-c408-4008-bc61-a3cc3459680b" providerId="ADAL" clId="{D3B93DF0-CF11-F84D-8527-D028EBCF7A40}" dt="2019-09-29T02:36:12.359" v="164" actId="20577"/>
          <ac:spMkLst>
            <pc:docMk/>
            <pc:sldMk cId="2678638052" sldId="465"/>
            <ac:spMk id="8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51:33.568" v="258" actId="2696"/>
        <pc:sldMkLst>
          <pc:docMk/>
          <pc:sldMk cId="120176415" sldId="565"/>
        </pc:sldMkLst>
      </pc:sldChg>
      <pc:sldChg chg="del">
        <pc:chgData name="Amey Karkare" userId="215b254d-c408-4008-bc61-a3cc3459680b" providerId="ADAL" clId="{D3B93DF0-CF11-F84D-8527-D028EBCF7A40}" dt="2019-09-29T02:52:30.307" v="259" actId="2696"/>
        <pc:sldMkLst>
          <pc:docMk/>
          <pc:sldMk cId="826114783" sldId="569"/>
        </pc:sldMkLst>
      </pc:sldChg>
    </pc:docChg>
  </pc:docChgLst>
  <pc:docChgLst>
    <pc:chgData name="Amey Karkare" userId="S::karkare@iitk.ac.in::215b254d-c408-4008-bc61-a3cc3459680b" providerId="AD" clId="Web-{7E3A1DC8-08D2-7F4B-4DDB-4CE7E4F74F60}"/>
    <pc:docChg chg="delSld">
      <pc:chgData name="Amey Karkare" userId="S::karkare@iitk.ac.in::215b254d-c408-4008-bc61-a3cc3459680b" providerId="AD" clId="Web-{7E3A1DC8-08D2-7F4B-4DDB-4CE7E4F74F60}" dt="2019-09-28T13:47:49.275" v="2"/>
      <pc:docMkLst>
        <pc:docMk/>
      </pc:docMkLst>
      <pc:sldChg chg="del">
        <pc:chgData name="Amey Karkare" userId="S::karkare@iitk.ac.in::215b254d-c408-4008-bc61-a3cc3459680b" providerId="AD" clId="Web-{7E3A1DC8-08D2-7F4B-4DDB-4CE7E4F74F60}" dt="2019-09-28T13:46:09.508" v="1"/>
        <pc:sldMkLst>
          <pc:docMk/>
          <pc:sldMk cId="1371118936" sldId="336"/>
        </pc:sldMkLst>
      </pc:sldChg>
      <pc:sldChg chg="del">
        <pc:chgData name="Amey Karkare" userId="S::karkare@iitk.ac.in::215b254d-c408-4008-bc61-a3cc3459680b" providerId="AD" clId="Web-{7E3A1DC8-08D2-7F4B-4DDB-4CE7E4F74F60}" dt="2019-09-28T13:45:49.399" v="0"/>
        <pc:sldMkLst>
          <pc:docMk/>
          <pc:sldMk cId="4072284961" sldId="341"/>
        </pc:sldMkLst>
      </pc:sldChg>
      <pc:sldChg chg="del">
        <pc:chgData name="Amey Karkare" userId="S::karkare@iitk.ac.in::215b254d-c408-4008-bc61-a3cc3459680b" providerId="AD" clId="Web-{7E3A1DC8-08D2-7F4B-4DDB-4CE7E4F74F60}" dt="2019-09-28T13:47:49.275" v="2"/>
        <pc:sldMkLst>
          <pc:docMk/>
          <pc:sldMk cId="3613774371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31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32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18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19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20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21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22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A41AC-DE5E-4144-8CE9-9DE67F1FB9A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45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6152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040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05054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502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527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91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601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331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86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38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31D14-B6E2-49F3-9D1A-973F058209A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585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011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tharva-shete-0131b922a" TargetMode="External"/><Relationship Id="rId2" Type="http://schemas.openxmlformats.org/officeDocument/2006/relationships/hyperlink" Target="https://github.com/flawlessenergy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istaplanet.com/what-to-do-after-learning-python/#:~:text=In%20conclusion%2C%20after%20learning%20Python,your%20career%20as%20a%20programmer" TargetMode="External"/><Relationship Id="rId3" Type="http://schemas.openxmlformats.org/officeDocument/2006/relationships/hyperlink" Target="https://www.youtube.com/watch?v=rfscVS0vtbw&amp;t=30s" TargetMode="External"/><Relationship Id="rId7" Type="http://schemas.openxmlformats.org/officeDocument/2006/relationships/hyperlink" Target="https://www.udemy.com/course/100-days-of-code/" TargetMode="External"/><Relationship Id="rId2" Type="http://schemas.openxmlformats.org/officeDocument/2006/relationships/hyperlink" Target="https://www.youtube.com/watch?v=QXeEoD0pB3E&amp;list=PLsyeobzWxl7poL9JTVyndKe62ieoN-MZ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geeksforgeeks.org/python-programming-language/" TargetMode="External"/><Relationship Id="rId4" Type="http://schemas.openxmlformats.org/officeDocument/2006/relationships/hyperlink" Target="https://realpytho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3B0F-692E-5A8D-89E7-57D80222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CD8F-B188-4FD1-23F3-30B90615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0" y="2045495"/>
            <a:ext cx="8257320" cy="4812505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sz="4400" dirty="0"/>
          </a:p>
          <a:p>
            <a:r>
              <a:rPr lang="en-IN" sz="4400" dirty="0"/>
              <a:t>Atharva Shete TY ENTC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600" dirty="0"/>
              <a:t>Follow me on </a:t>
            </a:r>
          </a:p>
          <a:p>
            <a:br>
              <a:rPr lang="en-IN" sz="2600" dirty="0"/>
            </a:br>
            <a:r>
              <a:rPr lang="en-IN" sz="2600" dirty="0" err="1"/>
              <a:t>Github</a:t>
            </a:r>
            <a:r>
              <a:rPr lang="en-IN" sz="2600" dirty="0"/>
              <a:t>- </a:t>
            </a:r>
            <a:r>
              <a:rPr lang="en-IN" sz="2600" dirty="0">
                <a:hlinkClick r:id="rId2"/>
              </a:rPr>
              <a:t>https://github.com/flawlessenergy/</a:t>
            </a:r>
            <a:endParaRPr lang="en-IN" sz="2600" dirty="0"/>
          </a:p>
          <a:p>
            <a:r>
              <a:rPr lang="en-IN" sz="2600" dirty="0" err="1"/>
              <a:t>Linkedin</a:t>
            </a:r>
            <a:r>
              <a:rPr lang="en-IN" sz="2600" dirty="0"/>
              <a:t>- </a:t>
            </a:r>
            <a:r>
              <a:rPr lang="en-IN" sz="2600" dirty="0">
                <a:hlinkClick r:id="rId3"/>
              </a:rPr>
              <a:t>https://www.linkedin.com/in/atharva-shete-0131b922a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200" b="1" dirty="0"/>
              <a:t>Guided by-Varsha </a:t>
            </a:r>
            <a:r>
              <a:rPr lang="en-IN" sz="2200" b="1" dirty="0" err="1"/>
              <a:t>Ratnaparkhe</a:t>
            </a:r>
            <a:endParaRPr lang="en-IN" sz="2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6924-696C-2005-81D4-E29646F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C458-B293-88FC-7F39-E6FE4AAB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34E4-BBD8-F181-4594-14C8D8BF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6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930" y="1174750"/>
            <a:ext cx="8230870" cy="49517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import sys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print 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fib_iter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(int(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sys.argv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[1])))</a:t>
            </a:r>
            <a:endParaRPr lang="en-US" dirty="0"/>
          </a:p>
          <a:p>
            <a:pPr marL="285750" lvl="0" indent="-285750"/>
            <a:r>
              <a:rPr lang="en-US" dirty="0"/>
              <a:t>T</a:t>
            </a:r>
            <a:r>
              <a:rPr dirty="0"/>
              <a:t>h</a:t>
            </a:r>
            <a:r>
              <a:rPr lang="en-US" dirty="0"/>
              <a:t>is </a:t>
            </a:r>
            <a:r>
              <a:rPr dirty="0"/>
              <a:t>code parses the command line only if the module is executed as the “main” file: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$ python fib.py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10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5</a:t>
            </a:r>
          </a:p>
          <a:p>
            <a:r>
              <a:rPr dirty="0"/>
              <a:t>If the module is imported, the code is not run: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  <a:r>
              <a:rPr dirty="0"/>
              <a:t> </a:t>
            </a:r>
            <a:r>
              <a:rPr dirty="0">
                <a:solidFill>
                  <a:srgbClr val="0070C0"/>
                </a:solidFill>
              </a:rPr>
              <a:t>import fib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9B7-B7BD-974D-A039-4B0EA39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3411-820B-2E4B-8F7C-49C228C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Python package is a collection of Python modules.</a:t>
            </a:r>
          </a:p>
          <a:p>
            <a:r>
              <a:rPr lang="en-IN" dirty="0"/>
              <a:t>Another level of </a:t>
            </a:r>
            <a:r>
              <a:rPr lang="en-IN" i="1" dirty="0"/>
              <a:t>organization.</a:t>
            </a:r>
          </a:p>
          <a:p>
            <a:r>
              <a:rPr lang="en-IN" i="1" dirty="0"/>
              <a:t>Packages</a:t>
            </a:r>
            <a:r>
              <a:rPr lang="en-IN" dirty="0"/>
              <a:t> are a way of structuring Python’s module namespace by using </a:t>
            </a:r>
            <a:r>
              <a:rPr lang="en-IN" i="1" dirty="0"/>
              <a:t>dotted module names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module name A.B designates a submodule named B in a package named A. </a:t>
            </a:r>
          </a:p>
          <a:p>
            <a:pPr lvl="1"/>
            <a:r>
              <a:rPr lang="en-IN" dirty="0"/>
              <a:t>The use of dotted module names saves the authors of multi-module packages like NumPy or Pillow from having to worry about each other’s module names.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4F3-B2CD-354A-888A-C22008C5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58BC-A34C-0441-BBCC-2490707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B4DD-83BA-7D4D-8676-2105C65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68E-F278-AC4C-B30A-7B57F1D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5E68-65B7-BC43-8ECD-567AAAD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files are required to make Python treat directories containing the file as packages. </a:t>
            </a:r>
          </a:p>
          <a:p>
            <a:r>
              <a:rPr lang="en-IN" dirty="0"/>
              <a:t>This prevents directories with a common name, such as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dirty="0"/>
              <a:t>, unintentionally hiding valid modules that occur later on the module search path.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can just be an empty file</a:t>
            </a:r>
          </a:p>
          <a:p>
            <a:r>
              <a:rPr lang="en-IN" dirty="0"/>
              <a:t>It can also execute initialization code for the package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800D-4F68-C847-AD52-6BE22A9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C74-E391-C442-8C90-3F7097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268-8F9F-4845-A5BB-65F0F6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79D5-34D1-5247-815D-3E4E241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5FEA-B6D9-8442-A2E1-7D5DD5AB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…</a:t>
            </a:r>
          </a:p>
          <a:p>
            <a:r>
              <a:rPr lang="en-US" dirty="0"/>
              <a:t>Provide a lot of useful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5B55-AF66-0247-AE6F-58E0D4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15-0010-1B4F-ACF7-E8B510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483C-6A9A-4B4D-9AAE-6231203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49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101-074D-7D06-DC74-89AD3210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LINKS FOR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10B9-FF5B-C760-3668-1F688F4B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>
                <a:hlinkClick r:id="rId2"/>
              </a:rPr>
              <a:t>https://www.youtube.com/watch?v=QXeEoD0pB3E&amp;list=PLsyeobzWxl7poL9JTVyndKe62ieoN-MZ3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https://www.youtube.com/watch?v=rfscVS0vtbw&amp;t=30s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https://realpython.com/</a:t>
            </a:r>
            <a:endParaRPr lang="en-IN" dirty="0"/>
          </a:p>
          <a:p>
            <a:pPr lvl="1"/>
            <a:r>
              <a:rPr lang="en-IN" dirty="0">
                <a:hlinkClick r:id="rId5"/>
              </a:rPr>
              <a:t>https://www.geeksforgeeks.org/python-programming-language/</a:t>
            </a:r>
            <a:endParaRPr lang="en-IN" dirty="0"/>
          </a:p>
          <a:p>
            <a:pPr lvl="1"/>
            <a:r>
              <a:rPr lang="en-IN" dirty="0">
                <a:hlinkClick r:id="rId6"/>
              </a:rPr>
              <a:t>https://www.w3schools.com/python/</a:t>
            </a:r>
            <a:endParaRPr lang="en-IN" dirty="0"/>
          </a:p>
          <a:p>
            <a:pPr lvl="1"/>
            <a:r>
              <a:rPr lang="en-IN" dirty="0">
                <a:hlinkClick r:id="rId7"/>
              </a:rPr>
              <a:t>https://www.udemy.com/course/100-days-of-code/</a:t>
            </a:r>
            <a:r>
              <a:rPr lang="en-IN" dirty="0"/>
              <a:t>  (Python Course for Certification Recommended)</a:t>
            </a:r>
          </a:p>
          <a:p>
            <a:pPr lvl="1"/>
            <a:r>
              <a:rPr lang="en-IN" dirty="0">
                <a:hlinkClick r:id="rId8"/>
              </a:rPr>
              <a:t>https://pythonistaplanet.com/what-to-do-after-learning-python/#:~:text=In%20conclusion%2C%20after%20learning%20Python,your%20career%20as%20a%20programmer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2B7-1C67-3C02-779E-24115F5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C26F-9BE3-F77A-1C63-08A43BFA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0854-F868-F4E0-8210-167FECF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9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19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1" y="292100"/>
            <a:ext cx="533400" cy="317500"/>
          </a:xfrm>
        </p:spPr>
        <p:txBody>
          <a:bodyPr anchor="ctr">
            <a:normAutofit/>
          </a:bodyPr>
          <a:lstStyle/>
          <a:p>
            <a:pPr algn="ctr"/>
            <a:endParaRPr lang="en-US" sz="8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7896225" cy="312420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sz="2800" b="0" i="0" dirty="0">
                <a:effectLst/>
                <a:latin typeface="var(--font-secondary)"/>
              </a:rPr>
              <a:t>Python is a high-level, general-purpose, and very popular programming language. Python programming language (latest Python 3) is being used in web development, Machine Learning applications, along with all cutting-edge technology in Software Industry.</a:t>
            </a:r>
          </a:p>
          <a:p>
            <a:pPr algn="l" fontAlgn="base"/>
            <a:r>
              <a:rPr lang="en-US" sz="2800" b="0" i="0" dirty="0">
                <a:effectLst/>
                <a:latin typeface="var(--font-secondary)"/>
              </a:rPr>
              <a:t>Python language is being used by almost all tech-giant companies like – Google, Amazon, Facebook, Instagram, Dropbox, Uber… etc.</a:t>
            </a:r>
          </a:p>
          <a:p>
            <a:pPr algn="ctr">
              <a:buFont typeface="Wingdings 2" pitchFamily="18" charset="2"/>
              <a:buNone/>
            </a:pP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20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21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5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6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6F37-9730-FBAB-8A1C-32EAA94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COVERING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4957-7B19-8438-F74E-D7FE3B2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24000"/>
            <a:ext cx="7848601" cy="4800600"/>
          </a:xfrm>
        </p:spPr>
        <p:txBody>
          <a:bodyPr>
            <a:normAutofit/>
          </a:bodyPr>
          <a:lstStyle/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Python Basics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Input/Output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Variables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Data Types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Operators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Control Flow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Functions</a:t>
            </a:r>
          </a:p>
          <a:p>
            <a:pPr lvl="1"/>
            <a:r>
              <a:rPr lang="en-IN" sz="2000" b="1" i="0" dirty="0" err="1">
                <a:effectLst/>
                <a:latin typeface="Roboto" panose="02000000000000000000" pitchFamily="2" charset="0"/>
              </a:rPr>
              <a:t>Numpy</a:t>
            </a:r>
            <a:r>
              <a:rPr lang="en-IN" sz="2000" b="1" dirty="0" err="1">
                <a:latin typeface="Roboto" panose="02000000000000000000" pitchFamily="2" charset="0"/>
              </a:rPr>
              <a:t>,Pandas,Matplotlib</a:t>
            </a:r>
            <a:endParaRPr lang="en-IN" sz="2000" b="1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A bit of Data Analysis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Get Stock Price Data using Python and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SketchFlow Print"/>
              </a:rPr>
              <a:t>AlphaVantage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source-serif-pro"/>
              </a:rPr>
              <a:t> API</a:t>
            </a:r>
          </a:p>
          <a:p>
            <a:pPr lvl="1"/>
            <a:endParaRPr lang="en-IN" sz="2000" b="1" i="0" dirty="0">
              <a:effectLst/>
              <a:latin typeface="Roboto" panose="02000000000000000000" pitchFamily="2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97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     </a:t>
            </a:r>
            <a:r>
              <a:rPr lang="en-US" sz="11500" b="1" dirty="0">
                <a:latin typeface="SketchFlow Print" panose="02000000000000000000" pitchFamily="2" charset="0"/>
              </a:rPr>
              <a:t>f</a:t>
            </a:r>
            <a:r>
              <a:rPr lang="en-US" sz="6000" dirty="0"/>
              <a:t>(</a:t>
            </a:r>
            <a:r>
              <a:rPr lang="en-US" sz="5400" dirty="0"/>
              <a:t>unctions</a:t>
            </a:r>
            <a:r>
              <a:rPr lang="en-US" sz="6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Programming,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Aug-23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38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83" y="3619178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7639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666" y="317258"/>
            <a:ext cx="2750389" cy="1473946"/>
            <a:chOff x="242705" y="324029"/>
            <a:chExt cx="2750389" cy="147394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64005" cy="552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3511" y="267254"/>
              <a:ext cx="669468" cy="128707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707904" y="331991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441122" y="1318941"/>
            <a:ext cx="5587262" cy="3587957"/>
            <a:chOff x="3024856" y="846318"/>
            <a:chExt cx="5587262" cy="3587957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08070" cy="1405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8"/>
              <a:ext cx="856426" cy="950402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Aug-23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39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2237876" y="811344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2237876" y="4943557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6985" y="3699029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Programming Cycle for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40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323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240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41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980728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4135688276"/>
              </p:ext>
            </p:extLst>
          </p:nvPr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49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59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43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1051560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84168" y="1412777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46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4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97" y="3206068"/>
            <a:ext cx="5247619" cy="17904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49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50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54" y="2734640"/>
            <a:ext cx="5961905" cy="27333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59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61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371974"/>
            <a:ext cx="6348413" cy="345866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30476"/>
            <a:ext cx="6348413" cy="33416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4935"/>
            <a:ext cx="6348413" cy="36327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86638"/>
            <a:ext cx="6348413" cy="20293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87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30440"/>
            <a:ext cx="6348413" cy="31417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90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03" y="2160588"/>
            <a:ext cx="5562206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91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Programming using Python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Modules and Packages</a:t>
            </a:r>
            <a:endParaRPr lang="en-US" sz="40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4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program gets longer, need to organize them for easier access and easier maintenance. </a:t>
            </a:r>
          </a:p>
          <a:p>
            <a:r>
              <a:rPr lang="en-US" dirty="0"/>
              <a:t>Reuse same functions across programs without copying its definition into each program.</a:t>
            </a:r>
          </a:p>
          <a:p>
            <a:r>
              <a:rPr lang="en-US" dirty="0"/>
              <a:t>Python allows putting definitions in a file </a:t>
            </a:r>
          </a:p>
          <a:p>
            <a:pPr lvl="1"/>
            <a:r>
              <a:rPr lang="en-US" dirty="0"/>
              <a:t>use them in a script or in an interactive instance of the interpreter</a:t>
            </a:r>
          </a:p>
          <a:p>
            <a:r>
              <a:rPr lang="en-US" dirty="0"/>
              <a:t> Such a file is called a </a:t>
            </a:r>
            <a:r>
              <a:rPr lang="en-US" i="1" dirty="0"/>
              <a:t>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definitions from a module can be </a:t>
            </a:r>
            <a:r>
              <a:rPr lang="en-US" i="1" dirty="0"/>
              <a:t>imported</a:t>
            </a:r>
            <a:r>
              <a:rPr lang="en-US" dirty="0"/>
              <a:t> into other modules or into the </a:t>
            </a:r>
            <a:r>
              <a:rPr lang="en-US" i="1" dirty="0"/>
              <a:t>main</a:t>
            </a:r>
            <a:r>
              <a:rPr lang="en-US" dirty="0"/>
              <a:t>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  <a:p>
            <a:r>
              <a:rPr lang="en-US" dirty="0"/>
              <a:t>The file name is the module name with the suffix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appended. </a:t>
            </a:r>
          </a:p>
          <a:p>
            <a:r>
              <a:rPr lang="en-US" dirty="0"/>
              <a:t>Within a module, the module’s name is available in the global variable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05183"/>
            <a:ext cx="6348413" cy="27922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05200" y="1447800"/>
            <a:ext cx="3084195" cy="9213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/>
              <a:t>fib.py - C:\</a:t>
            </a:r>
          </a:p>
        </p:txBody>
      </p:sp>
      <p:sp>
        <p:nvSpPr>
          <p:cNvPr id="11" name="Right Arrow 10"/>
          <p:cNvSpPr/>
          <p:nvPr/>
        </p:nvSpPr>
        <p:spPr>
          <a:xfrm rot="20820000">
            <a:off x="956945" y="1711960"/>
            <a:ext cx="2425700" cy="65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1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4933950" cy="5189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96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447415" cy="952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62600" y="1066800"/>
            <a:ext cx="0" cy="5181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7274"/>
          <a:stretch>
            <a:fillRect/>
          </a:stretch>
        </p:blipFill>
        <p:spPr>
          <a:xfrm>
            <a:off x="5638800" y="2133600"/>
            <a:ext cx="330263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05200"/>
            <a:ext cx="2761615" cy="619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8640" y="4725035"/>
            <a:ext cx="3517265" cy="1557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400" dirty="0"/>
              <a:t>Within a module, the module’s name is available as the value of the global variable </a:t>
            </a:r>
            <a:r>
              <a:rPr lang="en-US" sz="2400" dirty="0">
                <a:solidFill>
                  <a:srgbClr val="FF0000"/>
                </a:solidFill>
              </a:rPr>
              <a:t>__name__</a:t>
            </a:r>
            <a:r>
              <a:rPr lang="en-US" sz="2400" dirty="0"/>
              <a:t>. </a:t>
            </a: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>
          <a:xfrm rot="16200000">
            <a:off x="7198360" y="4074795"/>
            <a:ext cx="838835" cy="4610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Specific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import specific functions from a module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brings only the imported functions in the current symbol table</a:t>
            </a:r>
          </a:p>
          <a:p>
            <a:pPr lvl="1"/>
            <a:r>
              <a:rPr lang="en-US" sz="2000" dirty="0"/>
              <a:t>No need of </a:t>
            </a:r>
            <a:r>
              <a:rPr lang="en-US" sz="2000" dirty="0" err="1">
                <a:solidFill>
                  <a:srgbClr val="FF0000"/>
                </a:solidFill>
              </a:rPr>
              <a:t>modulename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(absence of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fib.</a:t>
            </a:r>
            <a:r>
              <a:rPr lang="en-US" sz="2000" dirty="0"/>
              <a:t> in the example)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97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4" t="1035" r="-414" b="-1035"/>
          <a:stretch/>
        </p:blipFill>
        <p:spPr>
          <a:xfrm>
            <a:off x="687070" y="2058670"/>
            <a:ext cx="6692265" cy="2676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8956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import </a:t>
            </a:r>
            <a:r>
              <a:rPr lang="en-US" sz="2800" i="1" dirty="0"/>
              <a:t>all </a:t>
            </a:r>
            <a:r>
              <a:rPr lang="en-US" sz="2800" dirty="0"/>
              <a:t>functions from a module, in the current symbol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imports all names </a:t>
            </a:r>
            <a:r>
              <a:rPr lang="en-US" sz="2800" dirty="0">
                <a:solidFill>
                  <a:srgbClr val="FF0000"/>
                </a:solidFill>
              </a:rPr>
              <a:t>except those beginning with an underscore (_)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8" b="-2808"/>
          <a:stretch/>
        </p:blipFill>
        <p:spPr>
          <a:xfrm>
            <a:off x="762000" y="2591435"/>
            <a:ext cx="55956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74750"/>
            <a:ext cx="8839200" cy="4951730"/>
          </a:xfrm>
        </p:spPr>
        <p:txBody>
          <a:bodyPr>
            <a:noAutofit/>
          </a:bodyPr>
          <a:lstStyle/>
          <a:p>
            <a:r>
              <a:rPr sz="2800" dirty="0"/>
              <a:t>When you run a module </a:t>
            </a:r>
            <a:r>
              <a:rPr lang="en-US" sz="2800" dirty="0"/>
              <a:t>on the command line </a:t>
            </a:r>
            <a:r>
              <a:rPr sz="2800" dirty="0"/>
              <a:t>with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python fib.py &lt;arguments&gt;</a:t>
            </a:r>
          </a:p>
          <a:p>
            <a:pPr marL="0" indent="0">
              <a:buNone/>
            </a:pPr>
            <a:r>
              <a:rPr sz="2800" dirty="0"/>
              <a:t>     the code in the module will be executed, just as if </a:t>
            </a:r>
          </a:p>
          <a:p>
            <a:pPr marL="0" indent="0">
              <a:buNone/>
            </a:pPr>
            <a:r>
              <a:rPr sz="2800" dirty="0"/>
              <a:t>     you imported it, but with the </a:t>
            </a:r>
            <a:r>
              <a:rPr sz="2800" dirty="0">
                <a:solidFill>
                  <a:srgbClr val="FF0000"/>
                </a:solidFill>
                <a:latin typeface="Courier New" charset="0"/>
              </a:rPr>
              <a:t>__name__ </a:t>
            </a:r>
            <a:r>
              <a:rPr sz="2800" dirty="0"/>
              <a:t>set to </a:t>
            </a:r>
          </a:p>
          <a:p>
            <a:pPr marL="0" indent="0">
              <a:buNone/>
            </a:pPr>
            <a:r>
              <a:rPr sz="2800" dirty="0"/>
              <a:t>     </a:t>
            </a:r>
            <a:r>
              <a:rPr sz="2800" dirty="0">
                <a:solidFill>
                  <a:srgbClr val="FF0000"/>
                </a:solidFill>
              </a:rPr>
              <a:t>"__main__"</a:t>
            </a:r>
            <a:r>
              <a:rPr sz="2800" dirty="0"/>
              <a:t>. </a:t>
            </a:r>
          </a:p>
          <a:p>
            <a:pPr marL="285750" indent="-285750"/>
            <a:r>
              <a:rPr lang="en-US" sz="2800" dirty="0"/>
              <a:t>B</a:t>
            </a:r>
            <a:r>
              <a:rPr sz="2800" dirty="0"/>
              <a:t>y adding this code at the end of your module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... # Some code here</a:t>
            </a:r>
            <a:endParaRPr sz="2400" dirty="0">
              <a:solidFill>
                <a:srgbClr val="FF0000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sz="2800" dirty="0"/>
              <a:t>    you can make the file usable as a script as well as an </a:t>
            </a:r>
          </a:p>
          <a:p>
            <a:pPr marL="0" indent="0">
              <a:buNone/>
            </a:pPr>
            <a:r>
              <a:rPr sz="2800" dirty="0"/>
              <a:t>    importable module</a:t>
            </a:r>
          </a:p>
          <a:p>
            <a:pPr marL="742950" lvl="1" indent="-285750"/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12436</TotalTime>
  <Words>4801</Words>
  <Application>Microsoft Office PowerPoint</Application>
  <PresentationFormat>On-screen Show (4:3)</PresentationFormat>
  <Paragraphs>1274</Paragraphs>
  <Slides>104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23" baseType="lpstr">
      <vt:lpstr>Arial</vt:lpstr>
      <vt:lpstr>Arial Narrow</vt:lpstr>
      <vt:lpstr>Bodoni MT</vt:lpstr>
      <vt:lpstr>Calibri</vt:lpstr>
      <vt:lpstr>Cambria Math</vt:lpstr>
      <vt:lpstr>Comic Sans MS</vt:lpstr>
      <vt:lpstr>Cooper Black</vt:lpstr>
      <vt:lpstr>Courier New</vt:lpstr>
      <vt:lpstr>Roboto</vt:lpstr>
      <vt:lpstr>SketchFlow Print</vt:lpstr>
      <vt:lpstr>source-serif-pro</vt:lpstr>
      <vt:lpstr>Times New Roman</vt:lpstr>
      <vt:lpstr>Trebuchet MS</vt:lpstr>
      <vt:lpstr>var(--font-secondary)</vt:lpstr>
      <vt:lpstr>Verdana</vt:lpstr>
      <vt:lpstr>Wingdings</vt:lpstr>
      <vt:lpstr>Wingdings 2</vt:lpstr>
      <vt:lpstr>Wingdings 3</vt:lpstr>
      <vt:lpstr>Facet</vt:lpstr>
      <vt:lpstr>Introduction to Python</vt:lpstr>
      <vt:lpstr>PowerPoint Presentation</vt:lpstr>
      <vt:lpstr>WHAT WE WILL BE COVERING</vt:lpstr>
      <vt:lpstr>The Programming Cycle for Python</vt:lpstr>
      <vt:lpstr>PowerPoint Presentation</vt:lpstr>
      <vt:lpstr>Elements of Python</vt:lpstr>
      <vt:lpstr>Types in Python</vt:lpstr>
      <vt:lpstr>Types in Python</vt:lpstr>
      <vt:lpstr>Type Conversion (Type Cast)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Continue and Update Expr</vt:lpstr>
      <vt:lpstr>Programming using Python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  <vt:lpstr> Programming using Python  Modules and Packages</vt:lpstr>
      <vt:lpstr>Modules</vt:lpstr>
      <vt:lpstr>Modules</vt:lpstr>
      <vt:lpstr>Modules Example</vt:lpstr>
      <vt:lpstr>Modules Example</vt:lpstr>
      <vt:lpstr>Importing Specific Functions</vt:lpstr>
      <vt:lpstr>Importing ALL Functions</vt:lpstr>
      <vt:lpstr>__main__ in Modules</vt:lpstr>
      <vt:lpstr>__main__ in Modules</vt:lpstr>
      <vt:lpstr>Package</vt:lpstr>
      <vt:lpstr>__init.py__</vt:lpstr>
      <vt:lpstr>Popular Packages</vt:lpstr>
      <vt:lpstr>IMPORTANT LINKS FOR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Atharva Shete</cp:lastModifiedBy>
  <cp:revision>29</cp:revision>
  <dcterms:created xsi:type="dcterms:W3CDTF">2012-01-03T04:41:12Z</dcterms:created>
  <dcterms:modified xsi:type="dcterms:W3CDTF">2023-08-19T17:29:20Z</dcterms:modified>
</cp:coreProperties>
</file>