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4" r:id="rId5"/>
    <p:sldId id="260" r:id="rId6"/>
    <p:sldId id="265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70394" autoAdjust="0"/>
  </p:normalViewPr>
  <p:slideViewPr>
    <p:cSldViewPr snapToGrid="0">
      <p:cViewPr varScale="1">
        <p:scale>
          <a:sx n="56" d="100"/>
          <a:sy n="56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9D964-E783-4311-8DD1-00C69059E7A2}" type="datetimeFigureOut">
              <a:rPr lang="pt-BR" smtClean="0"/>
              <a:t>17/6/2022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821DD-E2CC-413F-875A-1E734AB42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07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71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88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Frameworks – ferramentas com </a:t>
            </a:r>
            <a:r>
              <a:rPr lang="en-US" dirty="0" err="1"/>
              <a:t>funcionalidades</a:t>
            </a:r>
            <a:r>
              <a:rPr lang="en-US" dirty="0"/>
              <a:t> que </a:t>
            </a:r>
            <a:r>
              <a:rPr lang="en-US" dirty="0" err="1"/>
              <a:t>permitem</a:t>
            </a:r>
            <a:r>
              <a:rPr lang="en-US" dirty="0"/>
              <a:t> </a:t>
            </a:r>
            <a:r>
              <a:rPr lang="en-US" dirty="0" err="1"/>
              <a:t>desenvolvimento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rápido</a:t>
            </a:r>
            <a:r>
              <a:rPr lang="en-US" dirty="0"/>
              <a:t> e com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prontos</a:t>
            </a:r>
            <a:r>
              <a:rPr lang="en-US" dirty="0"/>
              <a:t> e </a:t>
            </a:r>
            <a:r>
              <a:rPr lang="en-US" dirty="0" err="1"/>
              <a:t>otimizados</a:t>
            </a:r>
            <a:endParaRPr lang="en-US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exigem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de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um framework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Frameworks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: </a:t>
            </a:r>
            <a:r>
              <a:rPr lang="en-US" dirty="0" err="1"/>
              <a:t>VueJS</a:t>
            </a:r>
            <a:r>
              <a:rPr lang="en-US" dirty="0"/>
              <a:t>, Angular, React e </a:t>
            </a:r>
            <a:r>
              <a:rPr lang="en-US" dirty="0" err="1"/>
              <a:t>JQuery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caindo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popularidade</a:t>
            </a:r>
            <a:r>
              <a:rPr lang="en-US" dirty="0"/>
              <a:t>, mas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utilizado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Importante</a:t>
            </a:r>
            <a:r>
              <a:rPr lang="en-US" dirty="0"/>
              <a:t>: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 err="1"/>
              <a:t>Dominar</a:t>
            </a:r>
            <a:r>
              <a:rPr lang="en-US" dirty="0"/>
              <a:t> vanilla </a:t>
            </a:r>
            <a:r>
              <a:rPr lang="en-US" dirty="0" err="1"/>
              <a:t>javascript</a:t>
            </a:r>
            <a:r>
              <a:rPr lang="en-US" dirty="0"/>
              <a:t> antes de </a:t>
            </a:r>
            <a:r>
              <a:rPr lang="en-US" dirty="0" err="1"/>
              <a:t>aprender</a:t>
            </a:r>
            <a:r>
              <a:rPr lang="en-US" dirty="0"/>
              <a:t> frameworks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 err="1"/>
              <a:t>Entender</a:t>
            </a:r>
            <a:r>
              <a:rPr lang="en-US" dirty="0"/>
              <a:t> as </a:t>
            </a:r>
            <a:r>
              <a:rPr lang="en-US" dirty="0" err="1"/>
              <a:t>diferenças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frameworks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26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36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Sites </a:t>
            </a:r>
            <a:r>
              <a:rPr lang="en-US" dirty="0" err="1"/>
              <a:t>úteis</a:t>
            </a:r>
            <a:r>
              <a:rPr lang="en-US" dirty="0"/>
              <a:t> para </a:t>
            </a:r>
            <a:r>
              <a:rPr lang="en-US"/>
              <a:t>desenvolvedores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07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1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17/6/2022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6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17/6/2022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30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17/6/2022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80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17/6/2022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8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17/6/2022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78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17/6/2022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71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17/6/2022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98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17/6/2022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7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17/6/2022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28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17/6/2022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6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7B9-9B14-497E-8CCC-12C57A30D1B0}" type="datetimeFigureOut">
              <a:rPr lang="pt-BR" smtClean="0"/>
              <a:t>17/6/2022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71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A7B9-9B14-497E-8CCC-12C57A30D1B0}" type="datetimeFigureOut">
              <a:rPr lang="pt-BR" smtClean="0"/>
              <a:t>17/6/2022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3BE44-9722-46CD-AE5F-3F84C284C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9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6: Mercado de Trabalho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722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714000" y="2227039"/>
            <a:ext cx="10864800" cy="17761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as exigências do mercado de trabalho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2. </a:t>
            </a:r>
            <a:r>
              <a:rPr lang="pt-BR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Saber onde encontrar oportunidades</a:t>
            </a: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19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3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Frameworks e bibliotecas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4685312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0815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599"/>
            <a:ext cx="11360800" cy="14377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Frameworks e</a:t>
            </a:r>
            <a:b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Do we still need JavaScript frameworks?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9" r="7389"/>
          <a:stretch/>
        </p:blipFill>
        <p:spPr bwMode="auto">
          <a:xfrm>
            <a:off x="415600" y="1977532"/>
            <a:ext cx="6250899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4;p18"/>
          <p:cNvSpPr txBox="1">
            <a:spLocks/>
          </p:cNvSpPr>
          <p:nvPr/>
        </p:nvSpPr>
        <p:spPr>
          <a:xfrm>
            <a:off x="6645600" y="2227039"/>
            <a:ext cx="4933200" cy="36069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VueJS</a:t>
            </a: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91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Mercado de Trabalho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621000" y="3712607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795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17135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Mercado</a:t>
            </a:r>
            <a:b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Trabalho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GFT START_UNI | Digital Innovation O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56" y="3712950"/>
            <a:ext cx="2611286" cy="90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Logo | Significado, História 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19" y="4416231"/>
            <a:ext cx="2866498" cy="161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icheiro:LinkedIn Logo.svg – Wikipédia, a enciclopédia liv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398" y="5254092"/>
            <a:ext cx="2720716" cy="73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witter Logo - PNG e Vetor - Download de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42" y="4778485"/>
            <a:ext cx="1372434" cy="137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Ficheiro:Stack Overflow logo.svg – Wikipédia, a enciclopédia liv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527" y="2484125"/>
            <a:ext cx="3181285" cy="6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3C – Wikipédia, a enciclopédia livr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812" y="3023688"/>
            <a:ext cx="2477320" cy="168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Ficheiro:MDN Web Docs.svg – Wikipédia, a enciclopédia livr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54" y="2265719"/>
            <a:ext cx="3402781" cy="74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YouTube Logo | Significado, História e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216" y="2911410"/>
            <a:ext cx="2929186" cy="16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34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7536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215</Words>
  <Application>Microsoft Office PowerPoint</Application>
  <PresentationFormat>Widescreen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Fernando SPI</cp:lastModifiedBy>
  <cp:revision>6</cp:revision>
  <dcterms:created xsi:type="dcterms:W3CDTF">2021-04-06T19:15:03Z</dcterms:created>
  <dcterms:modified xsi:type="dcterms:W3CDTF">2022-06-17T19:54:10Z</dcterms:modified>
</cp:coreProperties>
</file>