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CA0A-3CEE-4A5A-848B-D98E900AAB2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4592-1EE3-4584-A1EC-6D86D01B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762000"/>
            <a:ext cx="6553200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257800"/>
            <a:ext cx="6934200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696200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838200"/>
            <a:ext cx="304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715000"/>
            <a:ext cx="655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2286000"/>
            <a:ext cx="914400" cy="388315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88133" y="818388"/>
            <a:ext cx="341760" cy="276999"/>
            <a:chOff x="3231993" y="3053149"/>
            <a:chExt cx="341760" cy="276999"/>
          </a:xfrm>
        </p:grpSpPr>
        <p:sp>
          <p:nvSpPr>
            <p:cNvPr id="14" name="Rectangle 13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1993" y="30531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86200" y="791509"/>
            <a:ext cx="341760" cy="276999"/>
            <a:chOff x="3231993" y="3053149"/>
            <a:chExt cx="341760" cy="276999"/>
          </a:xfrm>
        </p:grpSpPr>
        <p:sp>
          <p:nvSpPr>
            <p:cNvPr id="18" name="Rectangle 17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1993" y="30531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838200"/>
            <a:ext cx="341760" cy="276999"/>
            <a:chOff x="3231993" y="3053149"/>
            <a:chExt cx="341760" cy="276999"/>
          </a:xfrm>
        </p:grpSpPr>
        <p:sp>
          <p:nvSpPr>
            <p:cNvPr id="21" name="Rectangle 20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1993" y="30531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4659" y="866001"/>
            <a:ext cx="298480" cy="276999"/>
            <a:chOff x="3231993" y="3053149"/>
            <a:chExt cx="298480" cy="276999"/>
          </a:xfrm>
        </p:grpSpPr>
        <p:sp>
          <p:nvSpPr>
            <p:cNvPr id="24" name="Rectangle 23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1993" y="305314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 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874" y="4572000"/>
            <a:ext cx="298480" cy="276999"/>
            <a:chOff x="3231993" y="3053149"/>
            <a:chExt cx="298480" cy="276999"/>
          </a:xfrm>
        </p:grpSpPr>
        <p:sp>
          <p:nvSpPr>
            <p:cNvPr id="27" name="Rectangle 26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1993" y="305314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1605" y="5881855"/>
            <a:ext cx="298480" cy="276999"/>
            <a:chOff x="3231993" y="3053149"/>
            <a:chExt cx="298480" cy="276999"/>
          </a:xfrm>
        </p:grpSpPr>
        <p:sp>
          <p:nvSpPr>
            <p:cNvPr id="30" name="Rectangle 29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1993" y="305314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40520" y="5887004"/>
            <a:ext cx="298480" cy="276999"/>
            <a:chOff x="3231993" y="3053149"/>
            <a:chExt cx="298480" cy="276999"/>
          </a:xfrm>
        </p:grpSpPr>
        <p:sp>
          <p:nvSpPr>
            <p:cNvPr id="33" name="Rectangle 32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31993" y="305314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18932" y="5892153"/>
            <a:ext cx="298480" cy="276999"/>
            <a:chOff x="3231993" y="3053149"/>
            <a:chExt cx="29848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31993" y="305314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 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14807" y="1066800"/>
            <a:ext cx="359394" cy="276999"/>
            <a:chOff x="3231993" y="3053149"/>
            <a:chExt cx="359394" cy="276999"/>
          </a:xfrm>
        </p:grpSpPr>
        <p:sp>
          <p:nvSpPr>
            <p:cNvPr id="39" name="Rectangle 38"/>
            <p:cNvSpPr/>
            <p:nvPr/>
          </p:nvSpPr>
          <p:spPr>
            <a:xfrm>
              <a:off x="3284381" y="3058299"/>
              <a:ext cx="236985" cy="26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31993" y="305314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AP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51383" y="83820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</a:t>
            </a:r>
            <a:r>
              <a:rPr lang="en-US" sz="1000" dirty="0" smtClean="0"/>
              <a:t>nside cabinet</a:t>
            </a:r>
          </a:p>
          <a:p>
            <a:r>
              <a:rPr lang="en-US" sz="1000" dirty="0" smtClean="0"/>
              <a:t>69%  18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848579" y="762000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n top of cabinet</a:t>
            </a:r>
          </a:p>
          <a:p>
            <a:r>
              <a:rPr lang="en-US" sz="1000" dirty="0" smtClean="0"/>
              <a:t>71%  21.6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9762" y="449580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n shelf</a:t>
            </a:r>
          </a:p>
          <a:p>
            <a:r>
              <a:rPr lang="en-US" sz="1000" dirty="0" smtClean="0"/>
              <a:t>90%  21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104383" y="579120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i</a:t>
            </a:r>
            <a:r>
              <a:rPr lang="en-US" sz="1000" dirty="0" smtClean="0"/>
              <a:t>nside cabinet</a:t>
            </a:r>
          </a:p>
          <a:p>
            <a:pPr algn="r"/>
            <a:r>
              <a:rPr lang="en-US" sz="1000" dirty="0" smtClean="0"/>
              <a:t>65%  18.4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71600" y="5791200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n top of cabinet</a:t>
            </a:r>
          </a:p>
          <a:p>
            <a:r>
              <a:rPr lang="en-US" sz="1000" dirty="0" smtClean="0"/>
              <a:t>43%  17.3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14800" y="7428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n desk</a:t>
            </a:r>
          </a:p>
          <a:p>
            <a:r>
              <a:rPr lang="en-US" sz="1000" dirty="0" smtClean="0"/>
              <a:t>69%  25.4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4180" y="1092429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n desk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762000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o</a:t>
            </a:r>
            <a:r>
              <a:rPr lang="en-US" sz="1000" dirty="0" smtClean="0"/>
              <a:t>n desk inside box</a:t>
            </a:r>
          </a:p>
          <a:p>
            <a:pPr algn="r"/>
            <a:r>
              <a:rPr lang="en-US" sz="1000" dirty="0" smtClean="0"/>
              <a:t>77%  27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77730" y="579120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o</a:t>
            </a:r>
            <a:r>
              <a:rPr lang="en-US" sz="1000" dirty="0" smtClean="0"/>
              <a:t>n desk</a:t>
            </a:r>
          </a:p>
          <a:p>
            <a:pPr algn="r"/>
            <a:r>
              <a:rPr lang="en-US" sz="1000" dirty="0" smtClean="0"/>
              <a:t>75%  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032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 L. Burghardt</dc:creator>
  <cp:lastModifiedBy>F. L. Burghardt</cp:lastModifiedBy>
  <cp:revision>4</cp:revision>
  <dcterms:created xsi:type="dcterms:W3CDTF">2012-12-04T23:24:00Z</dcterms:created>
  <dcterms:modified xsi:type="dcterms:W3CDTF">2012-12-04T23:41:33Z</dcterms:modified>
</cp:coreProperties>
</file>