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8/12/2020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EISentiMent</a:t>
            </a:r>
            <a:endParaRPr lang="es-E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Exploring ways to increase portfolio returns by quantifying </a:t>
            </a:r>
            <a:r>
              <a:rPr lang="en-US" dirty="0" smtClean="0"/>
              <a:t>market </a:t>
            </a:r>
            <a:r>
              <a:rPr lang="en-US" dirty="0" smtClean="0"/>
              <a:t>sentiment </a:t>
            </a:r>
            <a:r>
              <a:rPr lang="en-US" dirty="0" smtClean="0"/>
              <a:t>surrounding releases of economic indicators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63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Unemployment Rate Announcements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07332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114800" cy="39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40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Unemployment Rate Announcements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2029" cy="52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61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rate announcements on stock prices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4038600" cy="397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9800"/>
            <a:ext cx="4807766" cy="398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rate announcements in stock prices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96000" cy="447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0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038600" cy="402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Correlations of price changes to twitter sentiment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56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- Historical </a:t>
            </a:r>
            <a:r>
              <a:rPr lang="en-US" dirty="0"/>
              <a:t>data on Employment Situation News Releases from the U.S. Bureau of Labor Statistics website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Historical data from twitter to extract tweet sentiment around the time of those releases, which we’ll retrieve using their REST API</a:t>
            </a:r>
            <a:endParaRPr lang="es-ES" dirty="0"/>
          </a:p>
          <a:p>
            <a:r>
              <a:rPr lang="en-US" dirty="0" smtClean="0"/>
              <a:t>- </a:t>
            </a:r>
            <a:r>
              <a:rPr lang="en-US" dirty="0"/>
              <a:t>S</a:t>
            </a:r>
            <a:r>
              <a:rPr lang="en-US" dirty="0" smtClean="0"/>
              <a:t>tocks </a:t>
            </a:r>
            <a:r>
              <a:rPr lang="en-US" dirty="0"/>
              <a:t>from the S&amp;P 500 Index as our sample, </a:t>
            </a:r>
            <a:r>
              <a:rPr lang="en-US" dirty="0" smtClean="0"/>
              <a:t>last </a:t>
            </a:r>
            <a:r>
              <a:rPr lang="en-US"/>
              <a:t>ten </a:t>
            </a:r>
            <a:r>
              <a:rPr lang="en-US" smtClean="0"/>
              <a:t>years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669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909</TotalTime>
  <Words>103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EISentiMent</vt:lpstr>
      <vt:lpstr>Analysis of Unemployment Rate Announcements</vt:lpstr>
      <vt:lpstr>Analysis of Unemployment Rate Announcements</vt:lpstr>
      <vt:lpstr>Effects of rate announcements on stock prices</vt:lpstr>
      <vt:lpstr>Effects of rate announcements in stock prices</vt:lpstr>
      <vt:lpstr>Correlations of price changes to twitter sentiment</vt:lpstr>
      <vt:lpstr>Data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EISentiMent</dc:title>
  <dc:creator>Flor</dc:creator>
  <cp:lastModifiedBy>Flor</cp:lastModifiedBy>
  <cp:revision>9</cp:revision>
  <dcterms:created xsi:type="dcterms:W3CDTF">2020-08-11T20:22:52Z</dcterms:created>
  <dcterms:modified xsi:type="dcterms:W3CDTF">2020-08-12T20:59:04Z</dcterms:modified>
</cp:coreProperties>
</file>