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1" r:id="rId4"/>
    <p:sldId id="279" r:id="rId5"/>
    <p:sldId id="289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544" y="35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247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Segoe UI Light</vt:lpstr>
      <vt:lpstr>Office Theme</vt:lpstr>
      <vt:lpstr>Suicide Across the World Presentation</vt:lpstr>
      <vt:lpstr>Project analysis slide 5</vt:lpstr>
      <vt:lpstr>Project analysis slide 7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2019-03-12T03:35:25Z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