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88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9F43B-7493-4D5F-A803-C044A6CCAE3D}" v="38" dt="2019-03-09T23:32:06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98" d="100"/>
          <a:sy n="98" d="100"/>
        </p:scale>
        <p:origin x="544" y="45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403" y="3945895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Suicide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Across the World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011559-37CD-4A97-83A9-3B26DB2B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2" y="1472475"/>
            <a:ext cx="3657600" cy="270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62ED-9B35-4589-BDEE-EDA84E94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CCA9B-9785-438E-BDEC-F62B9FD01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6994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34.6%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4573" y="552100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Firearm was the mechanism most used by males for suicide in 2005.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56.5%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C7F3-C22A-4935-A2A3-4807C886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4" y="1493759"/>
            <a:ext cx="3657600" cy="2703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6065C-8F80-459D-B967-33202BD3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60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1285F-2C40-4264-A882-823E8EC9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55297"/>
            <a:ext cx="3657600" cy="36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121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Segoe UI</vt:lpstr>
      <vt:lpstr>Segoe UI Light</vt:lpstr>
      <vt:lpstr>Office Theme</vt:lpstr>
      <vt:lpstr>Suicide  Across the World 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2019-03-12T03:20:02Z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