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310C9-06F0-4156-BCE8-37894FDE9E5F}" v="4" dt="2019-04-19T01:51:55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715F-E006-4719-8DE3-2E057E9D9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</a:t>
            </a:r>
            <a:r>
              <a:rPr lang="en-US" sz="2000" dirty="0"/>
              <a:t>extract,  transform &amp; load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EB007-7C7A-4F1E-AD21-D3753D79A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TUYET NGUYEN</a:t>
            </a:r>
          </a:p>
          <a:p>
            <a:r>
              <a:rPr lang="en-US" dirty="0"/>
              <a:t>John read</a:t>
            </a:r>
          </a:p>
          <a:p>
            <a:r>
              <a:rPr lang="en-US" dirty="0"/>
              <a:t>Fabio </a:t>
            </a:r>
            <a:r>
              <a:rPr lang="en-US" dirty="0" err="1"/>
              <a:t>braga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BD68D-DB61-445B-A328-1CD6E10D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4" y="310487"/>
            <a:ext cx="6304762" cy="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186BC-427E-4203-BFC9-DD03D256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75" y="1195107"/>
            <a:ext cx="6323809" cy="5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D8411-6D7F-408B-AFFA-71E4B533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4" y="1865400"/>
            <a:ext cx="6295238" cy="5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3FAB0-1BE3-4C14-828C-69E777B94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275" y="2535693"/>
            <a:ext cx="6295238" cy="514286"/>
          </a:xfrm>
          <a:prstGeom prst="rect">
            <a:avLst/>
          </a:prstGeom>
        </p:spPr>
      </p:pic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id="{F0B5225F-B79B-4652-8828-81639E44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4" y="3244527"/>
            <a:ext cx="7315200" cy="26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55FC0-C146-48CF-B9EE-EB45B4F56BED}"/>
              </a:ext>
            </a:extLst>
          </p:cNvPr>
          <p:cNvSpPr txBox="1"/>
          <p:nvPr/>
        </p:nvSpPr>
        <p:spPr>
          <a:xfrm>
            <a:off x="956345" y="-35591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4C14F-8E87-4428-9868-1F51DBC946B9}"/>
              </a:ext>
            </a:extLst>
          </p:cNvPr>
          <p:cNvSpPr txBox="1"/>
          <p:nvPr/>
        </p:nvSpPr>
        <p:spPr>
          <a:xfrm>
            <a:off x="10069541" y="653344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XLSX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788DD-23D8-4DFB-AA35-467679D62623}"/>
              </a:ext>
            </a:extLst>
          </p:cNvPr>
          <p:cNvSpPr txBox="1"/>
          <p:nvPr/>
        </p:nvSpPr>
        <p:spPr>
          <a:xfrm>
            <a:off x="876605" y="1342279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6B1C-5445-4441-B3A6-439C94FE747B}"/>
              </a:ext>
            </a:extLst>
          </p:cNvPr>
          <p:cNvSpPr txBox="1"/>
          <p:nvPr/>
        </p:nvSpPr>
        <p:spPr>
          <a:xfrm>
            <a:off x="876605" y="2777921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6C10D-369E-49CC-802A-F8EFB14DF06B}"/>
              </a:ext>
            </a:extLst>
          </p:cNvPr>
          <p:cNvSpPr txBox="1"/>
          <p:nvPr/>
        </p:nvSpPr>
        <p:spPr>
          <a:xfrm>
            <a:off x="9949975" y="204148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JSON</a:t>
            </a:r>
          </a:p>
        </p:txBody>
      </p:sp>
    </p:spTree>
    <p:extLst>
      <p:ext uri="{BB962C8B-B14F-4D97-AF65-F5344CB8AC3E}">
        <p14:creationId xmlns:p14="http://schemas.microsoft.com/office/powerpoint/2010/main" val="19784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A9649-E612-472D-9648-0FF29CAD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" y="605595"/>
            <a:ext cx="6304762" cy="676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4C3D0-363E-4217-864D-5D5CA9ED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41" y="1402436"/>
            <a:ext cx="6304762" cy="4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0A9A4-B5DB-470D-8DCB-4CB30B84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9" y="1923087"/>
            <a:ext cx="6304762" cy="5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2B878-FC52-4366-B903-AD9CC6A05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441" y="2567548"/>
            <a:ext cx="6304762" cy="6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C8805-A8E3-427F-A5BE-62013D7ED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85" y="3358708"/>
            <a:ext cx="6314286" cy="4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10E5-64B0-4156-B780-150A9C843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441" y="3879359"/>
            <a:ext cx="6304762" cy="39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1605C-4CB4-430A-98EC-6E912B45B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5441" y="5473042"/>
            <a:ext cx="6304762" cy="257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8FC431-83D1-4C80-A757-78C1F2DAA5D9}"/>
              </a:ext>
            </a:extLst>
          </p:cNvPr>
          <p:cNvSpPr txBox="1"/>
          <p:nvPr/>
        </p:nvSpPr>
        <p:spPr>
          <a:xfrm>
            <a:off x="826271" y="10027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559B2-7112-4412-A445-79CA954C6500}"/>
              </a:ext>
            </a:extLst>
          </p:cNvPr>
          <p:cNvSpPr txBox="1"/>
          <p:nvPr/>
        </p:nvSpPr>
        <p:spPr>
          <a:xfrm>
            <a:off x="826271" y="1346929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800F8-4D74-4DD3-87CE-F0B225C15465}"/>
              </a:ext>
            </a:extLst>
          </p:cNvPr>
          <p:cNvSpPr txBox="1"/>
          <p:nvPr/>
        </p:nvSpPr>
        <p:spPr>
          <a:xfrm>
            <a:off x="876605" y="2777921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9282A-A591-4DE7-91F2-14F86DFDFF4D}"/>
              </a:ext>
            </a:extLst>
          </p:cNvPr>
          <p:cNvSpPr txBox="1"/>
          <p:nvPr/>
        </p:nvSpPr>
        <p:spPr>
          <a:xfrm>
            <a:off x="936725" y="3888837"/>
            <a:ext cx="281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to Local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2E95E-EBF3-424F-80A8-5789BA463A56}"/>
              </a:ext>
            </a:extLst>
          </p:cNvPr>
          <p:cNvSpPr txBox="1"/>
          <p:nvPr/>
        </p:nvSpPr>
        <p:spPr>
          <a:xfrm>
            <a:off x="9984085" y="758483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F01A4-83DA-4277-96CD-B8FDD611AF38}"/>
              </a:ext>
            </a:extLst>
          </p:cNvPr>
          <p:cNvSpPr txBox="1"/>
          <p:nvPr/>
        </p:nvSpPr>
        <p:spPr>
          <a:xfrm>
            <a:off x="9984085" y="1986600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483E3-731C-4BA5-A46E-A264393A28B5}"/>
              </a:ext>
            </a:extLst>
          </p:cNvPr>
          <p:cNvSpPr txBox="1"/>
          <p:nvPr/>
        </p:nvSpPr>
        <p:spPr>
          <a:xfrm>
            <a:off x="9984085" y="338514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18D31-E0C2-41D0-8CBB-2517A2BED2AA}"/>
              </a:ext>
            </a:extLst>
          </p:cNvPr>
          <p:cNvSpPr txBox="1"/>
          <p:nvPr/>
        </p:nvSpPr>
        <p:spPr>
          <a:xfrm>
            <a:off x="9984085" y="4905456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for Tables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872327-FBB8-4EB2-B3EB-B49F1B089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185" y="4388298"/>
            <a:ext cx="630476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9ACC96-85DD-4FD2-A602-20AF5F42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9" y="1044241"/>
            <a:ext cx="5486400" cy="339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29899-735C-4D06-8834-CDC56A2C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9" y="2646650"/>
            <a:ext cx="5486400" cy="348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6BD335-08B0-4583-ABCE-D1267BE4F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9" y="4257345"/>
            <a:ext cx="5486400" cy="339792"/>
          </a:xfrm>
          <a:prstGeom prst="rect">
            <a:avLst/>
          </a:prstGeom>
        </p:spPr>
      </p:pic>
      <p:pic>
        <p:nvPicPr>
          <p:cNvPr id="5" name="Picture 1" descr="image001">
            <a:extLst>
              <a:ext uri="{FF2B5EF4-FFF2-40B4-BE49-F238E27FC236}">
                <a16:creationId xmlns:a16="http://schemas.microsoft.com/office/drawing/2014/main" id="{0D15CF88-C386-4B0F-88D5-CFB4DCCB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1" y="2098664"/>
            <a:ext cx="1788767" cy="11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BC11F4-11DF-46FC-A05A-C6234B75DF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602929" y="1214138"/>
            <a:ext cx="3079677" cy="152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B76E2-BB86-4F14-86BD-24022A008C0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602929" y="2600655"/>
            <a:ext cx="3079677" cy="2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F1F75A-2B87-4821-8F8D-65E85B90B37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602929" y="2426615"/>
            <a:ext cx="3079677" cy="200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F0B2BC-28D4-4EE8-A753-9046ADF6D90B}"/>
              </a:ext>
            </a:extLst>
          </p:cNvPr>
          <p:cNvSpPr txBox="1"/>
          <p:nvPr/>
        </p:nvSpPr>
        <p:spPr>
          <a:xfrm>
            <a:off x="3403134" y="253337"/>
            <a:ext cx="53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converted </a:t>
            </a:r>
            <a:r>
              <a:rPr lang="en-US" dirty="0" err="1"/>
              <a:t>DataFrame</a:t>
            </a:r>
            <a:r>
              <a:rPr lang="en-US" dirty="0"/>
              <a:t> into Database using Pandas</a:t>
            </a:r>
          </a:p>
        </p:txBody>
      </p:sp>
    </p:spTree>
    <p:extLst>
      <p:ext uri="{BB962C8B-B14F-4D97-AF65-F5344CB8AC3E}">
        <p14:creationId xmlns:p14="http://schemas.microsoft.com/office/powerpoint/2010/main" val="18268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425E1-93C5-4364-9EC1-1B80A265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0" y="2394172"/>
            <a:ext cx="5486400" cy="1743032"/>
          </a:xfrm>
          <a:prstGeom prst="rect">
            <a:avLst/>
          </a:prstGeom>
        </p:spPr>
      </p:pic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874CCCDE-D30E-4729-BAF7-F673112F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9" y="2019510"/>
            <a:ext cx="1788767" cy="11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06F905-5DFF-4638-89F0-0CE4C1FEA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270" y="4328719"/>
            <a:ext cx="5486400" cy="15106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C3734C-6498-4942-A627-357545C9E044}"/>
              </a:ext>
            </a:extLst>
          </p:cNvPr>
          <p:cNvCxnSpPr>
            <a:cxnSpLocks/>
          </p:cNvCxnSpPr>
          <p:nvPr/>
        </p:nvCxnSpPr>
        <p:spPr>
          <a:xfrm>
            <a:off x="1736521" y="2684477"/>
            <a:ext cx="4437776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5DB678-B87C-4CAE-86F9-A40D952C7892}"/>
              </a:ext>
            </a:extLst>
          </p:cNvPr>
          <p:cNvCxnSpPr>
            <a:cxnSpLocks/>
          </p:cNvCxnSpPr>
          <p:nvPr/>
        </p:nvCxnSpPr>
        <p:spPr>
          <a:xfrm flipV="1">
            <a:off x="1860855" y="2537355"/>
            <a:ext cx="4313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BFDAD13-ADA5-450B-BADC-1E31CC9D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70" y="150873"/>
            <a:ext cx="5486400" cy="20470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13F4A9-B3F5-425B-9F03-A0D3020FD0D8}"/>
              </a:ext>
            </a:extLst>
          </p:cNvPr>
          <p:cNvCxnSpPr>
            <a:cxnSpLocks/>
          </p:cNvCxnSpPr>
          <p:nvPr/>
        </p:nvCxnSpPr>
        <p:spPr>
          <a:xfrm flipV="1">
            <a:off x="2046914" y="302005"/>
            <a:ext cx="4127383" cy="20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643759-2B0A-413A-A3BB-B06F69D42340}"/>
              </a:ext>
            </a:extLst>
          </p:cNvPr>
          <p:cNvSpPr txBox="1"/>
          <p:nvPr/>
        </p:nvSpPr>
        <p:spPr>
          <a:xfrm>
            <a:off x="384049" y="261218"/>
            <a:ext cx="39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data has been added by querying the tables</a:t>
            </a:r>
          </a:p>
        </p:txBody>
      </p:sp>
    </p:spTree>
    <p:extLst>
      <p:ext uri="{BB962C8B-B14F-4D97-AF65-F5344CB8AC3E}">
        <p14:creationId xmlns:p14="http://schemas.microsoft.com/office/powerpoint/2010/main" val="28333430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ETL extract,  transform &amp; load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Fabio Braga</dc:creator>
  <cp:lastModifiedBy>Fabio Braga</cp:lastModifiedBy>
  <cp:revision>4</cp:revision>
  <dcterms:created xsi:type="dcterms:W3CDTF">2019-04-19T00:20:14Z</dcterms:created>
  <dcterms:modified xsi:type="dcterms:W3CDTF">2019-04-19T01:51:55Z</dcterms:modified>
</cp:coreProperties>
</file>