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45"/>
  </p:notesMasterIdLst>
  <p:sldIdLst>
    <p:sldId id="256" r:id="rId2"/>
    <p:sldId id="274" r:id="rId3"/>
    <p:sldId id="275" r:id="rId4"/>
    <p:sldId id="279" r:id="rId5"/>
    <p:sldId id="276" r:id="rId6"/>
    <p:sldId id="277" r:id="rId7"/>
    <p:sldId id="280" r:id="rId8"/>
    <p:sldId id="281" r:id="rId9"/>
    <p:sldId id="282" r:id="rId10"/>
    <p:sldId id="283" r:id="rId11"/>
    <p:sldId id="287" r:id="rId12"/>
    <p:sldId id="288" r:id="rId13"/>
    <p:sldId id="292" r:id="rId14"/>
    <p:sldId id="291" r:id="rId15"/>
    <p:sldId id="290" r:id="rId16"/>
    <p:sldId id="293" r:id="rId17"/>
    <p:sldId id="294" r:id="rId18"/>
    <p:sldId id="295" r:id="rId19"/>
    <p:sldId id="296" r:id="rId20"/>
    <p:sldId id="289" r:id="rId21"/>
    <p:sldId id="297" r:id="rId22"/>
    <p:sldId id="284" r:id="rId23"/>
    <p:sldId id="315" r:id="rId24"/>
    <p:sldId id="298" r:id="rId25"/>
    <p:sldId id="299" r:id="rId26"/>
    <p:sldId id="300" r:id="rId27"/>
    <p:sldId id="301" r:id="rId28"/>
    <p:sldId id="302" r:id="rId29"/>
    <p:sldId id="305" r:id="rId30"/>
    <p:sldId id="303" r:id="rId31"/>
    <p:sldId id="306" r:id="rId32"/>
    <p:sldId id="304" r:id="rId33"/>
    <p:sldId id="307" r:id="rId34"/>
    <p:sldId id="285" r:id="rId35"/>
    <p:sldId id="308" r:id="rId36"/>
    <p:sldId id="309" r:id="rId37"/>
    <p:sldId id="310" r:id="rId38"/>
    <p:sldId id="311" r:id="rId39"/>
    <p:sldId id="286" r:id="rId40"/>
    <p:sldId id="312" r:id="rId41"/>
    <p:sldId id="313" r:id="rId42"/>
    <p:sldId id="314" r:id="rId43"/>
    <p:sldId id="27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6B8CE4-0FEF-4CD5-8B07-25970AE1EACD}" v="60" dt="2021-11-15T05:26:33.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8918" autoAdjust="0"/>
  </p:normalViewPr>
  <p:slideViewPr>
    <p:cSldViewPr snapToGrid="0">
      <p:cViewPr varScale="1">
        <p:scale>
          <a:sx n="113" d="100"/>
          <a:sy n="113" d="100"/>
        </p:scale>
        <p:origin x="2148" y="8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Gardiner" userId="836981b3b9265cee" providerId="LiveId" clId="{946B8CE4-0FEF-4CD5-8B07-25970AE1EACD}"/>
    <pc:docChg chg="undo redo custSel addSld delSld modSld">
      <pc:chgData name="David Gardiner" userId="836981b3b9265cee" providerId="LiveId" clId="{946B8CE4-0FEF-4CD5-8B07-25970AE1EACD}" dt="2021-11-15T03:02:22.935" v="1163" actId="20577"/>
      <pc:docMkLst>
        <pc:docMk/>
      </pc:docMkLst>
      <pc:sldChg chg="delSp modSp mod">
        <pc:chgData name="David Gardiner" userId="836981b3b9265cee" providerId="LiveId" clId="{946B8CE4-0FEF-4CD5-8B07-25970AE1EACD}" dt="2021-11-15T03:02:22.935" v="1163" actId="20577"/>
        <pc:sldMkLst>
          <pc:docMk/>
          <pc:sldMk cId="1055380080" sldId="256"/>
        </pc:sldMkLst>
        <pc:spChg chg="mod">
          <ac:chgData name="David Gardiner" userId="836981b3b9265cee" providerId="LiveId" clId="{946B8CE4-0FEF-4CD5-8B07-25970AE1EACD}" dt="2021-11-03T08:15:48.114" v="27" actId="20577"/>
          <ac:spMkLst>
            <pc:docMk/>
            <pc:sldMk cId="1055380080" sldId="256"/>
            <ac:spMk id="2" creationId="{EA91B42B-8B21-46CF-A1DF-0EE95509EE36}"/>
          </ac:spMkLst>
        </pc:spChg>
        <pc:spChg chg="mod">
          <ac:chgData name="David Gardiner" userId="836981b3b9265cee" providerId="LiveId" clId="{946B8CE4-0FEF-4CD5-8B07-25970AE1EACD}" dt="2021-11-15T03:02:22.935" v="1163" actId="20577"/>
          <ac:spMkLst>
            <pc:docMk/>
            <pc:sldMk cId="1055380080" sldId="256"/>
            <ac:spMk id="3" creationId="{4119E88B-7B2D-4DC0-BA83-4635060A81ED}"/>
          </ac:spMkLst>
        </pc:spChg>
        <pc:picChg chg="del">
          <ac:chgData name="David Gardiner" userId="836981b3b9265cee" providerId="LiveId" clId="{946B8CE4-0FEF-4CD5-8B07-25970AE1EACD}" dt="2021-11-03T08:15:38.058" v="0" actId="478"/>
          <ac:picMkLst>
            <pc:docMk/>
            <pc:sldMk cId="1055380080" sldId="256"/>
            <ac:picMk id="5" creationId="{EC7F7486-9702-4FD3-A975-586F5C07B4A5}"/>
          </ac:picMkLst>
        </pc:picChg>
      </pc:sldChg>
      <pc:sldChg chg="del">
        <pc:chgData name="David Gardiner" userId="836981b3b9265cee" providerId="LiveId" clId="{946B8CE4-0FEF-4CD5-8B07-25970AE1EACD}" dt="2021-11-03T08:16:06.553" v="50" actId="47"/>
        <pc:sldMkLst>
          <pc:docMk/>
          <pc:sldMk cId="1744481674" sldId="257"/>
        </pc:sldMkLst>
      </pc:sldChg>
      <pc:sldChg chg="del">
        <pc:chgData name="David Gardiner" userId="836981b3b9265cee" providerId="LiveId" clId="{946B8CE4-0FEF-4CD5-8B07-25970AE1EACD}" dt="2021-11-03T08:16:07.124" v="51" actId="47"/>
        <pc:sldMkLst>
          <pc:docMk/>
          <pc:sldMk cId="1589018726" sldId="258"/>
        </pc:sldMkLst>
      </pc:sldChg>
      <pc:sldChg chg="del">
        <pc:chgData name="David Gardiner" userId="836981b3b9265cee" providerId="LiveId" clId="{946B8CE4-0FEF-4CD5-8B07-25970AE1EACD}" dt="2021-11-03T08:16:07.656" v="52" actId="47"/>
        <pc:sldMkLst>
          <pc:docMk/>
          <pc:sldMk cId="3656557637" sldId="259"/>
        </pc:sldMkLst>
      </pc:sldChg>
      <pc:sldChg chg="del">
        <pc:chgData name="David Gardiner" userId="836981b3b9265cee" providerId="LiveId" clId="{946B8CE4-0FEF-4CD5-8B07-25970AE1EACD}" dt="2021-11-03T08:16:08.157" v="53" actId="47"/>
        <pc:sldMkLst>
          <pc:docMk/>
          <pc:sldMk cId="2977415436" sldId="260"/>
        </pc:sldMkLst>
      </pc:sldChg>
      <pc:sldChg chg="del">
        <pc:chgData name="David Gardiner" userId="836981b3b9265cee" providerId="LiveId" clId="{946B8CE4-0FEF-4CD5-8B07-25970AE1EACD}" dt="2021-11-03T08:16:08.674" v="54" actId="47"/>
        <pc:sldMkLst>
          <pc:docMk/>
          <pc:sldMk cId="2736524732" sldId="261"/>
        </pc:sldMkLst>
      </pc:sldChg>
      <pc:sldChg chg="del">
        <pc:chgData name="David Gardiner" userId="836981b3b9265cee" providerId="LiveId" clId="{946B8CE4-0FEF-4CD5-8B07-25970AE1EACD}" dt="2021-11-03T08:16:09.798" v="56" actId="47"/>
        <pc:sldMkLst>
          <pc:docMk/>
          <pc:sldMk cId="3436607999" sldId="262"/>
        </pc:sldMkLst>
      </pc:sldChg>
      <pc:sldChg chg="del">
        <pc:chgData name="David Gardiner" userId="836981b3b9265cee" providerId="LiveId" clId="{946B8CE4-0FEF-4CD5-8B07-25970AE1EACD}" dt="2021-11-03T08:16:10.330" v="57" actId="47"/>
        <pc:sldMkLst>
          <pc:docMk/>
          <pc:sldMk cId="2207906636" sldId="263"/>
        </pc:sldMkLst>
      </pc:sldChg>
      <pc:sldChg chg="del">
        <pc:chgData name="David Gardiner" userId="836981b3b9265cee" providerId="LiveId" clId="{946B8CE4-0FEF-4CD5-8B07-25970AE1EACD}" dt="2021-11-03T08:16:11.518" v="59" actId="47"/>
        <pc:sldMkLst>
          <pc:docMk/>
          <pc:sldMk cId="2297679533" sldId="264"/>
        </pc:sldMkLst>
      </pc:sldChg>
      <pc:sldChg chg="del">
        <pc:chgData name="David Gardiner" userId="836981b3b9265cee" providerId="LiveId" clId="{946B8CE4-0FEF-4CD5-8B07-25970AE1EACD}" dt="2021-11-03T08:16:12.120" v="60" actId="47"/>
        <pc:sldMkLst>
          <pc:docMk/>
          <pc:sldMk cId="3686261449" sldId="265"/>
        </pc:sldMkLst>
      </pc:sldChg>
      <pc:sldChg chg="del">
        <pc:chgData name="David Gardiner" userId="836981b3b9265cee" providerId="LiveId" clId="{946B8CE4-0FEF-4CD5-8B07-25970AE1EACD}" dt="2021-11-03T08:16:13.841" v="63" actId="47"/>
        <pc:sldMkLst>
          <pc:docMk/>
          <pc:sldMk cId="2003033616" sldId="266"/>
        </pc:sldMkLst>
      </pc:sldChg>
      <pc:sldChg chg="del">
        <pc:chgData name="David Gardiner" userId="836981b3b9265cee" providerId="LiveId" clId="{946B8CE4-0FEF-4CD5-8B07-25970AE1EACD}" dt="2021-11-03T08:16:09.260" v="55" actId="47"/>
        <pc:sldMkLst>
          <pc:docMk/>
          <pc:sldMk cId="822301520" sldId="267"/>
        </pc:sldMkLst>
      </pc:sldChg>
      <pc:sldChg chg="del">
        <pc:chgData name="David Gardiner" userId="836981b3b9265cee" providerId="LiveId" clId="{946B8CE4-0FEF-4CD5-8B07-25970AE1EACD}" dt="2021-11-03T08:16:12.721" v="61" actId="47"/>
        <pc:sldMkLst>
          <pc:docMk/>
          <pc:sldMk cId="2375900769" sldId="268"/>
        </pc:sldMkLst>
      </pc:sldChg>
      <pc:sldChg chg="del">
        <pc:chgData name="David Gardiner" userId="836981b3b9265cee" providerId="LiveId" clId="{946B8CE4-0FEF-4CD5-8B07-25970AE1EACD}" dt="2021-11-03T08:16:14.472" v="64" actId="47"/>
        <pc:sldMkLst>
          <pc:docMk/>
          <pc:sldMk cId="923614879" sldId="269"/>
        </pc:sldMkLst>
      </pc:sldChg>
      <pc:sldChg chg="del">
        <pc:chgData name="David Gardiner" userId="836981b3b9265cee" providerId="LiveId" clId="{946B8CE4-0FEF-4CD5-8B07-25970AE1EACD}" dt="2021-11-03T08:16:15.107" v="65" actId="47"/>
        <pc:sldMkLst>
          <pc:docMk/>
          <pc:sldMk cId="1295842134" sldId="270"/>
        </pc:sldMkLst>
      </pc:sldChg>
      <pc:sldChg chg="del">
        <pc:chgData name="David Gardiner" userId="836981b3b9265cee" providerId="LiveId" clId="{946B8CE4-0FEF-4CD5-8B07-25970AE1EACD}" dt="2021-11-03T08:16:05.651" v="49" actId="47"/>
        <pc:sldMkLst>
          <pc:docMk/>
          <pc:sldMk cId="3383787657" sldId="271"/>
        </pc:sldMkLst>
      </pc:sldChg>
      <pc:sldChg chg="del">
        <pc:chgData name="David Gardiner" userId="836981b3b9265cee" providerId="LiveId" clId="{946B8CE4-0FEF-4CD5-8B07-25970AE1EACD}" dt="2021-11-03T08:16:13.223" v="62" actId="47"/>
        <pc:sldMkLst>
          <pc:docMk/>
          <pc:sldMk cId="3442676542" sldId="272"/>
        </pc:sldMkLst>
      </pc:sldChg>
      <pc:sldChg chg="modSp mod">
        <pc:chgData name="David Gardiner" userId="836981b3b9265cee" providerId="LiveId" clId="{946B8CE4-0FEF-4CD5-8B07-25970AE1EACD}" dt="2021-11-07T04:51:06.955" v="1073" actId="6549"/>
        <pc:sldMkLst>
          <pc:docMk/>
          <pc:sldMk cId="123086540" sldId="273"/>
        </pc:sldMkLst>
        <pc:spChg chg="mod">
          <ac:chgData name="David Gardiner" userId="836981b3b9265cee" providerId="LiveId" clId="{946B8CE4-0FEF-4CD5-8B07-25970AE1EACD}" dt="2021-11-07T04:51:06.955" v="1073" actId="6549"/>
          <ac:spMkLst>
            <pc:docMk/>
            <pc:sldMk cId="123086540" sldId="273"/>
            <ac:spMk id="3" creationId="{1EE02E83-EEF8-4FE7-9DF0-7F7707CABF45}"/>
          </ac:spMkLst>
        </pc:spChg>
      </pc:sldChg>
      <pc:sldChg chg="modSp new mod">
        <pc:chgData name="David Gardiner" userId="836981b3b9265cee" providerId="LiveId" clId="{946B8CE4-0FEF-4CD5-8B07-25970AE1EACD}" dt="2021-11-03T08:17:30.075" v="148" actId="20577"/>
        <pc:sldMkLst>
          <pc:docMk/>
          <pc:sldMk cId="1342471071" sldId="274"/>
        </pc:sldMkLst>
        <pc:spChg chg="mod">
          <ac:chgData name="David Gardiner" userId="836981b3b9265cee" providerId="LiveId" clId="{946B8CE4-0FEF-4CD5-8B07-25970AE1EACD}" dt="2021-11-03T08:16:31.470" v="75" actId="20577"/>
          <ac:spMkLst>
            <pc:docMk/>
            <pc:sldMk cId="1342471071" sldId="274"/>
            <ac:spMk id="2" creationId="{D0F4E796-495A-4A08-A750-29EAB2BC7AC3}"/>
          </ac:spMkLst>
        </pc:spChg>
        <pc:spChg chg="mod">
          <ac:chgData name="David Gardiner" userId="836981b3b9265cee" providerId="LiveId" clId="{946B8CE4-0FEF-4CD5-8B07-25970AE1EACD}" dt="2021-11-03T08:17:30.075" v="148" actId="20577"/>
          <ac:spMkLst>
            <pc:docMk/>
            <pc:sldMk cId="1342471071" sldId="274"/>
            <ac:spMk id="3" creationId="{FD473D08-F64A-4F6F-9562-1E45E0AA4F6E}"/>
          </ac:spMkLst>
        </pc:spChg>
      </pc:sldChg>
      <pc:sldChg chg="del">
        <pc:chgData name="David Gardiner" userId="836981b3b9265cee" providerId="LiveId" clId="{946B8CE4-0FEF-4CD5-8B07-25970AE1EACD}" dt="2021-11-03T08:16:10.916" v="58" actId="47"/>
        <pc:sldMkLst>
          <pc:docMk/>
          <pc:sldMk cId="2141303596" sldId="274"/>
        </pc:sldMkLst>
      </pc:sldChg>
      <pc:sldChg chg="del">
        <pc:chgData name="David Gardiner" userId="836981b3b9265cee" providerId="LiveId" clId="{946B8CE4-0FEF-4CD5-8B07-25970AE1EACD}" dt="2021-11-03T08:16:15.656" v="66" actId="47"/>
        <pc:sldMkLst>
          <pc:docMk/>
          <pc:sldMk cId="2534829080" sldId="275"/>
        </pc:sldMkLst>
      </pc:sldChg>
      <pc:sldChg chg="addSp delSp modSp new mod">
        <pc:chgData name="David Gardiner" userId="836981b3b9265cee" providerId="LiveId" clId="{946B8CE4-0FEF-4CD5-8B07-25970AE1EACD}" dt="2021-11-03T08:24:11.676" v="225" actId="20577"/>
        <pc:sldMkLst>
          <pc:docMk/>
          <pc:sldMk cId="3045829244" sldId="275"/>
        </pc:sldMkLst>
        <pc:spChg chg="mod">
          <ac:chgData name="David Gardiner" userId="836981b3b9265cee" providerId="LiveId" clId="{946B8CE4-0FEF-4CD5-8B07-25970AE1EACD}" dt="2021-11-03T08:18:03.963" v="167" actId="20577"/>
          <ac:spMkLst>
            <pc:docMk/>
            <pc:sldMk cId="3045829244" sldId="275"/>
            <ac:spMk id="2" creationId="{22BCDAB0-55BA-47C8-8839-34DFFB0CD375}"/>
          </ac:spMkLst>
        </pc:spChg>
        <pc:spChg chg="mod">
          <ac:chgData name="David Gardiner" userId="836981b3b9265cee" providerId="LiveId" clId="{946B8CE4-0FEF-4CD5-8B07-25970AE1EACD}" dt="2021-11-03T08:24:11.676" v="225" actId="20577"/>
          <ac:spMkLst>
            <pc:docMk/>
            <pc:sldMk cId="3045829244" sldId="275"/>
            <ac:spMk id="3" creationId="{4B8678A7-367E-427E-B6B0-D9FFD02611D6}"/>
          </ac:spMkLst>
        </pc:spChg>
        <pc:spChg chg="add del">
          <ac:chgData name="David Gardiner" userId="836981b3b9265cee" providerId="LiveId" clId="{946B8CE4-0FEF-4CD5-8B07-25970AE1EACD}" dt="2021-11-03T08:20:58.050" v="194"/>
          <ac:spMkLst>
            <pc:docMk/>
            <pc:sldMk cId="3045829244" sldId="275"/>
            <ac:spMk id="5" creationId="{3771D9B4-7BA5-478C-B128-856C7918F16C}"/>
          </ac:spMkLst>
        </pc:spChg>
      </pc:sldChg>
      <pc:sldChg chg="modSp add mod">
        <pc:chgData name="David Gardiner" userId="836981b3b9265cee" providerId="LiveId" clId="{946B8CE4-0FEF-4CD5-8B07-25970AE1EACD}" dt="2021-11-03T08:22:37.425" v="213"/>
        <pc:sldMkLst>
          <pc:docMk/>
          <pc:sldMk cId="3794378667" sldId="276"/>
        </pc:sldMkLst>
        <pc:spChg chg="mod">
          <ac:chgData name="David Gardiner" userId="836981b3b9265cee" providerId="LiveId" clId="{946B8CE4-0FEF-4CD5-8B07-25970AE1EACD}" dt="2021-11-03T08:22:37.425" v="213"/>
          <ac:spMkLst>
            <pc:docMk/>
            <pc:sldMk cId="3794378667" sldId="276"/>
            <ac:spMk id="3" creationId="{4B8678A7-367E-427E-B6B0-D9FFD02611D6}"/>
          </ac:spMkLst>
        </pc:spChg>
      </pc:sldChg>
      <pc:sldChg chg="modSp add mod">
        <pc:chgData name="David Gardiner" userId="836981b3b9265cee" providerId="LiveId" clId="{946B8CE4-0FEF-4CD5-8B07-25970AE1EACD}" dt="2021-11-03T08:23:09.028" v="219" actId="27636"/>
        <pc:sldMkLst>
          <pc:docMk/>
          <pc:sldMk cId="483617796" sldId="277"/>
        </pc:sldMkLst>
        <pc:spChg chg="mod">
          <ac:chgData name="David Gardiner" userId="836981b3b9265cee" providerId="LiveId" clId="{946B8CE4-0FEF-4CD5-8B07-25970AE1EACD}" dt="2021-11-03T08:23:09.028" v="219" actId="27636"/>
          <ac:spMkLst>
            <pc:docMk/>
            <pc:sldMk cId="483617796" sldId="277"/>
            <ac:spMk id="3" creationId="{4B8678A7-367E-427E-B6B0-D9FFD02611D6}"/>
          </ac:spMkLst>
        </pc:spChg>
      </pc:sldChg>
      <pc:sldChg chg="add del">
        <pc:chgData name="David Gardiner" userId="836981b3b9265cee" providerId="LiveId" clId="{946B8CE4-0FEF-4CD5-8B07-25970AE1EACD}" dt="2021-11-04T07:59:05.279" v="1027" actId="47"/>
        <pc:sldMkLst>
          <pc:docMk/>
          <pc:sldMk cId="3189188818" sldId="278"/>
        </pc:sldMkLst>
      </pc:sldChg>
      <pc:sldChg chg="modSp add mod">
        <pc:chgData name="David Gardiner" userId="836981b3b9265cee" providerId="LiveId" clId="{946B8CE4-0FEF-4CD5-8B07-25970AE1EACD}" dt="2021-11-04T07:58:37.651" v="1026" actId="20577"/>
        <pc:sldMkLst>
          <pc:docMk/>
          <pc:sldMk cId="3468984438" sldId="279"/>
        </pc:sldMkLst>
        <pc:spChg chg="mod">
          <ac:chgData name="David Gardiner" userId="836981b3b9265cee" providerId="LiveId" clId="{946B8CE4-0FEF-4CD5-8B07-25970AE1EACD}" dt="2021-11-04T07:58:37.651" v="1026" actId="20577"/>
          <ac:spMkLst>
            <pc:docMk/>
            <pc:sldMk cId="3468984438" sldId="279"/>
            <ac:spMk id="3" creationId="{4B8678A7-367E-427E-B6B0-D9FFD02611D6}"/>
          </ac:spMkLst>
        </pc:spChg>
      </pc:sldChg>
      <pc:sldChg chg="addSp delSp modSp new mod">
        <pc:chgData name="David Gardiner" userId="836981b3b9265cee" providerId="LiveId" clId="{946B8CE4-0FEF-4CD5-8B07-25970AE1EACD}" dt="2021-11-03T08:48:02.350" v="246" actId="20577"/>
        <pc:sldMkLst>
          <pc:docMk/>
          <pc:sldMk cId="4043797364" sldId="280"/>
        </pc:sldMkLst>
        <pc:spChg chg="mod">
          <ac:chgData name="David Gardiner" userId="836981b3b9265cee" providerId="LiveId" clId="{946B8CE4-0FEF-4CD5-8B07-25970AE1EACD}" dt="2021-11-03T08:46:53.252" v="233" actId="20577"/>
          <ac:spMkLst>
            <pc:docMk/>
            <pc:sldMk cId="4043797364" sldId="280"/>
            <ac:spMk id="2" creationId="{22287F7A-2F91-4B8E-8B30-2B9848302794}"/>
          </ac:spMkLst>
        </pc:spChg>
        <pc:spChg chg="add del mod">
          <ac:chgData name="David Gardiner" userId="836981b3b9265cee" providerId="LiveId" clId="{946B8CE4-0FEF-4CD5-8B07-25970AE1EACD}" dt="2021-11-03T08:48:02.350" v="246" actId="20577"/>
          <ac:spMkLst>
            <pc:docMk/>
            <pc:sldMk cId="4043797364" sldId="280"/>
            <ac:spMk id="3" creationId="{24AA35BD-D945-43CC-AF35-D786F2D1766A}"/>
          </ac:spMkLst>
        </pc:spChg>
        <pc:spChg chg="add del mod">
          <ac:chgData name="David Gardiner" userId="836981b3b9265cee" providerId="LiveId" clId="{946B8CE4-0FEF-4CD5-8B07-25970AE1EACD}" dt="2021-11-03T08:47:24.725" v="235"/>
          <ac:spMkLst>
            <pc:docMk/>
            <pc:sldMk cId="4043797364" sldId="280"/>
            <ac:spMk id="5" creationId="{8A2C1BA9-1565-449D-9FDC-FC4CC5022F01}"/>
          </ac:spMkLst>
        </pc:spChg>
      </pc:sldChg>
      <pc:sldChg chg="modSp add mod">
        <pc:chgData name="David Gardiner" userId="836981b3b9265cee" providerId="LiveId" clId="{946B8CE4-0FEF-4CD5-8B07-25970AE1EACD}" dt="2021-11-03T08:48:17.928" v="250" actId="27636"/>
        <pc:sldMkLst>
          <pc:docMk/>
          <pc:sldMk cId="1371343308" sldId="281"/>
        </pc:sldMkLst>
        <pc:spChg chg="mod">
          <ac:chgData name="David Gardiner" userId="836981b3b9265cee" providerId="LiveId" clId="{946B8CE4-0FEF-4CD5-8B07-25970AE1EACD}" dt="2021-11-03T08:48:17.928" v="250" actId="27636"/>
          <ac:spMkLst>
            <pc:docMk/>
            <pc:sldMk cId="1371343308" sldId="281"/>
            <ac:spMk id="3" creationId="{24AA35BD-D945-43CC-AF35-D786F2D1766A}"/>
          </ac:spMkLst>
        </pc:spChg>
      </pc:sldChg>
      <pc:sldChg chg="modSp add mod modNotesTx">
        <pc:chgData name="David Gardiner" userId="836981b3b9265cee" providerId="LiveId" clId="{946B8CE4-0FEF-4CD5-8B07-25970AE1EACD}" dt="2021-11-03T08:49:43.714" v="273" actId="27636"/>
        <pc:sldMkLst>
          <pc:docMk/>
          <pc:sldMk cId="3793827053" sldId="282"/>
        </pc:sldMkLst>
        <pc:spChg chg="mod">
          <ac:chgData name="David Gardiner" userId="836981b3b9265cee" providerId="LiveId" clId="{946B8CE4-0FEF-4CD5-8B07-25970AE1EACD}" dt="2021-11-03T08:49:43.714" v="273" actId="27636"/>
          <ac:spMkLst>
            <pc:docMk/>
            <pc:sldMk cId="3793827053" sldId="282"/>
            <ac:spMk id="3" creationId="{24AA35BD-D945-43CC-AF35-D786F2D1766A}"/>
          </ac:spMkLst>
        </pc:spChg>
      </pc:sldChg>
      <pc:sldChg chg="modSp new mod modNotesTx">
        <pc:chgData name="David Gardiner" userId="836981b3b9265cee" providerId="LiveId" clId="{946B8CE4-0FEF-4CD5-8B07-25970AE1EACD}" dt="2021-11-04T07:11:11.485" v="443" actId="20577"/>
        <pc:sldMkLst>
          <pc:docMk/>
          <pc:sldMk cId="1218856417" sldId="283"/>
        </pc:sldMkLst>
        <pc:spChg chg="mod">
          <ac:chgData name="David Gardiner" userId="836981b3b9265cee" providerId="LiveId" clId="{946B8CE4-0FEF-4CD5-8B07-25970AE1EACD}" dt="2021-11-03T09:20:13.195" v="278" actId="27636"/>
          <ac:spMkLst>
            <pc:docMk/>
            <pc:sldMk cId="1218856417" sldId="283"/>
            <ac:spMk id="2" creationId="{7EF17C5F-F649-4593-AD56-B728983D1023}"/>
          </ac:spMkLst>
        </pc:spChg>
        <pc:spChg chg="mod">
          <ac:chgData name="David Gardiner" userId="836981b3b9265cee" providerId="LiveId" clId="{946B8CE4-0FEF-4CD5-8B07-25970AE1EACD}" dt="2021-11-03T09:23:50.022" v="323"/>
          <ac:spMkLst>
            <pc:docMk/>
            <pc:sldMk cId="1218856417" sldId="283"/>
            <ac:spMk id="3" creationId="{4D645E0C-EECF-4C22-9399-A12099CD8865}"/>
          </ac:spMkLst>
        </pc:spChg>
      </pc:sldChg>
      <pc:sldChg chg="addSp delSp modSp add mod">
        <pc:chgData name="David Gardiner" userId="836981b3b9265cee" providerId="LiveId" clId="{946B8CE4-0FEF-4CD5-8B07-25970AE1EACD}" dt="2021-11-07T07:04:49.382" v="1139" actId="20577"/>
        <pc:sldMkLst>
          <pc:docMk/>
          <pc:sldMk cId="3709041865" sldId="284"/>
        </pc:sldMkLst>
        <pc:spChg chg="mod">
          <ac:chgData name="David Gardiner" userId="836981b3b9265cee" providerId="LiveId" clId="{946B8CE4-0FEF-4CD5-8B07-25970AE1EACD}" dt="2021-11-03T09:20:26.818" v="280"/>
          <ac:spMkLst>
            <pc:docMk/>
            <pc:sldMk cId="3709041865" sldId="284"/>
            <ac:spMk id="2" creationId="{7EF17C5F-F649-4593-AD56-B728983D1023}"/>
          </ac:spMkLst>
        </pc:spChg>
        <pc:spChg chg="add del mod">
          <ac:chgData name="David Gardiner" userId="836981b3b9265cee" providerId="LiveId" clId="{946B8CE4-0FEF-4CD5-8B07-25970AE1EACD}" dt="2021-11-07T07:04:49.382" v="1139" actId="20577"/>
          <ac:spMkLst>
            <pc:docMk/>
            <pc:sldMk cId="3709041865" sldId="284"/>
            <ac:spMk id="3" creationId="{4D645E0C-EECF-4C22-9399-A12099CD8865}"/>
          </ac:spMkLst>
        </pc:spChg>
        <pc:spChg chg="add del mod">
          <ac:chgData name="David Gardiner" userId="836981b3b9265cee" providerId="LiveId" clId="{946B8CE4-0FEF-4CD5-8B07-25970AE1EACD}" dt="2021-11-04T07:46:33.872" v="902"/>
          <ac:spMkLst>
            <pc:docMk/>
            <pc:sldMk cId="3709041865" sldId="284"/>
            <ac:spMk id="5" creationId="{80A9E5D7-AB0B-493F-A5E7-FBDEB3134F42}"/>
          </ac:spMkLst>
        </pc:spChg>
      </pc:sldChg>
      <pc:sldChg chg="modSp add mod">
        <pc:chgData name="David Gardiner" userId="836981b3b9265cee" providerId="LiveId" clId="{946B8CE4-0FEF-4CD5-8B07-25970AE1EACD}" dt="2021-11-04T07:53:41.916" v="971" actId="20577"/>
        <pc:sldMkLst>
          <pc:docMk/>
          <pc:sldMk cId="827326360" sldId="285"/>
        </pc:sldMkLst>
        <pc:spChg chg="mod">
          <ac:chgData name="David Gardiner" userId="836981b3b9265cee" providerId="LiveId" clId="{946B8CE4-0FEF-4CD5-8B07-25970AE1EACD}" dt="2021-11-03T09:20:40.282" v="282"/>
          <ac:spMkLst>
            <pc:docMk/>
            <pc:sldMk cId="827326360" sldId="285"/>
            <ac:spMk id="2" creationId="{7EF17C5F-F649-4593-AD56-B728983D1023}"/>
          </ac:spMkLst>
        </pc:spChg>
        <pc:spChg chg="mod">
          <ac:chgData name="David Gardiner" userId="836981b3b9265cee" providerId="LiveId" clId="{946B8CE4-0FEF-4CD5-8B07-25970AE1EACD}" dt="2021-11-04T07:53:41.916" v="971" actId="20577"/>
          <ac:spMkLst>
            <pc:docMk/>
            <pc:sldMk cId="827326360" sldId="285"/>
            <ac:spMk id="3" creationId="{4D645E0C-EECF-4C22-9399-A12099CD8865}"/>
          </ac:spMkLst>
        </pc:spChg>
      </pc:sldChg>
      <pc:sldChg chg="modSp add mod">
        <pc:chgData name="David Gardiner" userId="836981b3b9265cee" providerId="LiveId" clId="{946B8CE4-0FEF-4CD5-8B07-25970AE1EACD}" dt="2021-11-04T07:56:11.009" v="1025" actId="20577"/>
        <pc:sldMkLst>
          <pc:docMk/>
          <pc:sldMk cId="1269607417" sldId="286"/>
        </pc:sldMkLst>
        <pc:spChg chg="mod">
          <ac:chgData name="David Gardiner" userId="836981b3b9265cee" providerId="LiveId" clId="{946B8CE4-0FEF-4CD5-8B07-25970AE1EACD}" dt="2021-11-03T09:20:54.941" v="284"/>
          <ac:spMkLst>
            <pc:docMk/>
            <pc:sldMk cId="1269607417" sldId="286"/>
            <ac:spMk id="2" creationId="{7EF17C5F-F649-4593-AD56-B728983D1023}"/>
          </ac:spMkLst>
        </pc:spChg>
        <pc:spChg chg="mod">
          <ac:chgData name="David Gardiner" userId="836981b3b9265cee" providerId="LiveId" clId="{946B8CE4-0FEF-4CD5-8B07-25970AE1EACD}" dt="2021-11-04T07:56:11.009" v="1025" actId="20577"/>
          <ac:spMkLst>
            <pc:docMk/>
            <pc:sldMk cId="1269607417" sldId="286"/>
            <ac:spMk id="3" creationId="{4D645E0C-EECF-4C22-9399-A12099CD8865}"/>
          </ac:spMkLst>
        </pc:spChg>
      </pc:sldChg>
      <pc:sldChg chg="modSp add mod modNotesTx">
        <pc:chgData name="David Gardiner" userId="836981b3b9265cee" providerId="LiveId" clId="{946B8CE4-0FEF-4CD5-8B07-25970AE1EACD}" dt="2021-11-04T07:31:37.646" v="736" actId="6549"/>
        <pc:sldMkLst>
          <pc:docMk/>
          <pc:sldMk cId="3277998264" sldId="287"/>
        </pc:sldMkLst>
        <pc:spChg chg="mod">
          <ac:chgData name="David Gardiner" userId="836981b3b9265cee" providerId="LiveId" clId="{946B8CE4-0FEF-4CD5-8B07-25970AE1EACD}" dt="2021-11-04T07:13:28.524" v="448" actId="20577"/>
          <ac:spMkLst>
            <pc:docMk/>
            <pc:sldMk cId="3277998264" sldId="287"/>
            <ac:spMk id="3" creationId="{4D645E0C-EECF-4C22-9399-A12099CD8865}"/>
          </ac:spMkLst>
        </pc:spChg>
      </pc:sldChg>
      <pc:sldChg chg="addSp modSp add mod modNotesTx">
        <pc:chgData name="David Gardiner" userId="836981b3b9265cee" providerId="LiveId" clId="{946B8CE4-0FEF-4CD5-8B07-25970AE1EACD}" dt="2021-11-08T22:03:54.618" v="1141" actId="14100"/>
        <pc:sldMkLst>
          <pc:docMk/>
          <pc:sldMk cId="3073296325" sldId="288"/>
        </pc:sldMkLst>
        <pc:spChg chg="mod">
          <ac:chgData name="David Gardiner" userId="836981b3b9265cee" providerId="LiveId" clId="{946B8CE4-0FEF-4CD5-8B07-25970AE1EACD}" dt="2021-11-04T07:27:17.549" v="570" actId="20577"/>
          <ac:spMkLst>
            <pc:docMk/>
            <pc:sldMk cId="3073296325" sldId="288"/>
            <ac:spMk id="2" creationId="{7EF17C5F-F649-4593-AD56-B728983D1023}"/>
          </ac:spMkLst>
        </pc:spChg>
        <pc:spChg chg="mod">
          <ac:chgData name="David Gardiner" userId="836981b3b9265cee" providerId="LiveId" clId="{946B8CE4-0FEF-4CD5-8B07-25970AE1EACD}" dt="2021-11-04T07:32:25.959" v="763" actId="20577"/>
          <ac:spMkLst>
            <pc:docMk/>
            <pc:sldMk cId="3073296325" sldId="288"/>
            <ac:spMk id="3" creationId="{4D645E0C-EECF-4C22-9399-A12099CD8865}"/>
          </ac:spMkLst>
        </pc:spChg>
        <pc:picChg chg="add mod">
          <ac:chgData name="David Gardiner" userId="836981b3b9265cee" providerId="LiveId" clId="{946B8CE4-0FEF-4CD5-8B07-25970AE1EACD}" dt="2021-11-08T22:03:54.618" v="1141" actId="14100"/>
          <ac:picMkLst>
            <pc:docMk/>
            <pc:sldMk cId="3073296325" sldId="288"/>
            <ac:picMk id="6" creationId="{36F60771-CABA-4D46-A181-240B96E74094}"/>
          </ac:picMkLst>
        </pc:picChg>
      </pc:sldChg>
      <pc:sldChg chg="modSp add mod modNotesTx">
        <pc:chgData name="David Gardiner" userId="836981b3b9265cee" providerId="LiveId" clId="{946B8CE4-0FEF-4CD5-8B07-25970AE1EACD}" dt="2021-11-04T07:43:43.583" v="893" actId="27636"/>
        <pc:sldMkLst>
          <pc:docMk/>
          <pc:sldMk cId="1906127060" sldId="289"/>
        </pc:sldMkLst>
        <pc:spChg chg="mod">
          <ac:chgData name="David Gardiner" userId="836981b3b9265cee" providerId="LiveId" clId="{946B8CE4-0FEF-4CD5-8B07-25970AE1EACD}" dt="2021-11-04T07:28:03.979" v="589"/>
          <ac:spMkLst>
            <pc:docMk/>
            <pc:sldMk cId="1906127060" sldId="289"/>
            <ac:spMk id="2" creationId="{7EF17C5F-F649-4593-AD56-B728983D1023}"/>
          </ac:spMkLst>
        </pc:spChg>
        <pc:spChg chg="mod">
          <ac:chgData name="David Gardiner" userId="836981b3b9265cee" providerId="LiveId" clId="{946B8CE4-0FEF-4CD5-8B07-25970AE1EACD}" dt="2021-11-04T07:43:43.583" v="893" actId="27636"/>
          <ac:spMkLst>
            <pc:docMk/>
            <pc:sldMk cId="1906127060" sldId="289"/>
            <ac:spMk id="3" creationId="{4D645E0C-EECF-4C22-9399-A12099CD8865}"/>
          </ac:spMkLst>
        </pc:spChg>
      </pc:sldChg>
      <pc:sldChg chg="addSp delSp modSp add mod modNotesTx">
        <pc:chgData name="David Gardiner" userId="836981b3b9265cee" providerId="LiveId" clId="{946B8CE4-0FEF-4CD5-8B07-25970AE1EACD}" dt="2021-11-04T07:40:06.215" v="863" actId="27636"/>
        <pc:sldMkLst>
          <pc:docMk/>
          <pc:sldMk cId="934721387" sldId="290"/>
        </pc:sldMkLst>
        <pc:spChg chg="mod">
          <ac:chgData name="David Gardiner" userId="836981b3b9265cee" providerId="LiveId" clId="{946B8CE4-0FEF-4CD5-8B07-25970AE1EACD}" dt="2021-11-04T07:25:40.778" v="535" actId="20577"/>
          <ac:spMkLst>
            <pc:docMk/>
            <pc:sldMk cId="934721387" sldId="290"/>
            <ac:spMk id="2" creationId="{7EF17C5F-F649-4593-AD56-B728983D1023}"/>
          </ac:spMkLst>
        </pc:spChg>
        <pc:spChg chg="mod">
          <ac:chgData name="David Gardiner" userId="836981b3b9265cee" providerId="LiveId" clId="{946B8CE4-0FEF-4CD5-8B07-25970AE1EACD}" dt="2021-11-04T07:40:06.215" v="863" actId="27636"/>
          <ac:spMkLst>
            <pc:docMk/>
            <pc:sldMk cId="934721387" sldId="290"/>
            <ac:spMk id="3" creationId="{4D645E0C-EECF-4C22-9399-A12099CD8865}"/>
          </ac:spMkLst>
        </pc:spChg>
        <pc:spChg chg="add del">
          <ac:chgData name="David Gardiner" userId="836981b3b9265cee" providerId="LiveId" clId="{946B8CE4-0FEF-4CD5-8B07-25970AE1EACD}" dt="2021-11-04T07:26:03.417" v="541"/>
          <ac:spMkLst>
            <pc:docMk/>
            <pc:sldMk cId="934721387" sldId="290"/>
            <ac:spMk id="5" creationId="{21014202-AB16-4C09-AE30-485C505CB133}"/>
          </ac:spMkLst>
        </pc:spChg>
        <pc:spChg chg="add del">
          <ac:chgData name="David Gardiner" userId="836981b3b9265cee" providerId="LiveId" clId="{946B8CE4-0FEF-4CD5-8B07-25970AE1EACD}" dt="2021-11-04T07:34:03.036" v="772"/>
          <ac:spMkLst>
            <pc:docMk/>
            <pc:sldMk cId="934721387" sldId="290"/>
            <ac:spMk id="6" creationId="{CADCA127-A0CF-40C1-B419-159CEE275F60}"/>
          </ac:spMkLst>
        </pc:spChg>
        <pc:spChg chg="add del">
          <ac:chgData name="David Gardiner" userId="836981b3b9265cee" providerId="LiveId" clId="{946B8CE4-0FEF-4CD5-8B07-25970AE1EACD}" dt="2021-11-04T07:35:16.484" v="831"/>
          <ac:spMkLst>
            <pc:docMk/>
            <pc:sldMk cId="934721387" sldId="290"/>
            <ac:spMk id="7" creationId="{BEE642A1-34A3-4ADE-9F7C-E641E8B7D634}"/>
          </ac:spMkLst>
        </pc:spChg>
      </pc:sldChg>
      <pc:sldChg chg="modSp add mod modNotesTx">
        <pc:chgData name="David Gardiner" userId="836981b3b9265cee" providerId="LiveId" clId="{946B8CE4-0FEF-4CD5-8B07-25970AE1EACD}" dt="2021-11-04T07:37:53.413" v="855" actId="27636"/>
        <pc:sldMkLst>
          <pc:docMk/>
          <pc:sldMk cId="120873178" sldId="291"/>
        </pc:sldMkLst>
        <pc:spChg chg="mod">
          <ac:chgData name="David Gardiner" userId="836981b3b9265cee" providerId="LiveId" clId="{946B8CE4-0FEF-4CD5-8B07-25970AE1EACD}" dt="2021-11-04T07:27:27.395" v="578" actId="20577"/>
          <ac:spMkLst>
            <pc:docMk/>
            <pc:sldMk cId="120873178" sldId="291"/>
            <ac:spMk id="2" creationId="{7EF17C5F-F649-4593-AD56-B728983D1023}"/>
          </ac:spMkLst>
        </pc:spChg>
        <pc:spChg chg="mod">
          <ac:chgData name="David Gardiner" userId="836981b3b9265cee" providerId="LiveId" clId="{946B8CE4-0FEF-4CD5-8B07-25970AE1EACD}" dt="2021-11-04T07:37:53.413" v="855" actId="27636"/>
          <ac:spMkLst>
            <pc:docMk/>
            <pc:sldMk cId="120873178" sldId="291"/>
            <ac:spMk id="3" creationId="{4D645E0C-EECF-4C22-9399-A12099CD8865}"/>
          </ac:spMkLst>
        </pc:spChg>
      </pc:sldChg>
      <pc:sldChg chg="modSp add mod modNotesTx">
        <pc:chgData name="David Gardiner" userId="836981b3b9265cee" providerId="LiveId" clId="{946B8CE4-0FEF-4CD5-8B07-25970AE1EACD}" dt="2021-11-04T07:36:36.409" v="841"/>
        <pc:sldMkLst>
          <pc:docMk/>
          <pc:sldMk cId="3725770598" sldId="292"/>
        </pc:sldMkLst>
        <pc:spChg chg="mod">
          <ac:chgData name="David Gardiner" userId="836981b3b9265cee" providerId="LiveId" clId="{946B8CE4-0FEF-4CD5-8B07-25970AE1EACD}" dt="2021-11-04T07:28:19.578" v="605" actId="20577"/>
          <ac:spMkLst>
            <pc:docMk/>
            <pc:sldMk cId="3725770598" sldId="292"/>
            <ac:spMk id="2" creationId="{7EF17C5F-F649-4593-AD56-B728983D1023}"/>
          </ac:spMkLst>
        </pc:spChg>
        <pc:spChg chg="mod">
          <ac:chgData name="David Gardiner" userId="836981b3b9265cee" providerId="LiveId" clId="{946B8CE4-0FEF-4CD5-8B07-25970AE1EACD}" dt="2021-11-04T07:36:36.409" v="841"/>
          <ac:spMkLst>
            <pc:docMk/>
            <pc:sldMk cId="3725770598" sldId="292"/>
            <ac:spMk id="3" creationId="{4D645E0C-EECF-4C22-9399-A12099CD8865}"/>
          </ac:spMkLst>
        </pc:spChg>
      </pc:sldChg>
      <pc:sldChg chg="modSp add mod">
        <pc:chgData name="David Gardiner" userId="836981b3b9265cee" providerId="LiveId" clId="{946B8CE4-0FEF-4CD5-8B07-25970AE1EACD}" dt="2021-11-07T06:44:52.314" v="1133" actId="27636"/>
        <pc:sldMkLst>
          <pc:docMk/>
          <pc:sldMk cId="327603360" sldId="293"/>
        </pc:sldMkLst>
        <pc:spChg chg="mod">
          <ac:chgData name="David Gardiner" userId="836981b3b9265cee" providerId="LiveId" clId="{946B8CE4-0FEF-4CD5-8B07-25970AE1EACD}" dt="2021-11-07T06:44:52.314" v="1133" actId="27636"/>
          <ac:spMkLst>
            <pc:docMk/>
            <pc:sldMk cId="327603360" sldId="293"/>
            <ac:spMk id="3" creationId="{4D645E0C-EECF-4C22-9399-A12099CD8865}"/>
          </ac:spMkLst>
        </pc:spChg>
      </pc:sldChg>
      <pc:sldChg chg="modSp add mod">
        <pc:chgData name="David Gardiner" userId="836981b3b9265cee" providerId="LiveId" clId="{946B8CE4-0FEF-4CD5-8B07-25970AE1EACD}" dt="2021-11-08T22:04:11.308" v="1143" actId="27636"/>
        <pc:sldMkLst>
          <pc:docMk/>
          <pc:sldMk cId="12742279" sldId="294"/>
        </pc:sldMkLst>
        <pc:spChg chg="mod">
          <ac:chgData name="David Gardiner" userId="836981b3b9265cee" providerId="LiveId" clId="{946B8CE4-0FEF-4CD5-8B07-25970AE1EACD}" dt="2021-11-08T22:04:11.308" v="1143" actId="27636"/>
          <ac:spMkLst>
            <pc:docMk/>
            <pc:sldMk cId="12742279" sldId="294"/>
            <ac:spMk id="3" creationId="{4D645E0C-EECF-4C22-9399-A12099CD8865}"/>
          </ac:spMkLst>
        </pc:spChg>
      </pc:sldChg>
      <pc:sldChg chg="modSp add mod">
        <pc:chgData name="David Gardiner" userId="836981b3b9265cee" providerId="LiveId" clId="{946B8CE4-0FEF-4CD5-8B07-25970AE1EACD}" dt="2021-11-08T22:04:15.208" v="1144"/>
        <pc:sldMkLst>
          <pc:docMk/>
          <pc:sldMk cId="30056815" sldId="295"/>
        </pc:sldMkLst>
        <pc:spChg chg="mod">
          <ac:chgData name="David Gardiner" userId="836981b3b9265cee" providerId="LiveId" clId="{946B8CE4-0FEF-4CD5-8B07-25970AE1EACD}" dt="2021-11-08T22:04:15.208" v="1144"/>
          <ac:spMkLst>
            <pc:docMk/>
            <pc:sldMk cId="30056815" sldId="295"/>
            <ac:spMk id="3" creationId="{4D645E0C-EECF-4C22-9399-A12099CD8865}"/>
          </ac:spMkLst>
        </pc:spChg>
      </pc:sldChg>
      <pc:sldChg chg="modSp add mod">
        <pc:chgData name="David Gardiner" userId="836981b3b9265cee" providerId="LiveId" clId="{946B8CE4-0FEF-4CD5-8B07-25970AE1EACD}" dt="2021-11-04T07:43:09.195" v="890" actId="27636"/>
        <pc:sldMkLst>
          <pc:docMk/>
          <pc:sldMk cId="2769920124" sldId="296"/>
        </pc:sldMkLst>
        <pc:spChg chg="mod">
          <ac:chgData name="David Gardiner" userId="836981b3b9265cee" providerId="LiveId" clId="{946B8CE4-0FEF-4CD5-8B07-25970AE1EACD}" dt="2021-11-04T07:43:09.195" v="890" actId="27636"/>
          <ac:spMkLst>
            <pc:docMk/>
            <pc:sldMk cId="2769920124" sldId="296"/>
            <ac:spMk id="3" creationId="{4D645E0C-EECF-4C22-9399-A12099CD8865}"/>
          </ac:spMkLst>
        </pc:spChg>
      </pc:sldChg>
      <pc:sldChg chg="modSp add mod">
        <pc:chgData name="David Gardiner" userId="836981b3b9265cee" providerId="LiveId" clId="{946B8CE4-0FEF-4CD5-8B07-25970AE1EACD}" dt="2021-11-07T07:04:28.568" v="1134" actId="6549"/>
        <pc:sldMkLst>
          <pc:docMk/>
          <pc:sldMk cId="2612368178" sldId="297"/>
        </pc:sldMkLst>
        <pc:spChg chg="mod">
          <ac:chgData name="David Gardiner" userId="836981b3b9265cee" providerId="LiveId" clId="{946B8CE4-0FEF-4CD5-8B07-25970AE1EACD}" dt="2021-11-07T07:04:28.568" v="1134" actId="6549"/>
          <ac:spMkLst>
            <pc:docMk/>
            <pc:sldMk cId="2612368178" sldId="297"/>
            <ac:spMk id="3" creationId="{4D645E0C-EECF-4C22-9399-A12099CD8865}"/>
          </ac:spMkLst>
        </pc:spChg>
      </pc:sldChg>
      <pc:sldChg chg="modSp add mod">
        <pc:chgData name="David Gardiner" userId="836981b3b9265cee" providerId="LiveId" clId="{946B8CE4-0FEF-4CD5-8B07-25970AE1EACD}" dt="2021-11-08T22:04:37.833" v="1150"/>
        <pc:sldMkLst>
          <pc:docMk/>
          <pc:sldMk cId="1986589520" sldId="298"/>
        </pc:sldMkLst>
        <pc:spChg chg="mod">
          <ac:chgData name="David Gardiner" userId="836981b3b9265cee" providerId="LiveId" clId="{946B8CE4-0FEF-4CD5-8B07-25970AE1EACD}" dt="2021-11-08T22:04:37.833" v="1150"/>
          <ac:spMkLst>
            <pc:docMk/>
            <pc:sldMk cId="1986589520" sldId="298"/>
            <ac:spMk id="3" creationId="{4D645E0C-EECF-4C22-9399-A12099CD8865}"/>
          </ac:spMkLst>
        </pc:spChg>
      </pc:sldChg>
      <pc:sldChg chg="addSp delSp modSp add mod">
        <pc:chgData name="David Gardiner" userId="836981b3b9265cee" providerId="LiveId" clId="{946B8CE4-0FEF-4CD5-8B07-25970AE1EACD}" dt="2021-11-08T22:04:32.947" v="1146" actId="27636"/>
        <pc:sldMkLst>
          <pc:docMk/>
          <pc:sldMk cId="2473732378" sldId="299"/>
        </pc:sldMkLst>
        <pc:spChg chg="add del mod">
          <ac:chgData name="David Gardiner" userId="836981b3b9265cee" providerId="LiveId" clId="{946B8CE4-0FEF-4CD5-8B07-25970AE1EACD}" dt="2021-11-08T22:04:32.947" v="1146" actId="27636"/>
          <ac:spMkLst>
            <pc:docMk/>
            <pc:sldMk cId="2473732378" sldId="299"/>
            <ac:spMk id="3" creationId="{4D645E0C-EECF-4C22-9399-A12099CD8865}"/>
          </ac:spMkLst>
        </pc:spChg>
        <pc:spChg chg="add del mod">
          <ac:chgData name="David Gardiner" userId="836981b3b9265cee" providerId="LiveId" clId="{946B8CE4-0FEF-4CD5-8B07-25970AE1EACD}" dt="2021-11-04T07:46:59.398" v="909"/>
          <ac:spMkLst>
            <pc:docMk/>
            <pc:sldMk cId="2473732378" sldId="299"/>
            <ac:spMk id="5" creationId="{8CA07B88-2B65-4A00-A0DF-EB4A1CA43306}"/>
          </ac:spMkLst>
        </pc:spChg>
      </pc:sldChg>
      <pc:sldChg chg="addSp delSp modSp add mod">
        <pc:chgData name="David Gardiner" userId="836981b3b9265cee" providerId="LiveId" clId="{946B8CE4-0FEF-4CD5-8B07-25970AE1EACD}" dt="2021-11-06T06:34:11.144" v="1061" actId="207"/>
        <pc:sldMkLst>
          <pc:docMk/>
          <pc:sldMk cId="478677707" sldId="300"/>
        </pc:sldMkLst>
        <pc:spChg chg="add del mod">
          <ac:chgData name="David Gardiner" userId="836981b3b9265cee" providerId="LiveId" clId="{946B8CE4-0FEF-4CD5-8B07-25970AE1EACD}" dt="2021-11-06T06:34:11.144" v="1061" actId="207"/>
          <ac:spMkLst>
            <pc:docMk/>
            <pc:sldMk cId="478677707" sldId="300"/>
            <ac:spMk id="3" creationId="{4D645E0C-EECF-4C22-9399-A12099CD8865}"/>
          </ac:spMkLst>
        </pc:spChg>
        <pc:spChg chg="add del mod">
          <ac:chgData name="David Gardiner" userId="836981b3b9265cee" providerId="LiveId" clId="{946B8CE4-0FEF-4CD5-8B07-25970AE1EACD}" dt="2021-11-04T07:47:17.457" v="914"/>
          <ac:spMkLst>
            <pc:docMk/>
            <pc:sldMk cId="478677707" sldId="300"/>
            <ac:spMk id="5" creationId="{914E0032-2B18-44AE-AA12-09348E74F800}"/>
          </ac:spMkLst>
        </pc:spChg>
      </pc:sldChg>
      <pc:sldChg chg="addSp delSp modSp add mod">
        <pc:chgData name="David Gardiner" userId="836981b3b9265cee" providerId="LiveId" clId="{946B8CE4-0FEF-4CD5-8B07-25970AE1EACD}" dt="2021-11-06T06:34:28.483" v="1062" actId="207"/>
        <pc:sldMkLst>
          <pc:docMk/>
          <pc:sldMk cId="271743604" sldId="301"/>
        </pc:sldMkLst>
        <pc:spChg chg="add del mod">
          <ac:chgData name="David Gardiner" userId="836981b3b9265cee" providerId="LiveId" clId="{946B8CE4-0FEF-4CD5-8B07-25970AE1EACD}" dt="2021-11-06T06:34:28.483" v="1062" actId="207"/>
          <ac:spMkLst>
            <pc:docMk/>
            <pc:sldMk cId="271743604" sldId="301"/>
            <ac:spMk id="3" creationId="{4D645E0C-EECF-4C22-9399-A12099CD8865}"/>
          </ac:spMkLst>
        </pc:spChg>
        <pc:spChg chg="add del mod">
          <ac:chgData name="David Gardiner" userId="836981b3b9265cee" providerId="LiveId" clId="{946B8CE4-0FEF-4CD5-8B07-25970AE1EACD}" dt="2021-11-04T07:47:45.304" v="921"/>
          <ac:spMkLst>
            <pc:docMk/>
            <pc:sldMk cId="271743604" sldId="301"/>
            <ac:spMk id="5" creationId="{22C76C09-946F-4A72-B7F3-D00DDAE99764}"/>
          </ac:spMkLst>
        </pc:spChg>
      </pc:sldChg>
      <pc:sldChg chg="addSp delSp modSp add mod">
        <pc:chgData name="David Gardiner" userId="836981b3b9265cee" providerId="LiveId" clId="{946B8CE4-0FEF-4CD5-8B07-25970AE1EACD}" dt="2021-11-06T06:36:23.769" v="1064" actId="207"/>
        <pc:sldMkLst>
          <pc:docMk/>
          <pc:sldMk cId="1619325592" sldId="302"/>
        </pc:sldMkLst>
        <pc:spChg chg="add del mod">
          <ac:chgData name="David Gardiner" userId="836981b3b9265cee" providerId="LiveId" clId="{946B8CE4-0FEF-4CD5-8B07-25970AE1EACD}" dt="2021-11-06T06:36:23.769" v="1064" actId="207"/>
          <ac:spMkLst>
            <pc:docMk/>
            <pc:sldMk cId="1619325592" sldId="302"/>
            <ac:spMk id="3" creationId="{4D645E0C-EECF-4C22-9399-A12099CD8865}"/>
          </ac:spMkLst>
        </pc:spChg>
        <pc:spChg chg="add del mod">
          <ac:chgData name="David Gardiner" userId="836981b3b9265cee" providerId="LiveId" clId="{946B8CE4-0FEF-4CD5-8B07-25970AE1EACD}" dt="2021-11-04T07:48:05.454" v="927"/>
          <ac:spMkLst>
            <pc:docMk/>
            <pc:sldMk cId="1619325592" sldId="302"/>
            <ac:spMk id="5" creationId="{5341C5BD-0397-4F2B-9BD7-B8915473ABB1}"/>
          </ac:spMkLst>
        </pc:spChg>
      </pc:sldChg>
      <pc:sldChg chg="addSp delSp modSp add mod">
        <pc:chgData name="David Gardiner" userId="836981b3b9265cee" providerId="LiveId" clId="{946B8CE4-0FEF-4CD5-8B07-25970AE1EACD}" dt="2021-11-06T06:36:59.375" v="1065" actId="207"/>
        <pc:sldMkLst>
          <pc:docMk/>
          <pc:sldMk cId="393778502" sldId="303"/>
        </pc:sldMkLst>
        <pc:spChg chg="add del mod">
          <ac:chgData name="David Gardiner" userId="836981b3b9265cee" providerId="LiveId" clId="{946B8CE4-0FEF-4CD5-8B07-25970AE1EACD}" dt="2021-11-06T06:36:59.375" v="1065" actId="207"/>
          <ac:spMkLst>
            <pc:docMk/>
            <pc:sldMk cId="393778502" sldId="303"/>
            <ac:spMk id="3" creationId="{4D645E0C-EECF-4C22-9399-A12099CD8865}"/>
          </ac:spMkLst>
        </pc:spChg>
        <pc:spChg chg="add del mod">
          <ac:chgData name="David Gardiner" userId="836981b3b9265cee" providerId="LiveId" clId="{946B8CE4-0FEF-4CD5-8B07-25970AE1EACD}" dt="2021-11-04T07:48:32.214" v="933"/>
          <ac:spMkLst>
            <pc:docMk/>
            <pc:sldMk cId="393778502" sldId="303"/>
            <ac:spMk id="5" creationId="{2AB21C4A-0B45-4078-9CF4-36E3577EF6A7}"/>
          </ac:spMkLst>
        </pc:spChg>
      </pc:sldChg>
      <pc:sldChg chg="addSp delSp modSp add mod">
        <pc:chgData name="David Gardiner" userId="836981b3b9265cee" providerId="LiveId" clId="{946B8CE4-0FEF-4CD5-8B07-25970AE1EACD}" dt="2021-11-06T06:39:21.438" v="1068" actId="207"/>
        <pc:sldMkLst>
          <pc:docMk/>
          <pc:sldMk cId="498140306" sldId="304"/>
        </pc:sldMkLst>
        <pc:spChg chg="add del mod">
          <ac:chgData name="David Gardiner" userId="836981b3b9265cee" providerId="LiveId" clId="{946B8CE4-0FEF-4CD5-8B07-25970AE1EACD}" dt="2021-11-06T06:39:21.438" v="1068" actId="207"/>
          <ac:spMkLst>
            <pc:docMk/>
            <pc:sldMk cId="498140306" sldId="304"/>
            <ac:spMk id="3" creationId="{4D645E0C-EECF-4C22-9399-A12099CD8865}"/>
          </ac:spMkLst>
        </pc:spChg>
        <pc:spChg chg="add del mod">
          <ac:chgData name="David Gardiner" userId="836981b3b9265cee" providerId="LiveId" clId="{946B8CE4-0FEF-4CD5-8B07-25970AE1EACD}" dt="2021-11-04T07:49:18.415" v="943"/>
          <ac:spMkLst>
            <pc:docMk/>
            <pc:sldMk cId="498140306" sldId="304"/>
            <ac:spMk id="5" creationId="{F44D43C7-EC4A-43F7-A263-7A66F07AED1F}"/>
          </ac:spMkLst>
        </pc:spChg>
      </pc:sldChg>
      <pc:sldChg chg="modSp add mod">
        <pc:chgData name="David Gardiner" userId="836981b3b9265cee" providerId="LiveId" clId="{946B8CE4-0FEF-4CD5-8B07-25970AE1EACD}" dt="2021-11-04T07:50:20.089" v="953" actId="27636"/>
        <pc:sldMkLst>
          <pc:docMk/>
          <pc:sldMk cId="696593746" sldId="305"/>
        </pc:sldMkLst>
        <pc:spChg chg="mod">
          <ac:chgData name="David Gardiner" userId="836981b3b9265cee" providerId="LiveId" clId="{946B8CE4-0FEF-4CD5-8B07-25970AE1EACD}" dt="2021-11-04T07:50:20.089" v="953" actId="27636"/>
          <ac:spMkLst>
            <pc:docMk/>
            <pc:sldMk cId="696593746" sldId="305"/>
            <ac:spMk id="3" creationId="{4D645E0C-EECF-4C22-9399-A12099CD8865}"/>
          </ac:spMkLst>
        </pc:spChg>
      </pc:sldChg>
      <pc:sldChg chg="modSp add mod">
        <pc:chgData name="David Gardiner" userId="836981b3b9265cee" providerId="LiveId" clId="{946B8CE4-0FEF-4CD5-8B07-25970AE1EACD}" dt="2021-11-06T06:37:32.651" v="1066" actId="207"/>
        <pc:sldMkLst>
          <pc:docMk/>
          <pc:sldMk cId="790351639" sldId="306"/>
        </pc:sldMkLst>
        <pc:spChg chg="mod">
          <ac:chgData name="David Gardiner" userId="836981b3b9265cee" providerId="LiveId" clId="{946B8CE4-0FEF-4CD5-8B07-25970AE1EACD}" dt="2021-11-06T06:37:32.651" v="1066" actId="207"/>
          <ac:spMkLst>
            <pc:docMk/>
            <pc:sldMk cId="790351639" sldId="306"/>
            <ac:spMk id="3" creationId="{4D645E0C-EECF-4C22-9399-A12099CD8865}"/>
          </ac:spMkLst>
        </pc:spChg>
      </pc:sldChg>
      <pc:sldChg chg="modSp add mod">
        <pc:chgData name="David Gardiner" userId="836981b3b9265cee" providerId="LiveId" clId="{946B8CE4-0FEF-4CD5-8B07-25970AE1EACD}" dt="2021-11-06T06:39:42.077" v="1071" actId="27636"/>
        <pc:sldMkLst>
          <pc:docMk/>
          <pc:sldMk cId="428473405" sldId="307"/>
        </pc:sldMkLst>
        <pc:spChg chg="mod">
          <ac:chgData name="David Gardiner" userId="836981b3b9265cee" providerId="LiveId" clId="{946B8CE4-0FEF-4CD5-8B07-25970AE1EACD}" dt="2021-11-06T06:39:42.077" v="1071" actId="27636"/>
          <ac:spMkLst>
            <pc:docMk/>
            <pc:sldMk cId="428473405" sldId="307"/>
            <ac:spMk id="3" creationId="{4D645E0C-EECF-4C22-9399-A12099CD8865}"/>
          </ac:spMkLst>
        </pc:spChg>
      </pc:sldChg>
      <pc:sldChg chg="addSp delSp modSp add mod">
        <pc:chgData name="David Gardiner" userId="836981b3b9265cee" providerId="LiveId" clId="{946B8CE4-0FEF-4CD5-8B07-25970AE1EACD}" dt="2021-11-08T22:05:10.475" v="1152" actId="27636"/>
        <pc:sldMkLst>
          <pc:docMk/>
          <pc:sldMk cId="2951583804" sldId="308"/>
        </pc:sldMkLst>
        <pc:spChg chg="add del mod">
          <ac:chgData name="David Gardiner" userId="836981b3b9265cee" providerId="LiveId" clId="{946B8CE4-0FEF-4CD5-8B07-25970AE1EACD}" dt="2021-11-08T22:05:10.475" v="1152" actId="27636"/>
          <ac:spMkLst>
            <pc:docMk/>
            <pc:sldMk cId="2951583804" sldId="308"/>
            <ac:spMk id="3" creationId="{4D645E0C-EECF-4C22-9399-A12099CD8865}"/>
          </ac:spMkLst>
        </pc:spChg>
        <pc:spChg chg="add del mod">
          <ac:chgData name="David Gardiner" userId="836981b3b9265cee" providerId="LiveId" clId="{946B8CE4-0FEF-4CD5-8B07-25970AE1EACD}" dt="2021-11-04T07:53:53.013" v="973"/>
          <ac:spMkLst>
            <pc:docMk/>
            <pc:sldMk cId="2951583804" sldId="308"/>
            <ac:spMk id="5" creationId="{E97C677F-7352-4058-8723-977A45B83CD1}"/>
          </ac:spMkLst>
        </pc:spChg>
      </pc:sldChg>
      <pc:sldChg chg="addSp delSp modSp add mod">
        <pc:chgData name="David Gardiner" userId="836981b3b9265cee" providerId="LiveId" clId="{946B8CE4-0FEF-4CD5-8B07-25970AE1EACD}" dt="2021-11-08T22:05:17.162" v="1158" actId="27636"/>
        <pc:sldMkLst>
          <pc:docMk/>
          <pc:sldMk cId="1340899519" sldId="309"/>
        </pc:sldMkLst>
        <pc:spChg chg="add del mod">
          <ac:chgData name="David Gardiner" userId="836981b3b9265cee" providerId="LiveId" clId="{946B8CE4-0FEF-4CD5-8B07-25970AE1EACD}" dt="2021-11-08T22:05:17.162" v="1158" actId="27636"/>
          <ac:spMkLst>
            <pc:docMk/>
            <pc:sldMk cId="1340899519" sldId="309"/>
            <ac:spMk id="3" creationId="{4D645E0C-EECF-4C22-9399-A12099CD8865}"/>
          </ac:spMkLst>
        </pc:spChg>
        <pc:spChg chg="add del">
          <ac:chgData name="David Gardiner" userId="836981b3b9265cee" providerId="LiveId" clId="{946B8CE4-0FEF-4CD5-8B07-25970AE1EACD}" dt="2021-11-04T07:54:31.516" v="983"/>
          <ac:spMkLst>
            <pc:docMk/>
            <pc:sldMk cId="1340899519" sldId="309"/>
            <ac:spMk id="5" creationId="{F3B2792A-C43F-4ABD-9C74-0973EEB40328}"/>
          </ac:spMkLst>
        </pc:spChg>
        <pc:spChg chg="add del mod">
          <ac:chgData name="David Gardiner" userId="836981b3b9265cee" providerId="LiveId" clId="{946B8CE4-0FEF-4CD5-8B07-25970AE1EACD}" dt="2021-11-04T07:54:30.935" v="982"/>
          <ac:spMkLst>
            <pc:docMk/>
            <pc:sldMk cId="1340899519" sldId="309"/>
            <ac:spMk id="6" creationId="{E8ED02A2-8B02-4412-89BF-527C3755F657}"/>
          </ac:spMkLst>
        </pc:spChg>
        <pc:spChg chg="add del mod">
          <ac:chgData name="David Gardiner" userId="836981b3b9265cee" providerId="LiveId" clId="{946B8CE4-0FEF-4CD5-8B07-25970AE1EACD}" dt="2021-11-04T07:54:40.514" v="987"/>
          <ac:spMkLst>
            <pc:docMk/>
            <pc:sldMk cId="1340899519" sldId="309"/>
            <ac:spMk id="7" creationId="{54348B40-8D93-4E66-981B-E90AA912937D}"/>
          </ac:spMkLst>
        </pc:spChg>
      </pc:sldChg>
      <pc:sldChg chg="addSp delSp modSp add mod">
        <pc:chgData name="David Gardiner" userId="836981b3b9265cee" providerId="LiveId" clId="{946B8CE4-0FEF-4CD5-8B07-25970AE1EACD}" dt="2021-11-04T07:55:05.502" v="995"/>
        <pc:sldMkLst>
          <pc:docMk/>
          <pc:sldMk cId="1195506887" sldId="310"/>
        </pc:sldMkLst>
        <pc:spChg chg="add del mod">
          <ac:chgData name="David Gardiner" userId="836981b3b9265cee" providerId="LiveId" clId="{946B8CE4-0FEF-4CD5-8B07-25970AE1EACD}" dt="2021-11-04T07:55:05.502" v="995"/>
          <ac:spMkLst>
            <pc:docMk/>
            <pc:sldMk cId="1195506887" sldId="310"/>
            <ac:spMk id="3" creationId="{4D645E0C-EECF-4C22-9399-A12099CD8865}"/>
          </ac:spMkLst>
        </pc:spChg>
        <pc:spChg chg="add del mod">
          <ac:chgData name="David Gardiner" userId="836981b3b9265cee" providerId="LiveId" clId="{946B8CE4-0FEF-4CD5-8B07-25970AE1EACD}" dt="2021-11-04T07:55:05.497" v="993"/>
          <ac:spMkLst>
            <pc:docMk/>
            <pc:sldMk cId="1195506887" sldId="310"/>
            <ac:spMk id="5" creationId="{CECAB72A-A4DF-47A8-B672-4A56AC7EF4C2}"/>
          </ac:spMkLst>
        </pc:spChg>
      </pc:sldChg>
      <pc:sldChg chg="addSp delSp modSp add mod">
        <pc:chgData name="David Gardiner" userId="836981b3b9265cee" providerId="LiveId" clId="{946B8CE4-0FEF-4CD5-8B07-25970AE1EACD}" dt="2021-11-04T07:55:58.998" v="1020"/>
        <pc:sldMkLst>
          <pc:docMk/>
          <pc:sldMk cId="205881077" sldId="311"/>
        </pc:sldMkLst>
        <pc:spChg chg="mod">
          <ac:chgData name="David Gardiner" userId="836981b3b9265cee" providerId="LiveId" clId="{946B8CE4-0FEF-4CD5-8B07-25970AE1EACD}" dt="2021-11-04T07:55:58.998" v="1020"/>
          <ac:spMkLst>
            <pc:docMk/>
            <pc:sldMk cId="205881077" sldId="311"/>
            <ac:spMk id="3" creationId="{4D645E0C-EECF-4C22-9399-A12099CD8865}"/>
          </ac:spMkLst>
        </pc:spChg>
        <pc:spChg chg="add del">
          <ac:chgData name="David Gardiner" userId="836981b3b9265cee" providerId="LiveId" clId="{946B8CE4-0FEF-4CD5-8B07-25970AE1EACD}" dt="2021-11-04T07:55:41.554" v="1014"/>
          <ac:spMkLst>
            <pc:docMk/>
            <pc:sldMk cId="205881077" sldId="311"/>
            <ac:spMk id="5" creationId="{BDD13EF2-8128-4C50-83FA-B21B26CFE0F5}"/>
          </ac:spMkLst>
        </pc:spChg>
      </pc:sldChg>
      <pc:sldChg chg="modSp add mod">
        <pc:chgData name="David Gardiner" userId="836981b3b9265cee" providerId="LiveId" clId="{946B8CE4-0FEF-4CD5-8B07-25970AE1EACD}" dt="2021-11-05T08:49:03.915" v="1053" actId="20577"/>
        <pc:sldMkLst>
          <pc:docMk/>
          <pc:sldMk cId="2731768965" sldId="312"/>
        </pc:sldMkLst>
        <pc:spChg chg="mod">
          <ac:chgData name="David Gardiner" userId="836981b3b9265cee" providerId="LiveId" clId="{946B8CE4-0FEF-4CD5-8B07-25970AE1EACD}" dt="2021-11-05T08:49:03.915" v="1053" actId="20577"/>
          <ac:spMkLst>
            <pc:docMk/>
            <pc:sldMk cId="2731768965" sldId="312"/>
            <ac:spMk id="3" creationId="{4D645E0C-EECF-4C22-9399-A12099CD8865}"/>
          </ac:spMkLst>
        </pc:spChg>
      </pc:sldChg>
      <pc:sldChg chg="modSp add mod">
        <pc:chgData name="David Gardiner" userId="836981b3b9265cee" providerId="LiveId" clId="{946B8CE4-0FEF-4CD5-8B07-25970AE1EACD}" dt="2021-11-05T08:48:55.103" v="1049" actId="27636"/>
        <pc:sldMkLst>
          <pc:docMk/>
          <pc:sldMk cId="326598049" sldId="313"/>
        </pc:sldMkLst>
        <pc:spChg chg="mod">
          <ac:chgData name="David Gardiner" userId="836981b3b9265cee" providerId="LiveId" clId="{946B8CE4-0FEF-4CD5-8B07-25970AE1EACD}" dt="2021-11-05T08:48:55.103" v="1049" actId="27636"/>
          <ac:spMkLst>
            <pc:docMk/>
            <pc:sldMk cId="326598049" sldId="313"/>
            <ac:spMk id="3" creationId="{4D645E0C-EECF-4C22-9399-A12099CD8865}"/>
          </ac:spMkLst>
        </pc:spChg>
      </pc:sldChg>
      <pc:sldChg chg="modSp add mod">
        <pc:chgData name="David Gardiner" userId="836981b3b9265cee" providerId="LiveId" clId="{946B8CE4-0FEF-4CD5-8B07-25970AE1EACD}" dt="2021-11-07T05:04:29.430" v="1131" actId="20577"/>
        <pc:sldMkLst>
          <pc:docMk/>
          <pc:sldMk cId="1797939672" sldId="314"/>
        </pc:sldMkLst>
        <pc:spChg chg="mod">
          <ac:chgData name="David Gardiner" userId="836981b3b9265cee" providerId="LiveId" clId="{946B8CE4-0FEF-4CD5-8B07-25970AE1EACD}" dt="2021-11-07T05:04:29.430" v="1131" actId="20577"/>
          <ac:spMkLst>
            <pc:docMk/>
            <pc:sldMk cId="1797939672" sldId="314"/>
            <ac:spMk id="3" creationId="{4D645E0C-EECF-4C22-9399-A12099CD8865}"/>
          </ac:spMkLst>
        </pc:spChg>
      </pc:sldChg>
      <pc:sldChg chg="add">
        <pc:chgData name="David Gardiner" userId="836981b3b9265cee" providerId="LiveId" clId="{946B8CE4-0FEF-4CD5-8B07-25970AE1EACD}" dt="2021-11-07T07:04:44.028" v="1135" actId="2890"/>
        <pc:sldMkLst>
          <pc:docMk/>
          <pc:sldMk cId="1634377412" sldId="31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85148-9793-44E7-97E1-EC524C227631}" type="datetimeFigureOut">
              <a:rPr lang="en-AU" smtClean="0"/>
              <a:t>15/11/2021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1215B-B45D-4769-9137-5E78034693E4}" type="slidenum">
              <a:rPr lang="en-AU" smtClean="0"/>
              <a:t>‹#›</a:t>
            </a:fld>
            <a:endParaRPr lang="en-AU"/>
          </a:p>
        </p:txBody>
      </p:sp>
    </p:spTree>
    <p:extLst>
      <p:ext uri="{BB962C8B-B14F-4D97-AF65-F5344CB8AC3E}">
        <p14:creationId xmlns:p14="http://schemas.microsoft.com/office/powerpoint/2010/main" val="2682415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David Gardiner, senior developer for </a:t>
            </a:r>
            <a:r>
              <a:rPr lang="en-US" dirty="0" err="1"/>
              <a:t>SixPivot</a:t>
            </a:r>
            <a:r>
              <a:rPr lang="en-US" dirty="0"/>
              <a:t>, Microsoft MVP and organizer of Adelaide .NET User Group…</a:t>
            </a:r>
            <a:endParaRPr lang="en-AU" dirty="0"/>
          </a:p>
        </p:txBody>
      </p:sp>
      <p:sp>
        <p:nvSpPr>
          <p:cNvPr id="4" name="Slide Number Placeholder 3"/>
          <p:cNvSpPr>
            <a:spLocks noGrp="1"/>
          </p:cNvSpPr>
          <p:nvPr>
            <p:ph type="sldNum" sz="quarter" idx="5"/>
          </p:nvPr>
        </p:nvSpPr>
        <p:spPr/>
        <p:txBody>
          <a:bodyPr/>
          <a:lstStyle/>
          <a:p>
            <a:fld id="{1D61215B-B45D-4769-9137-5E78034693E4}" type="slidenum">
              <a:rPr lang="en-AU" smtClean="0"/>
              <a:t>1</a:t>
            </a:fld>
            <a:endParaRPr lang="en-AU"/>
          </a:p>
        </p:txBody>
      </p:sp>
    </p:spTree>
    <p:extLst>
      <p:ext uri="{BB962C8B-B14F-4D97-AF65-F5344CB8AC3E}">
        <p14:creationId xmlns:p14="http://schemas.microsoft.com/office/powerpoint/2010/main" val="1020402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61215B-B45D-4769-9137-5E78034693E4}" type="slidenum">
              <a:rPr lang="en-AU" smtClean="0"/>
              <a:t>16</a:t>
            </a:fld>
            <a:endParaRPr lang="en-AU"/>
          </a:p>
        </p:txBody>
      </p:sp>
    </p:spTree>
    <p:extLst>
      <p:ext uri="{BB962C8B-B14F-4D97-AF65-F5344CB8AC3E}">
        <p14:creationId xmlns:p14="http://schemas.microsoft.com/office/powerpoint/2010/main" val="1313002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61215B-B45D-4769-9137-5E78034693E4}" type="slidenum">
              <a:rPr lang="en-AU" smtClean="0"/>
              <a:t>17</a:t>
            </a:fld>
            <a:endParaRPr lang="en-AU"/>
          </a:p>
        </p:txBody>
      </p:sp>
    </p:spTree>
    <p:extLst>
      <p:ext uri="{BB962C8B-B14F-4D97-AF65-F5344CB8AC3E}">
        <p14:creationId xmlns:p14="http://schemas.microsoft.com/office/powerpoint/2010/main" val="329607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61215B-B45D-4769-9137-5E78034693E4}" type="slidenum">
              <a:rPr lang="en-AU" smtClean="0"/>
              <a:t>18</a:t>
            </a:fld>
            <a:endParaRPr lang="en-AU"/>
          </a:p>
        </p:txBody>
      </p:sp>
    </p:spTree>
    <p:extLst>
      <p:ext uri="{BB962C8B-B14F-4D97-AF65-F5344CB8AC3E}">
        <p14:creationId xmlns:p14="http://schemas.microsoft.com/office/powerpoint/2010/main" val="1445555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61215B-B45D-4769-9137-5E78034693E4}" type="slidenum">
              <a:rPr lang="en-AU" smtClean="0"/>
              <a:t>19</a:t>
            </a:fld>
            <a:endParaRPr lang="en-AU"/>
          </a:p>
        </p:txBody>
      </p:sp>
    </p:spTree>
    <p:extLst>
      <p:ext uri="{BB962C8B-B14F-4D97-AF65-F5344CB8AC3E}">
        <p14:creationId xmlns:p14="http://schemas.microsoft.com/office/powerpoint/2010/main" val="4276097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61215B-B45D-4769-9137-5E78034693E4}" type="slidenum">
              <a:rPr lang="en-AU" smtClean="0"/>
              <a:t>20</a:t>
            </a:fld>
            <a:endParaRPr lang="en-AU"/>
          </a:p>
        </p:txBody>
      </p:sp>
    </p:spTree>
    <p:extLst>
      <p:ext uri="{BB962C8B-B14F-4D97-AF65-F5344CB8AC3E}">
        <p14:creationId xmlns:p14="http://schemas.microsoft.com/office/powerpoint/2010/main" val="603359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61215B-B45D-4769-9137-5E78034693E4}" type="slidenum">
              <a:rPr lang="en-AU" smtClean="0"/>
              <a:t>21</a:t>
            </a:fld>
            <a:endParaRPr lang="en-AU"/>
          </a:p>
        </p:txBody>
      </p:sp>
    </p:spTree>
    <p:extLst>
      <p:ext uri="{BB962C8B-B14F-4D97-AF65-F5344CB8AC3E}">
        <p14:creationId xmlns:p14="http://schemas.microsoft.com/office/powerpoint/2010/main" val="1581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61215B-B45D-4769-9137-5E78034693E4}" type="slidenum">
              <a:rPr lang="en-AU" smtClean="0"/>
              <a:t>3</a:t>
            </a:fld>
            <a:endParaRPr lang="en-AU"/>
          </a:p>
        </p:txBody>
      </p:sp>
    </p:spTree>
    <p:extLst>
      <p:ext uri="{BB962C8B-B14F-4D97-AF65-F5344CB8AC3E}">
        <p14:creationId xmlns:p14="http://schemas.microsoft.com/office/powerpoint/2010/main" val="3878705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Lambda improvements - Allow lambdas with attributes, allow lambdas with explicit return type, infer a natural delegate type for lambdas and method groups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Caller argument expression - This would aid in debugging and diagnostic scenarios. It would allow methods to capture the expression passed to a method for diagnostic purposes.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the preprocessor line directive - allow specifying full span mapping</a:t>
            </a:r>
          </a:p>
          <a:p>
            <a:endParaRPr lang="en-AU" dirty="0"/>
          </a:p>
        </p:txBody>
      </p:sp>
      <p:sp>
        <p:nvSpPr>
          <p:cNvPr id="4" name="Slide Number Placeholder 3"/>
          <p:cNvSpPr>
            <a:spLocks noGrp="1"/>
          </p:cNvSpPr>
          <p:nvPr>
            <p:ph type="sldNum" sz="quarter" idx="5"/>
          </p:nvPr>
        </p:nvSpPr>
        <p:spPr/>
        <p:txBody>
          <a:bodyPr/>
          <a:lstStyle/>
          <a:p>
            <a:fld id="{1D61215B-B45D-4769-9137-5E78034693E4}" type="slidenum">
              <a:rPr lang="en-AU" smtClean="0"/>
              <a:t>9</a:t>
            </a:fld>
            <a:endParaRPr lang="en-AU"/>
          </a:p>
        </p:txBody>
      </p:sp>
    </p:spTree>
    <p:extLst>
      <p:ext uri="{BB962C8B-B14F-4D97-AF65-F5344CB8AC3E}">
        <p14:creationId xmlns:p14="http://schemas.microsoft.com/office/powerpoint/2010/main" val="195083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Crossgen2 – (</a:t>
            </a:r>
            <a:r>
              <a:rPr lang="en-AU" dirty="0" err="1"/>
              <a:t>PublishReadyToRun</a:t>
            </a:r>
            <a:r>
              <a:rPr lang="en-AU" dirty="0"/>
              <a:t>) - </a:t>
            </a:r>
            <a:r>
              <a:rPr lang="en-US" dirty="0"/>
              <a:t>enables pre-compiling IL to native code as a publishing step. Pre-compilation is primarily beneficial for improving startup</a:t>
            </a:r>
          </a:p>
          <a:p>
            <a:endParaRPr lang="en-AU" dirty="0"/>
          </a:p>
          <a:p>
            <a:r>
              <a:rPr lang="en-AU" dirty="0"/>
              <a:t>W^X - </a:t>
            </a:r>
            <a:r>
              <a:rPr lang="en-US" dirty="0"/>
              <a:t>It is a requirement on Apple Silicon machines and a useful security measure on other operating systems. This feature has an abnormal name. It should be read as “write exclusive execute”. That means that a memory page can be marked for read/write or read/execute but never any combination that includes write and execute. Write/execute pages are subject to being exploited with buffer overrun attacks, for example. Opt-in due to perf hit on non-Apple silicon</a:t>
            </a:r>
          </a:p>
          <a:p>
            <a:endParaRPr lang="en-US" dirty="0"/>
          </a:p>
          <a:p>
            <a:r>
              <a:rPr lang="en-US" dirty="0"/>
              <a:t>Dynamic PGO - is integrated with </a:t>
            </a:r>
            <a:r>
              <a:rPr lang="en-US" dirty="0" err="1"/>
              <a:t>RyuJIT</a:t>
            </a:r>
            <a:r>
              <a:rPr lang="en-US" dirty="0"/>
              <a:t>. Where static PGO requires a separate training activity and using special tools, dynamic PGO is automatic and uses the running application to collect relevant data. Where static PGO data is persisted, dynamic PGO data is lost after every application run. Opt-in</a:t>
            </a:r>
          </a:p>
          <a:p>
            <a:endParaRPr lang="en-AU" dirty="0"/>
          </a:p>
        </p:txBody>
      </p:sp>
      <p:sp>
        <p:nvSpPr>
          <p:cNvPr id="4" name="Slide Number Placeholder 3"/>
          <p:cNvSpPr>
            <a:spLocks noGrp="1"/>
          </p:cNvSpPr>
          <p:nvPr>
            <p:ph type="sldNum" sz="quarter" idx="5"/>
          </p:nvPr>
        </p:nvSpPr>
        <p:spPr/>
        <p:txBody>
          <a:bodyPr/>
          <a:lstStyle/>
          <a:p>
            <a:fld id="{1D61215B-B45D-4769-9137-5E78034693E4}" type="slidenum">
              <a:rPr lang="en-AU" smtClean="0"/>
              <a:t>10</a:t>
            </a:fld>
            <a:endParaRPr lang="en-AU"/>
          </a:p>
        </p:txBody>
      </p:sp>
    </p:spTree>
    <p:extLst>
      <p:ext uri="{BB962C8B-B14F-4D97-AF65-F5344CB8AC3E}">
        <p14:creationId xmlns:p14="http://schemas.microsoft.com/office/powerpoint/2010/main" val="4076322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61215B-B45D-4769-9137-5E78034693E4}" type="slidenum">
              <a:rPr lang="en-AU" smtClean="0"/>
              <a:t>11</a:t>
            </a:fld>
            <a:endParaRPr lang="en-AU"/>
          </a:p>
        </p:txBody>
      </p:sp>
    </p:spTree>
    <p:extLst>
      <p:ext uri="{BB962C8B-B14F-4D97-AF65-F5344CB8AC3E}">
        <p14:creationId xmlns:p14="http://schemas.microsoft.com/office/powerpoint/2010/main" val="3104852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61215B-B45D-4769-9137-5E78034693E4}" type="slidenum">
              <a:rPr lang="en-AU" smtClean="0"/>
              <a:t>12</a:t>
            </a:fld>
            <a:endParaRPr lang="en-AU"/>
          </a:p>
        </p:txBody>
      </p:sp>
    </p:spTree>
    <p:extLst>
      <p:ext uri="{BB962C8B-B14F-4D97-AF65-F5344CB8AC3E}">
        <p14:creationId xmlns:p14="http://schemas.microsoft.com/office/powerpoint/2010/main" val="2026495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61215B-B45D-4769-9137-5E78034693E4}" type="slidenum">
              <a:rPr lang="en-AU" smtClean="0"/>
              <a:t>13</a:t>
            </a:fld>
            <a:endParaRPr lang="en-AU"/>
          </a:p>
        </p:txBody>
      </p:sp>
    </p:spTree>
    <p:extLst>
      <p:ext uri="{BB962C8B-B14F-4D97-AF65-F5344CB8AC3E}">
        <p14:creationId xmlns:p14="http://schemas.microsoft.com/office/powerpoint/2010/main" val="2187021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D4D4D4"/>
                </a:solidFill>
                <a:effectLst/>
                <a:latin typeface="-apple-system"/>
              </a:rPr>
              <a:t>Single-file publishing – better </a:t>
            </a:r>
            <a:r>
              <a:rPr lang="en-AU" b="0" i="0" dirty="0" err="1">
                <a:solidFill>
                  <a:srgbClr val="D4D4D4"/>
                </a:solidFill>
                <a:effectLst/>
                <a:latin typeface="-apple-system"/>
              </a:rPr>
              <a:t>analyzers</a:t>
            </a:r>
            <a:r>
              <a:rPr lang="en-AU" b="0" i="0" dirty="0">
                <a:solidFill>
                  <a:srgbClr val="D4D4D4"/>
                </a:solidFill>
                <a:effectLst/>
                <a:latin typeface="-apple-system"/>
              </a:rPr>
              <a:t> to warn about </a:t>
            </a:r>
            <a:r>
              <a:rPr lang="en-AU" b="0" i="0" dirty="0" err="1">
                <a:solidFill>
                  <a:srgbClr val="D4D4D4"/>
                </a:solidFill>
                <a:effectLst/>
                <a:latin typeface="-apple-system"/>
              </a:rPr>
              <a:t>Assembly.Location</a:t>
            </a:r>
            <a:r>
              <a:rPr lang="en-AU" b="0" i="0" dirty="0">
                <a:solidFill>
                  <a:srgbClr val="D4D4D4"/>
                </a:solidFill>
                <a:effectLst/>
                <a:latin typeface="-apple-system"/>
              </a:rPr>
              <a:t>, Compression, uses Crossgen2</a:t>
            </a:r>
          </a:p>
        </p:txBody>
      </p:sp>
      <p:sp>
        <p:nvSpPr>
          <p:cNvPr id="4" name="Slide Number Placeholder 3"/>
          <p:cNvSpPr>
            <a:spLocks noGrp="1"/>
          </p:cNvSpPr>
          <p:nvPr>
            <p:ph type="sldNum" sz="quarter" idx="5"/>
          </p:nvPr>
        </p:nvSpPr>
        <p:spPr/>
        <p:txBody>
          <a:bodyPr/>
          <a:lstStyle/>
          <a:p>
            <a:fld id="{1D61215B-B45D-4769-9137-5E78034693E4}" type="slidenum">
              <a:rPr lang="en-AU" smtClean="0"/>
              <a:t>14</a:t>
            </a:fld>
            <a:endParaRPr lang="en-AU"/>
          </a:p>
        </p:txBody>
      </p:sp>
    </p:spTree>
    <p:extLst>
      <p:ext uri="{BB962C8B-B14F-4D97-AF65-F5344CB8AC3E}">
        <p14:creationId xmlns:p14="http://schemas.microsoft.com/office/powerpoint/2010/main" val="3661282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61215B-B45D-4769-9137-5E78034693E4}" type="slidenum">
              <a:rPr lang="en-AU" smtClean="0"/>
              <a:t>15</a:t>
            </a:fld>
            <a:endParaRPr lang="en-AU"/>
          </a:p>
        </p:txBody>
      </p:sp>
    </p:spTree>
    <p:extLst>
      <p:ext uri="{BB962C8B-B14F-4D97-AF65-F5344CB8AC3E}">
        <p14:creationId xmlns:p14="http://schemas.microsoft.com/office/powerpoint/2010/main" val="4052735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ooter Placeholder 8">
            <a:extLst>
              <a:ext uri="{FF2B5EF4-FFF2-40B4-BE49-F238E27FC236}">
                <a16:creationId xmlns:a16="http://schemas.microsoft.com/office/drawing/2014/main" id="{8D5D881B-6F17-4EE0-A166-D763831E2541}"/>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2645673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en-US" dirty="0"/>
              <a:t>@DavidRGardiner</a:t>
            </a:r>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5554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en-US" dirty="0"/>
              <a:t>@DavidRGardiner</a:t>
            </a:r>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4598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lvl1pPr>
              <a:defRPr b="0">
                <a:solidFill>
                  <a:schemeClr val="tx1"/>
                </a:solidFill>
              </a:defRPr>
            </a:lvl1pPr>
          </a:lstStyle>
          <a:p>
            <a:r>
              <a:rPr lang="en-US" dirty="0"/>
              <a:t>@DavidRGardiner</a:t>
            </a:r>
          </a:p>
        </p:txBody>
      </p:sp>
    </p:spTree>
    <p:extLst>
      <p:ext uri="{BB962C8B-B14F-4D97-AF65-F5344CB8AC3E}">
        <p14:creationId xmlns:p14="http://schemas.microsoft.com/office/powerpoint/2010/main" val="3298620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en-US" dirty="0"/>
              <a:t>@DavidRGardiner</a:t>
            </a:r>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347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en-US" dirty="0"/>
              <a:t>@DavidRGardiner</a:t>
            </a:r>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6261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@DavidRGardiner</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8053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@DavidRGardiner</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27227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@DavidRGardiner</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44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@DavidRGardiner</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9704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@DavidRGardiner</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6687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dirty="0"/>
              <a:t>@DavidRGardiner</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7317915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dotnet/maui/wiki/Roadmap" TargetMode="External"/><Relationship Id="rId2" Type="http://schemas.openxmlformats.org/officeDocument/2006/relationships/hyperlink" Target="https://docs.microsoft.com/en-au/dotnet/maui/get-started/installation"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david.gardiner.net.a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E94D8D-BC47-413E-91AB-A2FCCE172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91B42B-8B21-46CF-A1DF-0EE95509EE36}"/>
              </a:ext>
            </a:extLst>
          </p:cNvPr>
          <p:cNvSpPr>
            <a:spLocks noGrp="1"/>
          </p:cNvSpPr>
          <p:nvPr>
            <p:ph type="ctrTitle"/>
          </p:nvPr>
        </p:nvSpPr>
        <p:spPr>
          <a:xfrm>
            <a:off x="838200" y="4271749"/>
            <a:ext cx="10515600" cy="1092050"/>
          </a:xfrm>
        </p:spPr>
        <p:txBody>
          <a:bodyPr>
            <a:normAutofit/>
          </a:bodyPr>
          <a:lstStyle/>
          <a:p>
            <a:pPr algn="ctr"/>
            <a:r>
              <a:rPr lang="en-US" sz="5200" dirty="0"/>
              <a:t>Visual Studio 2022 + .NET 6</a:t>
            </a:r>
            <a:endParaRPr lang="en-AU" sz="5200" dirty="0"/>
          </a:p>
        </p:txBody>
      </p:sp>
      <p:sp useBgFill="1">
        <p:nvSpPr>
          <p:cNvPr id="12" name="Rectangle 11">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41771"/>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4119E88B-7B2D-4DC0-BA83-4635060A81ED}"/>
              </a:ext>
            </a:extLst>
          </p:cNvPr>
          <p:cNvSpPr>
            <a:spLocks noGrp="1"/>
          </p:cNvSpPr>
          <p:nvPr>
            <p:ph type="subTitle" idx="1"/>
          </p:nvPr>
        </p:nvSpPr>
        <p:spPr>
          <a:xfrm>
            <a:off x="1220089" y="5557656"/>
            <a:ext cx="9751823" cy="582612"/>
          </a:xfrm>
        </p:spPr>
        <p:txBody>
          <a:bodyPr anchor="ctr">
            <a:normAutofit/>
          </a:bodyPr>
          <a:lstStyle/>
          <a:p>
            <a:pPr algn="ctr"/>
            <a:r>
              <a:rPr lang="en-US" sz="2400" strike="sngStrike"/>
              <a:t>Adelaide</a:t>
            </a:r>
            <a:r>
              <a:rPr lang="en-US" sz="2400"/>
              <a:t> Launch </a:t>
            </a:r>
            <a:r>
              <a:rPr lang="en-US" sz="2400" dirty="0"/>
              <a:t>Event</a:t>
            </a:r>
            <a:endParaRPr lang="en-AU" sz="2400" dirty="0"/>
          </a:p>
        </p:txBody>
      </p:sp>
      <p:sp>
        <p:nvSpPr>
          <p:cNvPr id="14" name="Rectangle 13">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5905709"/>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1C44914D-00F2-4D04-86A6-6A7403314966}"/>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1055380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.NET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lstStyle/>
          <a:p>
            <a:r>
              <a:rPr lang="en-AU" dirty="0"/>
              <a:t>ARM64</a:t>
            </a:r>
          </a:p>
          <a:p>
            <a:r>
              <a:rPr lang="en-AU" dirty="0"/>
              <a:t>Crossgen2</a:t>
            </a:r>
          </a:p>
          <a:p>
            <a:r>
              <a:rPr lang="en-AU" dirty="0"/>
              <a:t>Dynamic PGO</a:t>
            </a:r>
          </a:p>
          <a:p>
            <a:r>
              <a:rPr lang="en-AU" dirty="0" err="1"/>
              <a:t>Codegen</a:t>
            </a:r>
            <a:endParaRPr lang="en-AU" dirty="0"/>
          </a:p>
          <a:p>
            <a:r>
              <a:rPr lang="en-AU" dirty="0"/>
              <a:t>W^X</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121885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.NET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lstStyle/>
          <a:p>
            <a:r>
              <a:rPr lang="en-AU" dirty="0"/>
              <a:t>Demo</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3277998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.NET 6 - CLI</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a:bodyPr>
          <a:lstStyle/>
          <a:p>
            <a:r>
              <a:rPr lang="en-US" dirty="0"/>
              <a:t>Response files are now supported</a:t>
            </a:r>
          </a:p>
          <a:p>
            <a:r>
              <a:rPr lang="en-US" dirty="0"/>
              <a:t>Directives</a:t>
            </a:r>
          </a:p>
          <a:p>
            <a:r>
              <a:rPr lang="en-US" dirty="0"/>
              <a:t>Optional workloads</a:t>
            </a:r>
          </a:p>
          <a:p>
            <a:r>
              <a:rPr lang="en-US" dirty="0"/>
              <a:t>dotnet </a:t>
            </a:r>
            <a:r>
              <a:rPr lang="en-US" dirty="0" err="1"/>
              <a:t>sdk</a:t>
            </a:r>
            <a:r>
              <a:rPr lang="en-US" dirty="0"/>
              <a:t> check</a:t>
            </a:r>
            <a:endParaRPr lang="en-AU" dirty="0"/>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pic>
        <p:nvPicPr>
          <p:cNvPr id="6" name="Picture 5">
            <a:extLst>
              <a:ext uri="{FF2B5EF4-FFF2-40B4-BE49-F238E27FC236}">
                <a16:creationId xmlns:a16="http://schemas.microsoft.com/office/drawing/2014/main" id="{36F60771-CABA-4D46-A181-240B96E74094}"/>
              </a:ext>
            </a:extLst>
          </p:cNvPr>
          <p:cNvPicPr>
            <a:picLocks noChangeAspect="1"/>
          </p:cNvPicPr>
          <p:nvPr/>
        </p:nvPicPr>
        <p:blipFill>
          <a:blip r:embed="rId3"/>
          <a:stretch>
            <a:fillRect/>
          </a:stretch>
        </p:blipFill>
        <p:spPr>
          <a:xfrm>
            <a:off x="5480756" y="3022284"/>
            <a:ext cx="5716593" cy="3779036"/>
          </a:xfrm>
          <a:prstGeom prst="rect">
            <a:avLst/>
          </a:prstGeom>
        </p:spPr>
      </p:pic>
    </p:spTree>
    <p:extLst>
      <p:ext uri="{BB962C8B-B14F-4D97-AF65-F5344CB8AC3E}">
        <p14:creationId xmlns:p14="http://schemas.microsoft.com/office/powerpoint/2010/main" val="307329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.NET 6 - Diagnostics</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a:bodyPr>
          <a:lstStyle/>
          <a:p>
            <a:r>
              <a:rPr lang="en-US" dirty="0" err="1"/>
              <a:t>EventPipe</a:t>
            </a:r>
            <a:r>
              <a:rPr lang="en-US" dirty="0"/>
              <a:t> for Mono and Improved </a:t>
            </a:r>
            <a:r>
              <a:rPr lang="en-US" dirty="0" err="1"/>
              <a:t>EventPipe</a:t>
            </a:r>
            <a:r>
              <a:rPr lang="en-US" dirty="0"/>
              <a:t> Performance</a:t>
            </a:r>
          </a:p>
          <a:p>
            <a:r>
              <a:rPr lang="en-US" dirty="0"/>
              <a:t>(</a:t>
            </a:r>
            <a:r>
              <a:rPr lang="en-US" dirty="0" err="1"/>
              <a:t>EventPipe</a:t>
            </a:r>
            <a:r>
              <a:rPr lang="en-US" dirty="0"/>
              <a:t>/</a:t>
            </a:r>
            <a:r>
              <a:rPr lang="en-US" dirty="0" err="1"/>
              <a:t>DiagnosticsServer</a:t>
            </a:r>
            <a:r>
              <a:rPr lang="en-US" dirty="0"/>
              <a:t>) – </a:t>
            </a:r>
            <a:r>
              <a:rPr lang="en-US" dirty="0" err="1"/>
              <a:t>MonoVM</a:t>
            </a:r>
            <a:endParaRPr lang="en-US" dirty="0"/>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3725770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.NET 6 - Tools</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fontScale="92500" lnSpcReduction="10000"/>
          </a:bodyPr>
          <a:lstStyle/>
          <a:p>
            <a:r>
              <a:rPr lang="en-US" dirty="0"/>
              <a:t>Hot Reload with the Visual Studio debugger and dotnet CLI</a:t>
            </a:r>
          </a:p>
          <a:p>
            <a:r>
              <a:rPr lang="en-US" dirty="0"/>
              <a:t>IL Trimming</a:t>
            </a:r>
          </a:p>
          <a:p>
            <a:r>
              <a:rPr lang="en-US" dirty="0"/>
              <a:t>Single-file publishing</a:t>
            </a:r>
          </a:p>
          <a:p>
            <a:r>
              <a:rPr lang="en-US" dirty="0"/>
              <a:t>NuGet Package Validation</a:t>
            </a:r>
          </a:p>
          <a:p>
            <a:r>
              <a:rPr lang="en-US" dirty="0"/>
              <a:t>more Roslyn Analyzers</a:t>
            </a:r>
          </a:p>
          <a:p>
            <a:r>
              <a:rPr lang="en-US" dirty="0"/>
              <a:t>Enable custom guards for Platform Compatibility Analyzer</a:t>
            </a:r>
          </a:p>
          <a:p>
            <a:r>
              <a:rPr lang="en-US" dirty="0"/>
              <a:t>Objective-C interoperability support</a:t>
            </a:r>
          </a:p>
          <a:p>
            <a:r>
              <a:rPr lang="en-US" dirty="0"/>
              <a:t>C# project templates modernized</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12087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.NET 6 - Libraries</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fontScale="85000" lnSpcReduction="20000"/>
          </a:bodyPr>
          <a:lstStyle/>
          <a:p>
            <a:r>
              <a:rPr lang="en-US" dirty="0"/>
              <a:t>New math APIs</a:t>
            </a:r>
          </a:p>
          <a:p>
            <a:r>
              <a:rPr lang="en-US" dirty="0"/>
              <a:t>Improved support for Windows ACLs</a:t>
            </a:r>
          </a:p>
          <a:p>
            <a:r>
              <a:rPr lang="en-US" dirty="0"/>
              <a:t>Portable thread pool</a:t>
            </a:r>
          </a:p>
          <a:p>
            <a:r>
              <a:rPr lang="en-AU" dirty="0" err="1"/>
              <a:t>System.Text.Json</a:t>
            </a:r>
            <a:r>
              <a:rPr lang="en-AU" dirty="0"/>
              <a:t> – </a:t>
            </a:r>
            <a:r>
              <a:rPr lang="en-AU" dirty="0" err="1"/>
              <a:t>ReferenceHandler.IgnoreCycles</a:t>
            </a:r>
            <a:endParaRPr lang="en-AU" dirty="0"/>
          </a:p>
          <a:p>
            <a:r>
              <a:rPr lang="en-AU" dirty="0" err="1"/>
              <a:t>PriorityQueue</a:t>
            </a:r>
            <a:endParaRPr lang="en-AU" dirty="0"/>
          </a:p>
          <a:p>
            <a:r>
              <a:rPr lang="en-AU" dirty="0"/>
              <a:t>Better parsing of standard numeric formats</a:t>
            </a:r>
          </a:p>
          <a:p>
            <a:r>
              <a:rPr lang="en-AU" dirty="0" err="1"/>
              <a:t>SignalR</a:t>
            </a:r>
            <a:r>
              <a:rPr lang="en-AU" dirty="0"/>
              <a:t> – Nullable annotations</a:t>
            </a:r>
          </a:p>
          <a:p>
            <a:r>
              <a:rPr lang="en-US" dirty="0"/>
              <a:t>Faster handling of structs as Dictionary values</a:t>
            </a:r>
          </a:p>
          <a:p>
            <a:r>
              <a:rPr lang="en-US" dirty="0"/>
              <a:t>Faster interface checking and casting</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934721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.NET 6 - Libraries</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a:bodyPr>
          <a:lstStyle/>
          <a:p>
            <a:r>
              <a:rPr lang="en-AU" dirty="0" err="1"/>
              <a:t>System.Text.Json</a:t>
            </a:r>
            <a:r>
              <a:rPr lang="en-AU" dirty="0"/>
              <a:t> support for </a:t>
            </a:r>
            <a:r>
              <a:rPr lang="en-AU" dirty="0" err="1"/>
              <a:t>IAsyncEnumerable</a:t>
            </a:r>
            <a:endParaRPr lang="en-AU" dirty="0"/>
          </a:p>
          <a:p>
            <a:r>
              <a:rPr lang="en-AU" dirty="0" err="1"/>
              <a:t>System.Text.Json</a:t>
            </a:r>
            <a:r>
              <a:rPr lang="en-AU" dirty="0"/>
              <a:t> Writable DOM Feature</a:t>
            </a:r>
          </a:p>
          <a:p>
            <a:r>
              <a:rPr lang="en-AU" dirty="0" err="1"/>
              <a:t>Microsoft.Extensions.Logging</a:t>
            </a:r>
            <a:r>
              <a:rPr lang="en-AU" dirty="0"/>
              <a:t> compile-time source generator</a:t>
            </a:r>
          </a:p>
          <a:p>
            <a:r>
              <a:rPr lang="en-AU" dirty="0" err="1"/>
              <a:t>System.Linq</a:t>
            </a:r>
            <a:r>
              <a:rPr lang="en-AU" dirty="0"/>
              <a:t> enhancements</a:t>
            </a:r>
          </a:p>
          <a:p>
            <a:r>
              <a:rPr lang="en-AU" dirty="0"/>
              <a:t>Significantly improved </a:t>
            </a:r>
            <a:r>
              <a:rPr lang="en-AU" dirty="0" err="1"/>
              <a:t>FileStream</a:t>
            </a:r>
            <a:r>
              <a:rPr lang="en-AU" dirty="0"/>
              <a:t> performance on Windows</a:t>
            </a:r>
          </a:p>
          <a:p>
            <a:r>
              <a:rPr lang="en-AU" dirty="0"/>
              <a:t>Enhanced Date, Time and Time Zone support</a:t>
            </a:r>
          </a:p>
          <a:p>
            <a:r>
              <a:rPr lang="en-AU" dirty="0"/>
              <a:t>WinForms – default font and more designers</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327603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.NET 6 - Libraries</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a:bodyPr>
          <a:lstStyle/>
          <a:p>
            <a:r>
              <a:rPr lang="en-AU" dirty="0"/>
              <a:t>Dropping support for older frameworks</a:t>
            </a:r>
          </a:p>
          <a:p>
            <a:r>
              <a:rPr lang="en-AU" dirty="0" err="1"/>
              <a:t>Microsoft.Extensions</a:t>
            </a:r>
            <a:endParaRPr lang="en-AU" dirty="0"/>
          </a:p>
          <a:p>
            <a:r>
              <a:rPr lang="en-AU" dirty="0" err="1"/>
              <a:t>JsonSerializer</a:t>
            </a:r>
            <a:r>
              <a:rPr lang="en-AU" dirty="0"/>
              <a:t> Source generation</a:t>
            </a:r>
          </a:p>
          <a:p>
            <a:r>
              <a:rPr lang="en-AU" dirty="0"/>
              <a:t>WebSocket Compression</a:t>
            </a:r>
          </a:p>
          <a:p>
            <a:r>
              <a:rPr lang="en-AU" dirty="0"/>
              <a:t>Socks proxy support</a:t>
            </a:r>
          </a:p>
          <a:p>
            <a:r>
              <a:rPr lang="en-AU" dirty="0"/>
              <a:t>Support for </a:t>
            </a:r>
            <a:r>
              <a:rPr lang="en-AU" dirty="0" err="1"/>
              <a:t>OpenTelemetry</a:t>
            </a:r>
            <a:r>
              <a:rPr lang="en-AU" dirty="0"/>
              <a:t> Metrics</a:t>
            </a:r>
          </a:p>
          <a:p>
            <a:r>
              <a:rPr lang="en-AU" dirty="0"/>
              <a:t>Vector&lt;T&gt; now supports </a:t>
            </a:r>
            <a:r>
              <a:rPr lang="en-AU" dirty="0" err="1"/>
              <a:t>nint</a:t>
            </a:r>
            <a:r>
              <a:rPr lang="en-AU" dirty="0"/>
              <a:t> and </a:t>
            </a:r>
            <a:r>
              <a:rPr lang="en-AU" dirty="0" err="1"/>
              <a:t>nuint</a:t>
            </a:r>
            <a:endParaRPr lang="en-AU" dirty="0"/>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12742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.NET 6 - Libraries</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a:bodyPr>
          <a:lstStyle/>
          <a:p>
            <a:r>
              <a:rPr lang="en-AU" dirty="0"/>
              <a:t>Support for OpenSSL 3</a:t>
            </a:r>
          </a:p>
          <a:p>
            <a:r>
              <a:rPr lang="en-AU" dirty="0"/>
              <a:t>Add support ChaCha20/Poly1305 cryptography algorithm</a:t>
            </a:r>
          </a:p>
          <a:p>
            <a:r>
              <a:rPr lang="en-AU" dirty="0"/>
              <a:t>TLS support for </a:t>
            </a:r>
            <a:r>
              <a:rPr lang="en-AU" dirty="0" err="1"/>
              <a:t>System.DirectoryServices.Protocols</a:t>
            </a:r>
            <a:endParaRPr lang="en-AU" dirty="0"/>
          </a:p>
          <a:p>
            <a:r>
              <a:rPr lang="en-AU" dirty="0"/>
              <a:t>Improved sync-over-async performance</a:t>
            </a:r>
          </a:p>
          <a:p>
            <a:r>
              <a:rPr lang="en-AU" dirty="0"/>
              <a:t>Reflection APIs for nullability information</a:t>
            </a:r>
          </a:p>
          <a:p>
            <a:r>
              <a:rPr lang="en-AU" dirty="0" err="1"/>
              <a:t>ZipFile</a:t>
            </a:r>
            <a:r>
              <a:rPr lang="en-AU" dirty="0"/>
              <a:t> Respects Unix File Permissions</a:t>
            </a:r>
          </a:p>
          <a:p>
            <a:r>
              <a:rPr lang="en-AU" dirty="0" err="1"/>
              <a:t>NativeMemory</a:t>
            </a:r>
            <a:r>
              <a:rPr lang="en-AU" dirty="0"/>
              <a:t> APIs</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30056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.NET 6 - Libraries</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fontScale="92500" lnSpcReduction="10000"/>
          </a:bodyPr>
          <a:lstStyle/>
          <a:p>
            <a:r>
              <a:rPr lang="en-AU" dirty="0" err="1"/>
              <a:t>System.Text.Json</a:t>
            </a:r>
            <a:r>
              <a:rPr lang="en-AU" dirty="0"/>
              <a:t> serialization notifications</a:t>
            </a:r>
          </a:p>
          <a:p>
            <a:r>
              <a:rPr lang="en-AU" dirty="0" err="1"/>
              <a:t>System.Text.Json</a:t>
            </a:r>
            <a:r>
              <a:rPr lang="en-AU" dirty="0"/>
              <a:t> serialization property ordering</a:t>
            </a:r>
          </a:p>
          <a:p>
            <a:r>
              <a:rPr lang="en-AU" dirty="0"/>
              <a:t>“write raw” JSON with System.Text.Json.Utf8JsonWriter</a:t>
            </a:r>
          </a:p>
          <a:p>
            <a:r>
              <a:rPr lang="en-AU" dirty="0"/>
              <a:t>Synchronous stream overloads on </a:t>
            </a:r>
            <a:r>
              <a:rPr lang="en-AU" dirty="0" err="1"/>
              <a:t>JsonSerializer</a:t>
            </a:r>
            <a:endParaRPr lang="en-AU" dirty="0"/>
          </a:p>
          <a:p>
            <a:r>
              <a:rPr lang="en-AU" dirty="0" err="1"/>
              <a:t>System.Text.Json.Nodes.JsonNode</a:t>
            </a:r>
            <a:r>
              <a:rPr lang="en-AU" dirty="0"/>
              <a:t> support for dynamic is removed</a:t>
            </a:r>
          </a:p>
          <a:p>
            <a:r>
              <a:rPr lang="en-AU" dirty="0" err="1"/>
              <a:t>System.Diagnostics</a:t>
            </a:r>
            <a:r>
              <a:rPr lang="en-AU" dirty="0"/>
              <a:t> Propagators</a:t>
            </a:r>
          </a:p>
          <a:p>
            <a:r>
              <a:rPr lang="en-AU" dirty="0"/>
              <a:t>Simplified call patterns for cryptographic operations</a:t>
            </a:r>
          </a:p>
          <a:p>
            <a:r>
              <a:rPr lang="en-AU" dirty="0"/>
              <a:t>Full Case Mapping Support in Globalization Invariant Mode</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276992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E796-495A-4A08-A750-29EAB2BC7AC3}"/>
              </a:ext>
            </a:extLst>
          </p:cNvPr>
          <p:cNvSpPr>
            <a:spLocks noGrp="1"/>
          </p:cNvSpPr>
          <p:nvPr>
            <p:ph type="title"/>
          </p:nvPr>
        </p:nvSpPr>
        <p:spPr/>
        <p:txBody>
          <a:bodyPr/>
          <a:lstStyle/>
          <a:p>
            <a:r>
              <a:rPr lang="en-AU" dirty="0"/>
              <a:t>Overview</a:t>
            </a:r>
          </a:p>
        </p:txBody>
      </p:sp>
      <p:sp>
        <p:nvSpPr>
          <p:cNvPr id="3" name="Content Placeholder 2">
            <a:extLst>
              <a:ext uri="{FF2B5EF4-FFF2-40B4-BE49-F238E27FC236}">
                <a16:creationId xmlns:a16="http://schemas.microsoft.com/office/drawing/2014/main" id="{FD473D08-F64A-4F6F-9562-1E45E0AA4F6E}"/>
              </a:ext>
            </a:extLst>
          </p:cNvPr>
          <p:cNvSpPr>
            <a:spLocks noGrp="1"/>
          </p:cNvSpPr>
          <p:nvPr>
            <p:ph idx="1"/>
          </p:nvPr>
        </p:nvSpPr>
        <p:spPr/>
        <p:txBody>
          <a:bodyPr/>
          <a:lstStyle/>
          <a:p>
            <a:r>
              <a:rPr lang="en-AU" dirty="0"/>
              <a:t>Visual Studio 2022</a:t>
            </a:r>
          </a:p>
          <a:p>
            <a:r>
              <a:rPr lang="en-AU" dirty="0"/>
              <a:t>C# 10</a:t>
            </a:r>
          </a:p>
          <a:p>
            <a:r>
              <a:rPr lang="en-AU" dirty="0"/>
              <a:t>.NET 6</a:t>
            </a:r>
          </a:p>
          <a:p>
            <a:r>
              <a:rPr lang="en-AU" dirty="0"/>
              <a:t>ASP.NET Core 6</a:t>
            </a:r>
          </a:p>
          <a:p>
            <a:r>
              <a:rPr lang="en-AU" dirty="0"/>
              <a:t>EF Core 6</a:t>
            </a:r>
          </a:p>
          <a:p>
            <a:r>
              <a:rPr lang="en-AU" dirty="0"/>
              <a:t>MAUI Preview</a:t>
            </a:r>
          </a:p>
        </p:txBody>
      </p:sp>
      <p:sp>
        <p:nvSpPr>
          <p:cNvPr id="4" name="Footer Placeholder 3">
            <a:extLst>
              <a:ext uri="{FF2B5EF4-FFF2-40B4-BE49-F238E27FC236}">
                <a16:creationId xmlns:a16="http://schemas.microsoft.com/office/drawing/2014/main" id="{5320E486-6A6F-4B5C-9F50-C71171A563C4}"/>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1342471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.NET 6 - Runtime</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a:bodyPr>
          <a:lstStyle/>
          <a:p>
            <a:r>
              <a:rPr lang="en-US" dirty="0"/>
              <a:t>Support for Apple Silicon (M1 Arm64), .NET Rosetta 2 Emulation</a:t>
            </a:r>
          </a:p>
          <a:p>
            <a:r>
              <a:rPr lang="en-US" dirty="0"/>
              <a:t>Improving single file apps</a:t>
            </a:r>
          </a:p>
          <a:p>
            <a:r>
              <a:rPr lang="en-US" dirty="0"/>
              <a:t>Single-file signing on macOS</a:t>
            </a:r>
          </a:p>
          <a:p>
            <a:r>
              <a:rPr lang="en-US" dirty="0"/>
              <a:t>Crossgen2</a:t>
            </a:r>
          </a:p>
          <a:p>
            <a:r>
              <a:rPr lang="en-US" dirty="0"/>
              <a:t>Dynamic PGO</a:t>
            </a:r>
          </a:p>
          <a:p>
            <a:r>
              <a:rPr lang="en-US" dirty="0"/>
              <a:t>Arm64 performance</a:t>
            </a:r>
          </a:p>
          <a:p>
            <a:r>
              <a:rPr lang="en-US" dirty="0"/>
              <a:t>Hardware-accelerating structs</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1906127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.NET 6 - Runtime</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a:bodyPr>
          <a:lstStyle/>
          <a:p>
            <a:r>
              <a:rPr lang="en-US" dirty="0"/>
              <a:t>Framework Assemblies are compiled with Crossgen2</a:t>
            </a:r>
          </a:p>
          <a:p>
            <a:r>
              <a:rPr lang="en-US" dirty="0"/>
              <a:t>Profile guided optimization</a:t>
            </a:r>
          </a:p>
          <a:p>
            <a:r>
              <a:rPr lang="en-US" dirty="0"/>
              <a:t>JIT improvements</a:t>
            </a:r>
          </a:p>
          <a:p>
            <a:r>
              <a:rPr lang="en-US" dirty="0"/>
              <a:t>Faster handling of structs as Dictionary values</a:t>
            </a:r>
          </a:p>
          <a:p>
            <a:r>
              <a:rPr lang="en-US" dirty="0"/>
              <a:t>Faster interface checking and casting</a:t>
            </a:r>
          </a:p>
          <a:p>
            <a:r>
              <a:rPr lang="en-US" dirty="0"/>
              <a:t>W^X memory policy</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2612368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ASP.NET Core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lstStyle/>
          <a:p>
            <a:r>
              <a:rPr lang="en-AU" dirty="0"/>
              <a:t>Demo</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3709041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ASP.NET Core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lstStyle/>
          <a:p>
            <a:r>
              <a:rPr lang="en-AU" dirty="0"/>
              <a:t>Support for </a:t>
            </a:r>
            <a:r>
              <a:rPr lang="en-AU" dirty="0" err="1"/>
              <a:t>IAsyncDisposable</a:t>
            </a:r>
            <a:r>
              <a:rPr lang="en-AU" dirty="0"/>
              <a:t> in MVC</a:t>
            </a:r>
          </a:p>
          <a:p>
            <a:r>
              <a:rPr lang="en-AU" dirty="0" err="1">
                <a:solidFill>
                  <a:schemeClr val="accent6"/>
                </a:solidFill>
              </a:rPr>
              <a:t>DynamicComponent</a:t>
            </a:r>
            <a:endParaRPr lang="en-AU" dirty="0">
              <a:solidFill>
                <a:schemeClr val="accent6"/>
              </a:solidFill>
            </a:endParaRPr>
          </a:p>
          <a:p>
            <a:r>
              <a:rPr lang="en-AU" dirty="0">
                <a:solidFill>
                  <a:schemeClr val="accent6"/>
                </a:solidFill>
              </a:rPr>
              <a:t>Input </a:t>
            </a:r>
            <a:r>
              <a:rPr lang="en-AU" dirty="0" err="1">
                <a:solidFill>
                  <a:schemeClr val="accent6"/>
                </a:solidFill>
              </a:rPr>
              <a:t>ElementReference</a:t>
            </a:r>
            <a:r>
              <a:rPr lang="en-AU" dirty="0">
                <a:solidFill>
                  <a:schemeClr val="accent6"/>
                </a:solidFill>
              </a:rPr>
              <a:t> exposed on relevant components</a:t>
            </a:r>
          </a:p>
          <a:p>
            <a:r>
              <a:rPr lang="en-AU" dirty="0"/>
              <a:t>Nullable reference type annotations</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1634377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ASP.NET Core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lstStyle/>
          <a:p>
            <a:r>
              <a:rPr lang="en-AU" dirty="0"/>
              <a:t>Razor compiler updated to use source generators</a:t>
            </a:r>
          </a:p>
          <a:p>
            <a:r>
              <a:rPr lang="en-AU" dirty="0">
                <a:solidFill>
                  <a:schemeClr val="accent6"/>
                </a:solidFill>
              </a:rPr>
              <a:t>Support for custom event arguments in </a:t>
            </a:r>
            <a:r>
              <a:rPr lang="en-AU" dirty="0" err="1">
                <a:solidFill>
                  <a:schemeClr val="accent6"/>
                </a:solidFill>
              </a:rPr>
              <a:t>Blazor</a:t>
            </a:r>
            <a:endParaRPr lang="en-AU" dirty="0">
              <a:solidFill>
                <a:schemeClr val="accent6"/>
              </a:solidFill>
            </a:endParaRPr>
          </a:p>
          <a:p>
            <a:r>
              <a:rPr lang="en-AU" dirty="0"/>
              <a:t>CSS isolation for MVC Views and Razor Pages</a:t>
            </a:r>
          </a:p>
          <a:p>
            <a:r>
              <a:rPr lang="en-AU" dirty="0">
                <a:solidFill>
                  <a:schemeClr val="accent6"/>
                </a:solidFill>
              </a:rPr>
              <a:t>Infer component generic types from ancestor components</a:t>
            </a:r>
          </a:p>
          <a:p>
            <a:r>
              <a:rPr lang="en-AU" dirty="0">
                <a:solidFill>
                  <a:schemeClr val="accent6"/>
                </a:solidFill>
              </a:rPr>
              <a:t>Preserve prerendered state in </a:t>
            </a:r>
            <a:r>
              <a:rPr lang="en-AU" dirty="0" err="1">
                <a:solidFill>
                  <a:schemeClr val="accent6"/>
                </a:solidFill>
              </a:rPr>
              <a:t>Blazor</a:t>
            </a:r>
            <a:r>
              <a:rPr lang="en-AU" dirty="0">
                <a:solidFill>
                  <a:schemeClr val="accent6"/>
                </a:solidFill>
              </a:rPr>
              <a:t> apps</a:t>
            </a:r>
          </a:p>
          <a:p>
            <a:r>
              <a:rPr lang="en-AU" dirty="0" err="1"/>
              <a:t>SignalR</a:t>
            </a:r>
            <a:r>
              <a:rPr lang="en-AU" dirty="0"/>
              <a:t> – Nullable annotations</a:t>
            </a:r>
          </a:p>
          <a:p>
            <a:r>
              <a:rPr lang="en-AU" dirty="0"/>
              <a:t>Smaller </a:t>
            </a:r>
            <a:r>
              <a:rPr lang="en-AU" dirty="0" err="1"/>
              <a:t>SignalR</a:t>
            </a:r>
            <a:r>
              <a:rPr lang="en-AU" dirty="0"/>
              <a:t>, </a:t>
            </a:r>
            <a:r>
              <a:rPr lang="en-AU" dirty="0" err="1">
                <a:solidFill>
                  <a:schemeClr val="accent6"/>
                </a:solidFill>
              </a:rPr>
              <a:t>Blazor</a:t>
            </a:r>
            <a:r>
              <a:rPr lang="en-AU" dirty="0">
                <a:solidFill>
                  <a:schemeClr val="accent6"/>
                </a:solidFill>
              </a:rPr>
              <a:t> Server</a:t>
            </a:r>
            <a:r>
              <a:rPr lang="en-AU" dirty="0"/>
              <a:t>, and </a:t>
            </a:r>
            <a:r>
              <a:rPr lang="en-AU" dirty="0" err="1"/>
              <a:t>MessagePack</a:t>
            </a:r>
            <a:r>
              <a:rPr lang="en-AU" dirty="0"/>
              <a:t> scripts</a:t>
            </a:r>
          </a:p>
          <a:p>
            <a:endParaRPr lang="en-AU" dirty="0"/>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1986589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ASP.NET Core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fontScale="85000" lnSpcReduction="20000"/>
          </a:bodyPr>
          <a:lstStyle/>
          <a:p>
            <a:r>
              <a:rPr lang="en-AU" dirty="0"/>
              <a:t>Enable Redis profiling sessions</a:t>
            </a:r>
          </a:p>
          <a:p>
            <a:r>
              <a:rPr lang="en-AU" dirty="0"/>
              <a:t>HTTP/3 endpoint TLS configuration</a:t>
            </a:r>
          </a:p>
          <a:p>
            <a:r>
              <a:rPr lang="en-AU" dirty="0"/>
              <a:t>Initial .NET Hot Reload support</a:t>
            </a:r>
          </a:p>
          <a:p>
            <a:r>
              <a:rPr lang="en-AU" dirty="0"/>
              <a:t>Razor compiler no longer produces a separate Views assembly</a:t>
            </a:r>
          </a:p>
          <a:p>
            <a:r>
              <a:rPr lang="en-AU" dirty="0"/>
              <a:t>Shadow-copying in IIS</a:t>
            </a:r>
          </a:p>
          <a:p>
            <a:r>
              <a:rPr lang="en-AU" dirty="0" err="1"/>
              <a:t>Vcpkg</a:t>
            </a:r>
            <a:r>
              <a:rPr lang="en-AU" dirty="0"/>
              <a:t> port for </a:t>
            </a:r>
            <a:r>
              <a:rPr lang="en-AU" dirty="0" err="1"/>
              <a:t>SignalR</a:t>
            </a:r>
            <a:r>
              <a:rPr lang="en-AU" dirty="0"/>
              <a:t> C++ client</a:t>
            </a:r>
          </a:p>
          <a:p>
            <a:r>
              <a:rPr lang="en-AU" dirty="0"/>
              <a:t>Reduced memory footprint for idle TLS connections</a:t>
            </a:r>
          </a:p>
          <a:p>
            <a:r>
              <a:rPr lang="en-AU" dirty="0"/>
              <a:t>Remove slabs from the </a:t>
            </a:r>
            <a:r>
              <a:rPr lang="en-AU" dirty="0" err="1"/>
              <a:t>SlabMemoryPool</a:t>
            </a:r>
            <a:endParaRPr lang="en-AU" dirty="0"/>
          </a:p>
          <a:p>
            <a:r>
              <a:rPr lang="en-AU" dirty="0" err="1">
                <a:solidFill>
                  <a:schemeClr val="accent6"/>
                </a:solidFill>
              </a:rPr>
              <a:t>BlazorWebView</a:t>
            </a:r>
            <a:r>
              <a:rPr lang="en-AU" dirty="0">
                <a:solidFill>
                  <a:schemeClr val="accent6"/>
                </a:solidFill>
              </a:rPr>
              <a:t> controls for WPF &amp; Windows Forms</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2473732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ASP.NET Core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fontScale="62500" lnSpcReduction="20000"/>
          </a:bodyPr>
          <a:lstStyle/>
          <a:p>
            <a:r>
              <a:rPr lang="en-AU" dirty="0"/>
              <a:t>Introducing minimal APIs</a:t>
            </a:r>
          </a:p>
          <a:p>
            <a:r>
              <a:rPr lang="en-AU" dirty="0"/>
              <a:t>Async streaming</a:t>
            </a:r>
          </a:p>
          <a:p>
            <a:r>
              <a:rPr lang="en-AU" dirty="0"/>
              <a:t>HTTP logging middleware</a:t>
            </a:r>
          </a:p>
          <a:p>
            <a:r>
              <a:rPr lang="en-AU" dirty="0"/>
              <a:t>Use Kestrel for the default launch profile in new projects</a:t>
            </a:r>
          </a:p>
          <a:p>
            <a:r>
              <a:rPr lang="en-AU" dirty="0" err="1"/>
              <a:t>IConnectionSocketFeature</a:t>
            </a:r>
            <a:endParaRPr lang="en-AU" dirty="0"/>
          </a:p>
          <a:p>
            <a:r>
              <a:rPr lang="en-AU" dirty="0"/>
              <a:t>Improved single-page app (SPA) templates</a:t>
            </a:r>
          </a:p>
          <a:p>
            <a:r>
              <a:rPr lang="en-AU" dirty="0"/>
              <a:t>Generic type constraints in Razor components</a:t>
            </a:r>
          </a:p>
          <a:p>
            <a:r>
              <a:rPr lang="en-AU" dirty="0" err="1">
                <a:solidFill>
                  <a:schemeClr val="accent6"/>
                </a:solidFill>
              </a:rPr>
              <a:t>Blazor</a:t>
            </a:r>
            <a:r>
              <a:rPr lang="en-AU" dirty="0">
                <a:solidFill>
                  <a:schemeClr val="accent6"/>
                </a:solidFill>
              </a:rPr>
              <a:t> error boundaries</a:t>
            </a:r>
          </a:p>
          <a:p>
            <a:r>
              <a:rPr lang="en-AU" dirty="0" err="1">
                <a:solidFill>
                  <a:schemeClr val="accent6"/>
                </a:solidFill>
              </a:rPr>
              <a:t>Blazor</a:t>
            </a:r>
            <a:r>
              <a:rPr lang="en-AU" dirty="0">
                <a:solidFill>
                  <a:schemeClr val="accent6"/>
                </a:solidFill>
              </a:rPr>
              <a:t> </a:t>
            </a:r>
            <a:r>
              <a:rPr lang="en-AU" dirty="0" err="1">
                <a:solidFill>
                  <a:schemeClr val="accent6"/>
                </a:solidFill>
              </a:rPr>
              <a:t>WebAssembly</a:t>
            </a:r>
            <a:r>
              <a:rPr lang="en-AU" dirty="0">
                <a:solidFill>
                  <a:schemeClr val="accent6"/>
                </a:solidFill>
              </a:rPr>
              <a:t> ahead-of-time (AOT) compilation</a:t>
            </a:r>
          </a:p>
          <a:p>
            <a:r>
              <a:rPr lang="en-AU" dirty="0">
                <a:solidFill>
                  <a:schemeClr val="accent6"/>
                </a:solidFill>
              </a:rPr>
              <a:t>.NET MAUI </a:t>
            </a:r>
            <a:r>
              <a:rPr lang="en-AU" dirty="0" err="1">
                <a:solidFill>
                  <a:schemeClr val="accent6"/>
                </a:solidFill>
              </a:rPr>
              <a:t>Blazor</a:t>
            </a:r>
            <a:r>
              <a:rPr lang="en-AU" dirty="0">
                <a:solidFill>
                  <a:schemeClr val="accent6"/>
                </a:solidFill>
              </a:rPr>
              <a:t> apps</a:t>
            </a:r>
          </a:p>
          <a:p>
            <a:r>
              <a:rPr lang="en-AU" dirty="0"/>
              <a:t>Other performance improvements</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478677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ASP.NET Core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fontScale="85000" lnSpcReduction="20000"/>
          </a:bodyPr>
          <a:lstStyle/>
          <a:p>
            <a:r>
              <a:rPr lang="en-AU" dirty="0"/>
              <a:t>.NET Hot Reload updates for dotnet watch</a:t>
            </a:r>
          </a:p>
          <a:p>
            <a:r>
              <a:rPr lang="en-AU" dirty="0"/>
              <a:t>ASP.NET Core SPA templates updated to Angular 11 and React 17</a:t>
            </a:r>
          </a:p>
          <a:p>
            <a:r>
              <a:rPr lang="en-AU" dirty="0"/>
              <a:t>Use Razor syntax in SVG </a:t>
            </a:r>
            <a:r>
              <a:rPr lang="en-AU" dirty="0" err="1"/>
              <a:t>foreignObject</a:t>
            </a:r>
            <a:r>
              <a:rPr lang="en-AU" dirty="0"/>
              <a:t> elements</a:t>
            </a:r>
          </a:p>
          <a:p>
            <a:r>
              <a:rPr lang="en-AU" dirty="0"/>
              <a:t>Specify null for Action and </a:t>
            </a:r>
            <a:r>
              <a:rPr lang="en-AU" dirty="0" err="1"/>
              <a:t>RenderFragment</a:t>
            </a:r>
            <a:r>
              <a:rPr lang="en-AU" dirty="0"/>
              <a:t> component parameters</a:t>
            </a:r>
          </a:p>
          <a:p>
            <a:r>
              <a:rPr lang="en-AU" dirty="0">
                <a:solidFill>
                  <a:schemeClr val="accent6"/>
                </a:solidFill>
              </a:rPr>
              <a:t>Reduced </a:t>
            </a:r>
            <a:r>
              <a:rPr lang="en-AU" dirty="0" err="1">
                <a:solidFill>
                  <a:schemeClr val="accent6"/>
                </a:solidFill>
              </a:rPr>
              <a:t>Blazor</a:t>
            </a:r>
            <a:r>
              <a:rPr lang="en-AU" dirty="0">
                <a:solidFill>
                  <a:schemeClr val="accent6"/>
                </a:solidFill>
              </a:rPr>
              <a:t> </a:t>
            </a:r>
            <a:r>
              <a:rPr lang="en-AU" dirty="0" err="1">
                <a:solidFill>
                  <a:schemeClr val="accent6"/>
                </a:solidFill>
              </a:rPr>
              <a:t>WebAssembly</a:t>
            </a:r>
            <a:r>
              <a:rPr lang="en-AU" dirty="0">
                <a:solidFill>
                  <a:schemeClr val="accent6"/>
                </a:solidFill>
              </a:rPr>
              <a:t> download size with runtime relinking</a:t>
            </a:r>
          </a:p>
          <a:p>
            <a:r>
              <a:rPr lang="en-AU" dirty="0"/>
              <a:t>Configurable buffer threshold before writing to disk in Json.NET output formatter</a:t>
            </a:r>
          </a:p>
          <a:p>
            <a:r>
              <a:rPr lang="en-AU" dirty="0"/>
              <a:t>Subcategories for better filtering of Kestrel logs</a:t>
            </a:r>
          </a:p>
          <a:p>
            <a:r>
              <a:rPr lang="en-AU" dirty="0"/>
              <a:t>Faster get and set for HTTP headers</a:t>
            </a:r>
          </a:p>
          <a:p>
            <a:r>
              <a:rPr lang="en-AU" dirty="0"/>
              <a:t>Configurable unconsumed incoming buffer size for IIS</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271743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ASP.NET Core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a:bodyPr>
          <a:lstStyle/>
          <a:p>
            <a:r>
              <a:rPr lang="en-AU" dirty="0">
                <a:solidFill>
                  <a:schemeClr val="accent6"/>
                </a:solidFill>
              </a:rPr>
              <a:t>Improved </a:t>
            </a:r>
            <a:r>
              <a:rPr lang="en-AU" dirty="0" err="1">
                <a:solidFill>
                  <a:schemeClr val="accent6"/>
                </a:solidFill>
              </a:rPr>
              <a:t>Blazor</a:t>
            </a:r>
            <a:r>
              <a:rPr lang="en-AU" dirty="0">
                <a:solidFill>
                  <a:schemeClr val="accent6"/>
                </a:solidFill>
              </a:rPr>
              <a:t> accessibility</a:t>
            </a:r>
          </a:p>
          <a:p>
            <a:r>
              <a:rPr lang="en-AU" dirty="0">
                <a:solidFill>
                  <a:schemeClr val="accent6"/>
                </a:solidFill>
              </a:rPr>
              <a:t>Required </a:t>
            </a:r>
            <a:r>
              <a:rPr lang="en-AU" dirty="0" err="1">
                <a:solidFill>
                  <a:schemeClr val="accent6"/>
                </a:solidFill>
              </a:rPr>
              <a:t>Blazor</a:t>
            </a:r>
            <a:r>
              <a:rPr lang="en-AU" dirty="0">
                <a:solidFill>
                  <a:schemeClr val="accent6"/>
                </a:solidFill>
              </a:rPr>
              <a:t> component parameters</a:t>
            </a:r>
          </a:p>
          <a:p>
            <a:r>
              <a:rPr lang="en-AU" dirty="0">
                <a:solidFill>
                  <a:schemeClr val="accent6"/>
                </a:solidFill>
              </a:rPr>
              <a:t>Efficient byte array transfers for JavaScript interop</a:t>
            </a:r>
          </a:p>
          <a:p>
            <a:r>
              <a:rPr lang="en-AU" dirty="0"/>
              <a:t>Optional parameters for view component tag helpers</a:t>
            </a:r>
          </a:p>
          <a:p>
            <a:r>
              <a:rPr lang="en-AU" dirty="0"/>
              <a:t>Angular template updated to Angular 12</a:t>
            </a:r>
          </a:p>
          <a:p>
            <a:r>
              <a:rPr lang="en-AU" dirty="0" err="1"/>
              <a:t>OpenAPI</a:t>
            </a:r>
            <a:r>
              <a:rPr lang="en-AU" dirty="0"/>
              <a:t> support for minimal APIs</a:t>
            </a:r>
          </a:p>
          <a:p>
            <a:r>
              <a:rPr lang="en-AU" dirty="0"/>
              <a:t>Inject services into minimal APIs without [</a:t>
            </a:r>
            <a:r>
              <a:rPr lang="en-AU" dirty="0" err="1"/>
              <a:t>FromServices</a:t>
            </a:r>
            <a:r>
              <a:rPr lang="en-AU" dirty="0"/>
              <a:t>] attribute</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1619325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ASP.NET Core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a:bodyPr>
          <a:lstStyle/>
          <a:p>
            <a:r>
              <a:rPr lang="en-AU" dirty="0"/>
              <a:t>Configure the accept socket for Kestrel</a:t>
            </a:r>
          </a:p>
          <a:p>
            <a:r>
              <a:rPr lang="en-AU" dirty="0" err="1"/>
              <a:t>IHttpActivityFeature</a:t>
            </a:r>
            <a:endParaRPr lang="en-AU" dirty="0"/>
          </a:p>
          <a:p>
            <a:r>
              <a:rPr lang="en-AU" dirty="0"/>
              <a:t>Long running activity tag for </a:t>
            </a:r>
            <a:r>
              <a:rPr lang="en-AU" dirty="0" err="1"/>
              <a:t>SignalR</a:t>
            </a:r>
            <a:r>
              <a:rPr lang="en-AU" dirty="0"/>
              <a:t> connections</a:t>
            </a:r>
          </a:p>
          <a:p>
            <a:r>
              <a:rPr lang="en-AU" dirty="0"/>
              <a:t>WebSocket compression</a:t>
            </a:r>
          </a:p>
          <a:p>
            <a:r>
              <a:rPr lang="en-AU" dirty="0" err="1"/>
              <a:t>SignalR</a:t>
            </a:r>
            <a:r>
              <a:rPr lang="en-AU" dirty="0"/>
              <a:t> </a:t>
            </a:r>
            <a:r>
              <a:rPr lang="en-AU" dirty="0" err="1"/>
              <a:t>WebSockets</a:t>
            </a:r>
            <a:r>
              <a:rPr lang="en-AU" dirty="0"/>
              <a:t> </a:t>
            </a:r>
            <a:r>
              <a:rPr lang="en-AU" dirty="0" err="1"/>
              <a:t>TestServer</a:t>
            </a:r>
            <a:r>
              <a:rPr lang="en-AU" dirty="0"/>
              <a:t> support</a:t>
            </a:r>
          </a:p>
          <a:p>
            <a:r>
              <a:rPr lang="en-AU" dirty="0"/>
              <a:t>New </a:t>
            </a:r>
            <a:r>
              <a:rPr lang="en-AU" dirty="0" err="1"/>
              <a:t>OnCheckSlidingExpiration</a:t>
            </a:r>
            <a:r>
              <a:rPr lang="en-AU" dirty="0"/>
              <a:t> event for controlling cookie renewal</a:t>
            </a:r>
          </a:p>
          <a:p>
            <a:r>
              <a:rPr lang="en-AU" dirty="0" err="1"/>
              <a:t>ClientCertificateMode.DelayCertificate</a:t>
            </a:r>
            <a:endParaRPr lang="en-AU" dirty="0"/>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696593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DAB0-55BA-47C8-8839-34DFFB0CD375}"/>
              </a:ext>
            </a:extLst>
          </p:cNvPr>
          <p:cNvSpPr>
            <a:spLocks noGrp="1"/>
          </p:cNvSpPr>
          <p:nvPr>
            <p:ph type="title"/>
          </p:nvPr>
        </p:nvSpPr>
        <p:spPr/>
        <p:txBody>
          <a:bodyPr/>
          <a:lstStyle/>
          <a:p>
            <a:r>
              <a:rPr lang="en-AU" dirty="0"/>
              <a:t>Visual Studio 2022</a:t>
            </a:r>
          </a:p>
        </p:txBody>
      </p:sp>
      <p:sp>
        <p:nvSpPr>
          <p:cNvPr id="3" name="Content Placeholder 2">
            <a:extLst>
              <a:ext uri="{FF2B5EF4-FFF2-40B4-BE49-F238E27FC236}">
                <a16:creationId xmlns:a16="http://schemas.microsoft.com/office/drawing/2014/main" id="{4B8678A7-367E-427E-B6B0-D9FFD02611D6}"/>
              </a:ext>
            </a:extLst>
          </p:cNvPr>
          <p:cNvSpPr>
            <a:spLocks noGrp="1"/>
          </p:cNvSpPr>
          <p:nvPr>
            <p:ph idx="1"/>
          </p:nvPr>
        </p:nvSpPr>
        <p:spPr/>
        <p:txBody>
          <a:bodyPr>
            <a:normAutofit/>
          </a:bodyPr>
          <a:lstStyle/>
          <a:p>
            <a:r>
              <a:rPr lang="en-AU" dirty="0"/>
              <a:t>Demo</a:t>
            </a:r>
          </a:p>
          <a:p>
            <a:endParaRPr lang="en-AU" dirty="0"/>
          </a:p>
        </p:txBody>
      </p:sp>
      <p:sp>
        <p:nvSpPr>
          <p:cNvPr id="4" name="Footer Placeholder 3">
            <a:extLst>
              <a:ext uri="{FF2B5EF4-FFF2-40B4-BE49-F238E27FC236}">
                <a16:creationId xmlns:a16="http://schemas.microsoft.com/office/drawing/2014/main" id="{61AE4C0C-6593-43A3-B443-3DB9EDA306B1}"/>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3045829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ASP.NET Core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fontScale="92500"/>
          </a:bodyPr>
          <a:lstStyle/>
          <a:p>
            <a:r>
              <a:rPr lang="en-AU" dirty="0"/>
              <a:t>Added </a:t>
            </a:r>
            <a:r>
              <a:rPr lang="en-AU" dirty="0" err="1"/>
              <a:t>IResult</a:t>
            </a:r>
            <a:r>
              <a:rPr lang="en-AU" dirty="0"/>
              <a:t> implementations for producing common HTTP responses</a:t>
            </a:r>
          </a:p>
          <a:p>
            <a:r>
              <a:rPr lang="en-AU" dirty="0"/>
              <a:t>Minimal host and template improvements</a:t>
            </a:r>
          </a:p>
          <a:p>
            <a:r>
              <a:rPr lang="en-AU" dirty="0">
                <a:solidFill>
                  <a:schemeClr val="accent6"/>
                </a:solidFill>
              </a:rPr>
              <a:t>Supply </a:t>
            </a:r>
            <a:r>
              <a:rPr lang="en-AU" dirty="0" err="1">
                <a:solidFill>
                  <a:schemeClr val="accent6"/>
                </a:solidFill>
              </a:rPr>
              <a:t>Blazor</a:t>
            </a:r>
            <a:r>
              <a:rPr lang="en-AU" dirty="0">
                <a:solidFill>
                  <a:schemeClr val="accent6"/>
                </a:solidFill>
              </a:rPr>
              <a:t> component parameters from the query string</a:t>
            </a:r>
          </a:p>
          <a:p>
            <a:r>
              <a:rPr lang="en-AU" dirty="0">
                <a:solidFill>
                  <a:schemeClr val="accent6"/>
                </a:solidFill>
              </a:rPr>
              <a:t>Replace the current URI in the browser history from </a:t>
            </a:r>
            <a:r>
              <a:rPr lang="en-AU" dirty="0" err="1">
                <a:solidFill>
                  <a:schemeClr val="accent6"/>
                </a:solidFill>
              </a:rPr>
              <a:t>Blazor</a:t>
            </a:r>
            <a:endParaRPr lang="en-AU" dirty="0">
              <a:solidFill>
                <a:schemeClr val="accent6"/>
              </a:solidFill>
            </a:endParaRPr>
          </a:p>
          <a:p>
            <a:r>
              <a:rPr lang="en-AU" dirty="0">
                <a:solidFill>
                  <a:schemeClr val="accent6"/>
                </a:solidFill>
              </a:rPr>
              <a:t>New </a:t>
            </a:r>
            <a:r>
              <a:rPr lang="en-AU" dirty="0" err="1">
                <a:solidFill>
                  <a:schemeClr val="accent6"/>
                </a:solidFill>
              </a:rPr>
              <a:t>DynamicComponent.Instance</a:t>
            </a:r>
            <a:r>
              <a:rPr lang="en-AU" dirty="0">
                <a:solidFill>
                  <a:schemeClr val="accent6"/>
                </a:solidFill>
              </a:rPr>
              <a:t> property</a:t>
            </a:r>
          </a:p>
          <a:p>
            <a:r>
              <a:rPr lang="en-AU" dirty="0" err="1">
                <a:solidFill>
                  <a:schemeClr val="accent6"/>
                </a:solidFill>
              </a:rPr>
              <a:t>Blazor</a:t>
            </a:r>
            <a:r>
              <a:rPr lang="en-AU" dirty="0">
                <a:solidFill>
                  <a:schemeClr val="accent6"/>
                </a:solidFill>
              </a:rPr>
              <a:t> streaming interop from JavaScript to .NET</a:t>
            </a:r>
          </a:p>
          <a:p>
            <a:r>
              <a:rPr lang="en-AU" dirty="0">
                <a:solidFill>
                  <a:schemeClr val="accent6"/>
                </a:solidFill>
              </a:rPr>
              <a:t>Large file upload &amp; faster file uploads with </a:t>
            </a:r>
            <a:r>
              <a:rPr lang="en-AU" dirty="0" err="1">
                <a:solidFill>
                  <a:schemeClr val="accent6"/>
                </a:solidFill>
              </a:rPr>
              <a:t>Blazor</a:t>
            </a:r>
            <a:endParaRPr lang="en-AU" dirty="0">
              <a:solidFill>
                <a:schemeClr val="accent6"/>
              </a:solidFill>
            </a:endParaRP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393778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ASP.NET Core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a:bodyPr>
          <a:lstStyle/>
          <a:p>
            <a:r>
              <a:rPr lang="en-AU" dirty="0">
                <a:solidFill>
                  <a:schemeClr val="accent6"/>
                </a:solidFill>
              </a:rPr>
              <a:t>Modify HTML &lt;head&gt; content from </a:t>
            </a:r>
            <a:r>
              <a:rPr lang="en-AU" dirty="0" err="1">
                <a:solidFill>
                  <a:schemeClr val="accent6"/>
                </a:solidFill>
              </a:rPr>
              <a:t>Blazor</a:t>
            </a:r>
            <a:r>
              <a:rPr lang="en-AU" dirty="0">
                <a:solidFill>
                  <a:schemeClr val="accent6"/>
                </a:solidFill>
              </a:rPr>
              <a:t> components</a:t>
            </a:r>
          </a:p>
          <a:p>
            <a:r>
              <a:rPr lang="en-AU" dirty="0">
                <a:solidFill>
                  <a:schemeClr val="accent6"/>
                </a:solidFill>
              </a:rPr>
              <a:t>Support for the multiple attribute on &lt;select&gt; elements in </a:t>
            </a:r>
            <a:r>
              <a:rPr lang="en-AU" dirty="0" err="1">
                <a:solidFill>
                  <a:schemeClr val="accent6"/>
                </a:solidFill>
              </a:rPr>
              <a:t>Blazor</a:t>
            </a:r>
            <a:endParaRPr lang="en-AU" dirty="0">
              <a:solidFill>
                <a:schemeClr val="accent6"/>
              </a:solidFill>
            </a:endParaRPr>
          </a:p>
          <a:p>
            <a:r>
              <a:rPr lang="en-AU" dirty="0"/>
              <a:t>Support for HTTP/3 in Kestrel</a:t>
            </a:r>
          </a:p>
          <a:p>
            <a:r>
              <a:rPr lang="en-AU" dirty="0"/>
              <a:t>Allow control over Activity creation</a:t>
            </a:r>
          </a:p>
          <a:p>
            <a:r>
              <a:rPr lang="en-AU" dirty="0"/>
              <a:t>Support for non-ASCII characters in Kestrel response headers</a:t>
            </a:r>
          </a:p>
          <a:p>
            <a:r>
              <a:rPr lang="en-AU" dirty="0"/>
              <a:t>Add W3CLogger</a:t>
            </a:r>
          </a:p>
          <a:p>
            <a:r>
              <a:rPr lang="en-AU" dirty="0"/>
              <a:t>Add authentication expiration option to </a:t>
            </a:r>
            <a:r>
              <a:rPr lang="en-AU" dirty="0" err="1"/>
              <a:t>SignalR</a:t>
            </a:r>
            <a:endParaRPr lang="en-AU" dirty="0"/>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79035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ASP.NET Core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fontScale="92500" lnSpcReduction="10000"/>
          </a:bodyPr>
          <a:lstStyle/>
          <a:p>
            <a:r>
              <a:rPr lang="en-AU" dirty="0">
                <a:solidFill>
                  <a:schemeClr val="accent6"/>
                </a:solidFill>
              </a:rPr>
              <a:t>Render </a:t>
            </a:r>
            <a:r>
              <a:rPr lang="en-AU" dirty="0" err="1">
                <a:solidFill>
                  <a:schemeClr val="accent6"/>
                </a:solidFill>
              </a:rPr>
              <a:t>Blazor</a:t>
            </a:r>
            <a:r>
              <a:rPr lang="en-AU" dirty="0">
                <a:solidFill>
                  <a:schemeClr val="accent6"/>
                </a:solidFill>
              </a:rPr>
              <a:t> components from JavaScript</a:t>
            </a:r>
          </a:p>
          <a:p>
            <a:r>
              <a:rPr lang="en-AU" dirty="0" err="1">
                <a:solidFill>
                  <a:schemeClr val="accent6"/>
                </a:solidFill>
              </a:rPr>
              <a:t>Blazor</a:t>
            </a:r>
            <a:r>
              <a:rPr lang="en-AU" dirty="0">
                <a:solidFill>
                  <a:schemeClr val="accent6"/>
                </a:solidFill>
              </a:rPr>
              <a:t> custom elements</a:t>
            </a:r>
          </a:p>
          <a:p>
            <a:r>
              <a:rPr lang="en-AU" dirty="0">
                <a:solidFill>
                  <a:schemeClr val="accent6"/>
                </a:solidFill>
              </a:rPr>
              <a:t>Manipulate the query string from </a:t>
            </a:r>
            <a:r>
              <a:rPr lang="en-AU" dirty="0" err="1">
                <a:solidFill>
                  <a:schemeClr val="accent6"/>
                </a:solidFill>
              </a:rPr>
              <a:t>Blazor</a:t>
            </a:r>
            <a:endParaRPr lang="en-AU" dirty="0">
              <a:solidFill>
                <a:schemeClr val="accent6"/>
              </a:solidFill>
            </a:endParaRPr>
          </a:p>
          <a:p>
            <a:r>
              <a:rPr lang="en-AU" dirty="0">
                <a:solidFill>
                  <a:schemeClr val="accent6"/>
                </a:solidFill>
              </a:rPr>
              <a:t>.NET to JavaScript streaming</a:t>
            </a:r>
          </a:p>
          <a:p>
            <a:r>
              <a:rPr lang="en-AU" dirty="0" err="1">
                <a:solidFill>
                  <a:schemeClr val="accent6"/>
                </a:solidFill>
              </a:rPr>
              <a:t>PageX</a:t>
            </a:r>
            <a:r>
              <a:rPr lang="en-AU" dirty="0">
                <a:solidFill>
                  <a:schemeClr val="accent6"/>
                </a:solidFill>
              </a:rPr>
              <a:t> and </a:t>
            </a:r>
            <a:r>
              <a:rPr lang="en-AU" dirty="0" err="1">
                <a:solidFill>
                  <a:schemeClr val="accent6"/>
                </a:solidFill>
              </a:rPr>
              <a:t>PageY</a:t>
            </a:r>
            <a:r>
              <a:rPr lang="en-AU" dirty="0">
                <a:solidFill>
                  <a:schemeClr val="accent6"/>
                </a:solidFill>
              </a:rPr>
              <a:t> in </a:t>
            </a:r>
            <a:r>
              <a:rPr lang="en-AU" dirty="0" err="1">
                <a:solidFill>
                  <a:schemeClr val="accent6"/>
                </a:solidFill>
              </a:rPr>
              <a:t>MouseEventArgs</a:t>
            </a:r>
            <a:endParaRPr lang="en-AU" dirty="0">
              <a:solidFill>
                <a:schemeClr val="accent6"/>
              </a:solidFill>
            </a:endParaRPr>
          </a:p>
          <a:p>
            <a:r>
              <a:rPr lang="en-AU" dirty="0" err="1">
                <a:solidFill>
                  <a:schemeClr val="accent6"/>
                </a:solidFill>
              </a:rPr>
              <a:t>Blazor</a:t>
            </a:r>
            <a:r>
              <a:rPr lang="en-AU" dirty="0">
                <a:solidFill>
                  <a:schemeClr val="accent6"/>
                </a:solidFill>
              </a:rPr>
              <a:t> templates updated to set page titles</a:t>
            </a:r>
          </a:p>
          <a:p>
            <a:r>
              <a:rPr lang="en-AU" dirty="0">
                <a:solidFill>
                  <a:schemeClr val="accent6"/>
                </a:solidFill>
              </a:rPr>
              <a:t>Disabled long-polling transport for </a:t>
            </a:r>
            <a:r>
              <a:rPr lang="en-AU" dirty="0" err="1">
                <a:solidFill>
                  <a:schemeClr val="accent6"/>
                </a:solidFill>
              </a:rPr>
              <a:t>Blazor</a:t>
            </a:r>
            <a:r>
              <a:rPr lang="en-AU" dirty="0">
                <a:solidFill>
                  <a:schemeClr val="accent6"/>
                </a:solidFill>
              </a:rPr>
              <a:t> Server</a:t>
            </a:r>
          </a:p>
          <a:p>
            <a:r>
              <a:rPr lang="en-AU" dirty="0">
                <a:solidFill>
                  <a:schemeClr val="accent6"/>
                </a:solidFill>
              </a:rPr>
              <a:t>Collocate JavaScript files with pages, views, and components</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498140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ASP.NET Core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a:bodyPr>
          <a:lstStyle/>
          <a:p>
            <a:r>
              <a:rPr lang="en-AU" dirty="0">
                <a:solidFill>
                  <a:schemeClr val="accent6"/>
                </a:solidFill>
              </a:rPr>
              <a:t>JavaScript initializers</a:t>
            </a:r>
          </a:p>
          <a:p>
            <a:r>
              <a:rPr lang="en-AU" dirty="0">
                <a:solidFill>
                  <a:schemeClr val="accent6"/>
                </a:solidFill>
              </a:rPr>
              <a:t>Customize </a:t>
            </a:r>
            <a:r>
              <a:rPr lang="en-AU" dirty="0" err="1">
                <a:solidFill>
                  <a:schemeClr val="accent6"/>
                </a:solidFill>
              </a:rPr>
              <a:t>Blazor</a:t>
            </a:r>
            <a:r>
              <a:rPr lang="en-AU" dirty="0">
                <a:solidFill>
                  <a:schemeClr val="accent6"/>
                </a:solidFill>
              </a:rPr>
              <a:t> </a:t>
            </a:r>
            <a:r>
              <a:rPr lang="en-AU" dirty="0" err="1">
                <a:solidFill>
                  <a:schemeClr val="accent6"/>
                </a:solidFill>
              </a:rPr>
              <a:t>WebAssembly</a:t>
            </a:r>
            <a:r>
              <a:rPr lang="en-AU" dirty="0">
                <a:solidFill>
                  <a:schemeClr val="accent6"/>
                </a:solidFill>
              </a:rPr>
              <a:t> packaging</a:t>
            </a:r>
          </a:p>
          <a:p>
            <a:r>
              <a:rPr lang="en-AU" dirty="0"/>
              <a:t>Support for Latin1 encoded request headers in </a:t>
            </a:r>
            <a:r>
              <a:rPr lang="en-AU" dirty="0" err="1"/>
              <a:t>HttpSysServer</a:t>
            </a:r>
            <a:endParaRPr lang="en-AU" dirty="0"/>
          </a:p>
          <a:p>
            <a:r>
              <a:rPr lang="en-AU" dirty="0"/>
              <a:t>Emit </a:t>
            </a:r>
            <a:r>
              <a:rPr lang="en-AU" dirty="0" err="1"/>
              <a:t>KestrelServerOptions</a:t>
            </a:r>
            <a:r>
              <a:rPr lang="en-AU" dirty="0"/>
              <a:t> via </a:t>
            </a:r>
            <a:r>
              <a:rPr lang="en-AU" dirty="0" err="1"/>
              <a:t>EventSource</a:t>
            </a:r>
            <a:r>
              <a:rPr lang="en-AU" dirty="0"/>
              <a:t> event</a:t>
            </a:r>
          </a:p>
          <a:p>
            <a:r>
              <a:rPr lang="en-AU" dirty="0"/>
              <a:t>Add timestamps and PID to ASP.NET Core Module logs</a:t>
            </a:r>
          </a:p>
          <a:p>
            <a:r>
              <a:rPr lang="en-AU" dirty="0"/>
              <a:t>New </a:t>
            </a:r>
            <a:r>
              <a:rPr lang="en-AU" dirty="0" err="1"/>
              <a:t>DiagnosticSource</a:t>
            </a:r>
            <a:r>
              <a:rPr lang="en-AU" dirty="0"/>
              <a:t> event for rejected HTTP requests</a:t>
            </a:r>
          </a:p>
          <a:p>
            <a:r>
              <a:rPr lang="en-AU" dirty="0"/>
              <a:t>Create a </a:t>
            </a:r>
            <a:r>
              <a:rPr lang="en-AU" dirty="0" err="1"/>
              <a:t>ConnectionContext</a:t>
            </a:r>
            <a:r>
              <a:rPr lang="en-AU" dirty="0"/>
              <a:t> from an Accept Socket</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428473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EF Core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lstStyle/>
          <a:p>
            <a:r>
              <a:rPr lang="en-AU" dirty="0"/>
              <a:t>Demo</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827326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EF Core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fontScale="85000" lnSpcReduction="20000"/>
          </a:bodyPr>
          <a:lstStyle/>
          <a:p>
            <a:r>
              <a:rPr lang="en-AU" dirty="0" err="1"/>
              <a:t>UnicodeAttribute</a:t>
            </a:r>
            <a:endParaRPr lang="en-AU" dirty="0"/>
          </a:p>
          <a:p>
            <a:r>
              <a:rPr lang="en-AU" dirty="0" err="1"/>
              <a:t>PrecisionAttribute</a:t>
            </a:r>
            <a:endParaRPr lang="en-AU" dirty="0"/>
          </a:p>
          <a:p>
            <a:r>
              <a:rPr lang="en-AU" dirty="0" err="1"/>
              <a:t>EntityTypeConfigurationAttribute</a:t>
            </a:r>
            <a:endParaRPr lang="en-AU" dirty="0"/>
          </a:p>
          <a:p>
            <a:r>
              <a:rPr lang="en-AU" dirty="0"/>
              <a:t>Translate </a:t>
            </a:r>
            <a:r>
              <a:rPr lang="en-AU" dirty="0" err="1"/>
              <a:t>ToString</a:t>
            </a:r>
            <a:r>
              <a:rPr lang="en-AU" dirty="0"/>
              <a:t> on SQLite</a:t>
            </a:r>
          </a:p>
          <a:p>
            <a:r>
              <a:rPr lang="en-AU" dirty="0" err="1"/>
              <a:t>EF.Functions.Random</a:t>
            </a:r>
            <a:endParaRPr lang="en-AU" dirty="0"/>
          </a:p>
          <a:p>
            <a:r>
              <a:rPr lang="en-AU" dirty="0"/>
              <a:t>Support for SQL Server sparse columns</a:t>
            </a:r>
          </a:p>
          <a:p>
            <a:r>
              <a:rPr lang="en-AU" dirty="0"/>
              <a:t>In-memory database: validate required properties are not null</a:t>
            </a:r>
          </a:p>
          <a:p>
            <a:r>
              <a:rPr lang="en-AU" dirty="0"/>
              <a:t>Improved SQL Server translation for </a:t>
            </a:r>
            <a:r>
              <a:rPr lang="en-AU" dirty="0" err="1"/>
              <a:t>IsNullOrWhitespace</a:t>
            </a:r>
            <a:endParaRPr lang="en-AU" dirty="0"/>
          </a:p>
          <a:p>
            <a:r>
              <a:rPr lang="en-AU" dirty="0"/>
              <a:t>Database comments are scaffolded to code comments</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2951583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EF Core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a:bodyPr>
          <a:lstStyle/>
          <a:p>
            <a:r>
              <a:rPr lang="en-AU" dirty="0" err="1"/>
              <a:t>Microsoft.Data.Sqlite</a:t>
            </a:r>
            <a:endParaRPr lang="en-AU" dirty="0"/>
          </a:p>
          <a:p>
            <a:pPr lvl="1"/>
            <a:r>
              <a:rPr lang="en-AU" dirty="0" err="1"/>
              <a:t>Savepoints</a:t>
            </a:r>
            <a:r>
              <a:rPr lang="en-AU" dirty="0"/>
              <a:t> API</a:t>
            </a:r>
          </a:p>
          <a:p>
            <a:pPr lvl="1"/>
            <a:r>
              <a:rPr lang="en-AU"/>
              <a:t>Command timeout in the connection string</a:t>
            </a:r>
          </a:p>
          <a:p>
            <a:r>
              <a:rPr lang="en-AU" dirty="0"/>
              <a:t>Preserve synchronization context in </a:t>
            </a:r>
            <a:r>
              <a:rPr lang="en-AU" dirty="0" err="1"/>
              <a:t>SaveChangesAsync</a:t>
            </a:r>
            <a:endParaRPr lang="en-AU" dirty="0"/>
          </a:p>
          <a:p>
            <a:r>
              <a:rPr lang="en-AU" dirty="0"/>
              <a:t>Translate </a:t>
            </a:r>
            <a:r>
              <a:rPr lang="en-AU" dirty="0" err="1"/>
              <a:t>String.Concat</a:t>
            </a:r>
            <a:r>
              <a:rPr lang="en-AU" dirty="0"/>
              <a:t> with multiple arguments</a:t>
            </a:r>
          </a:p>
          <a:p>
            <a:r>
              <a:rPr lang="en-AU" dirty="0"/>
              <a:t>Smoother integration with </a:t>
            </a:r>
            <a:r>
              <a:rPr lang="en-AU" dirty="0" err="1"/>
              <a:t>System.Linq.Async</a:t>
            </a:r>
            <a:endParaRPr lang="en-AU" dirty="0"/>
          </a:p>
          <a:p>
            <a:r>
              <a:rPr lang="en-AU" dirty="0"/>
              <a:t>More flexible free-text search</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1340899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EF Core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a:bodyPr>
          <a:lstStyle/>
          <a:p>
            <a:r>
              <a:rPr lang="en-US" dirty="0"/>
              <a:t>The runtime perf push</a:t>
            </a:r>
          </a:p>
          <a:p>
            <a:r>
              <a:rPr lang="en-US" dirty="0"/>
              <a:t>Pooling and recycling, </a:t>
            </a:r>
            <a:r>
              <a:rPr lang="en-US" dirty="0" err="1"/>
              <a:t>DbContext</a:t>
            </a:r>
            <a:r>
              <a:rPr lang="en-US" dirty="0"/>
              <a:t> and beyond</a:t>
            </a:r>
          </a:p>
          <a:p>
            <a:r>
              <a:rPr lang="en-US" dirty="0"/>
              <a:t>Logging suppression</a:t>
            </a:r>
          </a:p>
          <a:p>
            <a:r>
              <a:rPr lang="en-US" dirty="0"/>
              <a:t>Opting out of thread-safety checks</a:t>
            </a:r>
            <a:endParaRPr lang="en-AU" dirty="0"/>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1195506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EF Core 6</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a:bodyPr>
          <a:lstStyle/>
          <a:p>
            <a:r>
              <a:rPr lang="en-US" dirty="0"/>
              <a:t>Compiled models</a:t>
            </a:r>
          </a:p>
          <a:p>
            <a:r>
              <a:rPr lang="en-US" dirty="0"/>
              <a:t>Support for 64-bit identity seed values</a:t>
            </a:r>
          </a:p>
          <a:p>
            <a:r>
              <a:rPr lang="en-US" dirty="0"/>
              <a:t>Support for new BCL </a:t>
            </a:r>
            <a:r>
              <a:rPr lang="en-US" dirty="0" err="1"/>
              <a:t>DateOnly</a:t>
            </a:r>
            <a:r>
              <a:rPr lang="en-US" dirty="0"/>
              <a:t> and </a:t>
            </a:r>
            <a:r>
              <a:rPr lang="en-US" dirty="0" err="1"/>
              <a:t>TimeOnly</a:t>
            </a:r>
            <a:r>
              <a:rPr lang="en-US" dirty="0"/>
              <a:t> structs for SQLite</a:t>
            </a:r>
          </a:p>
          <a:p>
            <a:r>
              <a:rPr lang="en-US" dirty="0"/>
              <a:t>Uniquify and validate check constraint names</a:t>
            </a:r>
          </a:p>
          <a:p>
            <a:r>
              <a:rPr lang="en-US" dirty="0"/>
              <a:t>Pre-convention model configuration</a:t>
            </a:r>
          </a:p>
          <a:p>
            <a:r>
              <a:rPr lang="en-AU" dirty="0"/>
              <a:t>Migration bundles</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205881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MAUI Preview</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lstStyle/>
          <a:p>
            <a:r>
              <a:rPr lang="en-AU" dirty="0"/>
              <a:t>Demo</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126960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DAB0-55BA-47C8-8839-34DFFB0CD375}"/>
              </a:ext>
            </a:extLst>
          </p:cNvPr>
          <p:cNvSpPr>
            <a:spLocks noGrp="1"/>
          </p:cNvSpPr>
          <p:nvPr>
            <p:ph type="title"/>
          </p:nvPr>
        </p:nvSpPr>
        <p:spPr/>
        <p:txBody>
          <a:bodyPr/>
          <a:lstStyle/>
          <a:p>
            <a:r>
              <a:rPr lang="en-AU" dirty="0"/>
              <a:t>Visual Studio 2022</a:t>
            </a:r>
          </a:p>
        </p:txBody>
      </p:sp>
      <p:sp>
        <p:nvSpPr>
          <p:cNvPr id="3" name="Content Placeholder 2">
            <a:extLst>
              <a:ext uri="{FF2B5EF4-FFF2-40B4-BE49-F238E27FC236}">
                <a16:creationId xmlns:a16="http://schemas.microsoft.com/office/drawing/2014/main" id="{4B8678A7-367E-427E-B6B0-D9FFD02611D6}"/>
              </a:ext>
            </a:extLst>
          </p:cNvPr>
          <p:cNvSpPr>
            <a:spLocks noGrp="1"/>
          </p:cNvSpPr>
          <p:nvPr>
            <p:ph idx="1"/>
          </p:nvPr>
        </p:nvSpPr>
        <p:spPr/>
        <p:txBody>
          <a:bodyPr>
            <a:normAutofit/>
          </a:bodyPr>
          <a:lstStyle/>
          <a:p>
            <a:r>
              <a:rPr lang="en-AU" dirty="0"/>
              <a:t>64-bit!</a:t>
            </a:r>
          </a:p>
          <a:p>
            <a:endParaRPr lang="en-AU" dirty="0"/>
          </a:p>
        </p:txBody>
      </p:sp>
      <p:sp>
        <p:nvSpPr>
          <p:cNvPr id="4" name="Footer Placeholder 3">
            <a:extLst>
              <a:ext uri="{FF2B5EF4-FFF2-40B4-BE49-F238E27FC236}">
                <a16:creationId xmlns:a16="http://schemas.microsoft.com/office/drawing/2014/main" id="{61AE4C0C-6593-43A3-B443-3DB9EDA306B1}"/>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3468984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MAUI Preview</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fontScale="70000" lnSpcReduction="20000"/>
          </a:bodyPr>
          <a:lstStyle/>
          <a:p>
            <a:r>
              <a:rPr lang="en-US" dirty="0"/>
              <a:t>Windows Desktop Now Supported</a:t>
            </a:r>
          </a:p>
          <a:p>
            <a:r>
              <a:rPr lang="en-US" dirty="0"/>
              <a:t>Updates to Controls and Layouts</a:t>
            </a:r>
          </a:p>
          <a:p>
            <a:r>
              <a:rPr lang="en-US" dirty="0" err="1"/>
              <a:t>BlazorWebView</a:t>
            </a:r>
            <a:endParaRPr lang="en-US" dirty="0"/>
          </a:p>
          <a:p>
            <a:r>
              <a:rPr lang="en-US" dirty="0"/>
              <a:t>Splash Screen</a:t>
            </a:r>
          </a:p>
          <a:p>
            <a:r>
              <a:rPr lang="en-US" dirty="0"/>
              <a:t>Raw Assets</a:t>
            </a:r>
          </a:p>
          <a:p>
            <a:r>
              <a:rPr lang="en-US" dirty="0"/>
              <a:t>Visual Studio Productivity</a:t>
            </a:r>
          </a:p>
          <a:p>
            <a:r>
              <a:rPr lang="en-US" dirty="0"/>
              <a:t>Animations</a:t>
            </a:r>
          </a:p>
          <a:p>
            <a:r>
              <a:rPr lang="en-US" dirty="0"/>
              <a:t>UI Components</a:t>
            </a:r>
          </a:p>
          <a:p>
            <a:r>
              <a:rPr lang="en-US" dirty="0"/>
              <a:t>Single Project Templates Updates</a:t>
            </a:r>
          </a:p>
          <a:p>
            <a:r>
              <a:rPr lang="en-US" dirty="0"/>
              <a:t>Workload Installation</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2731768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MAUI Preview</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fontScale="70000" lnSpcReduction="20000"/>
          </a:bodyPr>
          <a:lstStyle/>
          <a:p>
            <a:r>
              <a:rPr lang="en-US" dirty="0"/>
              <a:t>Workload Installation</a:t>
            </a:r>
          </a:p>
          <a:p>
            <a:r>
              <a:rPr lang="en-US" dirty="0"/>
              <a:t>Gestures</a:t>
            </a:r>
          </a:p>
          <a:p>
            <a:r>
              <a:rPr lang="en-US" dirty="0"/>
              <a:t>Clipping</a:t>
            </a:r>
          </a:p>
          <a:p>
            <a:r>
              <a:rPr lang="en-US" dirty="0"/>
              <a:t>Native Alerts</a:t>
            </a:r>
          </a:p>
          <a:p>
            <a:r>
              <a:rPr lang="en-US" dirty="0"/>
              <a:t>Single Project and Windows</a:t>
            </a:r>
          </a:p>
          <a:p>
            <a:r>
              <a:rPr lang="en-US" dirty="0"/>
              <a:t>Accessibility Changes and Improvements</a:t>
            </a:r>
          </a:p>
          <a:p>
            <a:r>
              <a:rPr lang="en-US" dirty="0"/>
              <a:t>Font Scaling</a:t>
            </a:r>
          </a:p>
          <a:p>
            <a:r>
              <a:rPr lang="en-AU" dirty="0"/>
              <a:t>Borders, Corners, and Shadows – Oh my!</a:t>
            </a:r>
          </a:p>
          <a:p>
            <a:r>
              <a:rPr lang="en-AU" dirty="0"/>
              <a:t>Quick Android </a:t>
            </a:r>
            <a:r>
              <a:rPr lang="en-AU" dirty="0" err="1"/>
              <a:t>Startup</a:t>
            </a:r>
            <a:endParaRPr lang="en-AU" dirty="0"/>
          </a:p>
          <a:p>
            <a:r>
              <a:rPr lang="en-AU" dirty="0"/>
              <a:t>Ecosystem Controls (DevExpress, </a:t>
            </a:r>
            <a:r>
              <a:rPr lang="en-AU" dirty="0" err="1"/>
              <a:t>Syncfusion</a:t>
            </a:r>
            <a:r>
              <a:rPr lang="en-AU" dirty="0"/>
              <a:t>, Telerik)</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326598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C5F-F649-4593-AD56-B728983D1023}"/>
              </a:ext>
            </a:extLst>
          </p:cNvPr>
          <p:cNvSpPr>
            <a:spLocks noGrp="1"/>
          </p:cNvSpPr>
          <p:nvPr>
            <p:ph type="title"/>
          </p:nvPr>
        </p:nvSpPr>
        <p:spPr/>
        <p:txBody>
          <a:bodyPr>
            <a:normAutofit/>
          </a:bodyPr>
          <a:lstStyle/>
          <a:p>
            <a:r>
              <a:rPr lang="en-AU" dirty="0"/>
              <a:t>MAUI Preview</a:t>
            </a:r>
          </a:p>
        </p:txBody>
      </p:sp>
      <p:sp>
        <p:nvSpPr>
          <p:cNvPr id="3" name="Content Placeholder 2">
            <a:extLst>
              <a:ext uri="{FF2B5EF4-FFF2-40B4-BE49-F238E27FC236}">
                <a16:creationId xmlns:a16="http://schemas.microsoft.com/office/drawing/2014/main" id="{4D645E0C-EECF-4C22-9399-A12099CD8865}"/>
              </a:ext>
            </a:extLst>
          </p:cNvPr>
          <p:cNvSpPr>
            <a:spLocks noGrp="1"/>
          </p:cNvSpPr>
          <p:nvPr>
            <p:ph idx="1"/>
          </p:nvPr>
        </p:nvSpPr>
        <p:spPr/>
        <p:txBody>
          <a:bodyPr>
            <a:normAutofit/>
          </a:bodyPr>
          <a:lstStyle/>
          <a:p>
            <a:r>
              <a:rPr lang="en-AU" dirty="0"/>
              <a:t>Use Visual Studio 2022 Preview</a:t>
            </a:r>
          </a:p>
          <a:p>
            <a:r>
              <a:rPr lang="en-AU" dirty="0">
                <a:hlinkClick r:id="rId2"/>
              </a:rPr>
              <a:t>https://docs.microsoft.com/en-au/dotnet/maui/get-started/installation</a:t>
            </a:r>
            <a:endParaRPr lang="en-AU" dirty="0"/>
          </a:p>
          <a:p>
            <a:r>
              <a:rPr lang="en-AU" dirty="0">
                <a:hlinkClick r:id="rId3"/>
              </a:rPr>
              <a:t>https://github.com/dotnet/maui/wiki/Roadmap</a:t>
            </a:r>
            <a:r>
              <a:rPr lang="en-AU" dirty="0"/>
              <a:t> </a:t>
            </a:r>
          </a:p>
        </p:txBody>
      </p:sp>
      <p:sp>
        <p:nvSpPr>
          <p:cNvPr id="4" name="Footer Placeholder 3">
            <a:extLst>
              <a:ext uri="{FF2B5EF4-FFF2-40B4-BE49-F238E27FC236}">
                <a16:creationId xmlns:a16="http://schemas.microsoft.com/office/drawing/2014/main" id="{CDF4C3FA-A650-471E-B843-4B0054E29D30}"/>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1797939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BC68-398F-4B56-922E-C4F7F3253521}"/>
              </a:ext>
            </a:extLst>
          </p:cNvPr>
          <p:cNvSpPr>
            <a:spLocks noGrp="1"/>
          </p:cNvSpPr>
          <p:nvPr>
            <p:ph type="title"/>
          </p:nvPr>
        </p:nvSpPr>
        <p:spPr/>
        <p:txBody>
          <a:bodyPr/>
          <a:lstStyle/>
          <a:p>
            <a:r>
              <a:rPr lang="en-US" dirty="0"/>
              <a:t>Summary</a:t>
            </a:r>
            <a:endParaRPr lang="en-AU" dirty="0"/>
          </a:p>
        </p:txBody>
      </p:sp>
      <p:sp>
        <p:nvSpPr>
          <p:cNvPr id="3" name="Content Placeholder 2">
            <a:extLst>
              <a:ext uri="{FF2B5EF4-FFF2-40B4-BE49-F238E27FC236}">
                <a16:creationId xmlns:a16="http://schemas.microsoft.com/office/drawing/2014/main" id="{1EE02E83-EEF8-4FE7-9DF0-7F7707CABF45}"/>
              </a:ext>
            </a:extLst>
          </p:cNvPr>
          <p:cNvSpPr>
            <a:spLocks noGrp="1"/>
          </p:cNvSpPr>
          <p:nvPr>
            <p:ph idx="1"/>
          </p:nvPr>
        </p:nvSpPr>
        <p:spPr/>
        <p:txBody>
          <a:bodyPr/>
          <a:lstStyle/>
          <a:p>
            <a:pPr marL="0" indent="0">
              <a:buNone/>
            </a:pPr>
            <a:r>
              <a:rPr lang="en-AU" dirty="0"/>
              <a:t>My Blog</a:t>
            </a:r>
          </a:p>
          <a:p>
            <a:r>
              <a:rPr lang="en-AU" dirty="0">
                <a:hlinkClick r:id="rId2"/>
              </a:rPr>
              <a:t>https://david.gardiner.net.au</a:t>
            </a:r>
            <a:endParaRPr lang="en-AU" dirty="0"/>
          </a:p>
        </p:txBody>
      </p:sp>
      <p:sp>
        <p:nvSpPr>
          <p:cNvPr id="4" name="Footer Placeholder 3">
            <a:extLst>
              <a:ext uri="{FF2B5EF4-FFF2-40B4-BE49-F238E27FC236}">
                <a16:creationId xmlns:a16="http://schemas.microsoft.com/office/drawing/2014/main" id="{9896EBE7-BFAF-421D-BF9D-250D3299A38B}"/>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123086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DAB0-55BA-47C8-8839-34DFFB0CD375}"/>
              </a:ext>
            </a:extLst>
          </p:cNvPr>
          <p:cNvSpPr>
            <a:spLocks noGrp="1"/>
          </p:cNvSpPr>
          <p:nvPr>
            <p:ph type="title"/>
          </p:nvPr>
        </p:nvSpPr>
        <p:spPr/>
        <p:txBody>
          <a:bodyPr/>
          <a:lstStyle/>
          <a:p>
            <a:r>
              <a:rPr lang="en-AU" dirty="0"/>
              <a:t>Visual Studio 2022</a:t>
            </a:r>
          </a:p>
        </p:txBody>
      </p:sp>
      <p:sp>
        <p:nvSpPr>
          <p:cNvPr id="3" name="Content Placeholder 2">
            <a:extLst>
              <a:ext uri="{FF2B5EF4-FFF2-40B4-BE49-F238E27FC236}">
                <a16:creationId xmlns:a16="http://schemas.microsoft.com/office/drawing/2014/main" id="{4B8678A7-367E-427E-B6B0-D9FFD02611D6}"/>
              </a:ext>
            </a:extLst>
          </p:cNvPr>
          <p:cNvSpPr>
            <a:spLocks noGrp="1"/>
          </p:cNvSpPr>
          <p:nvPr>
            <p:ph idx="1"/>
          </p:nvPr>
        </p:nvSpPr>
        <p:spPr/>
        <p:txBody>
          <a:bodyPr>
            <a:normAutofit fontScale="92500" lnSpcReduction="20000"/>
          </a:bodyPr>
          <a:lstStyle/>
          <a:p>
            <a:r>
              <a:rPr lang="en-AU" dirty="0"/>
              <a:t>.NET Productivity</a:t>
            </a:r>
            <a:endParaRPr lang="en-US" dirty="0"/>
          </a:p>
          <a:p>
            <a:pPr lvl="1"/>
            <a:r>
              <a:rPr lang="en-US" dirty="0"/>
              <a:t>Introduce parameter refactoring can move a new parameter from the method implementation to its callers.</a:t>
            </a:r>
          </a:p>
          <a:p>
            <a:pPr lvl="1"/>
            <a:r>
              <a:rPr lang="en-US" dirty="0"/>
              <a:t>Track Value Source for data flow analysis</a:t>
            </a:r>
          </a:p>
          <a:p>
            <a:pPr lvl="1"/>
            <a:r>
              <a:rPr lang="en-US" dirty="0"/>
              <a:t>Option to underline variables that are re-assigned</a:t>
            </a:r>
          </a:p>
          <a:p>
            <a:pPr lvl="1"/>
            <a:r>
              <a:rPr lang="en-US" dirty="0"/>
              <a:t>Added search option in Generate Overrides dialog</a:t>
            </a:r>
          </a:p>
          <a:p>
            <a:pPr lvl="1"/>
            <a:r>
              <a:rPr lang="en-US" dirty="0"/>
              <a:t>Quick info for XML &lt;code&gt; tags now preserve whitespace and CDATA blocks</a:t>
            </a:r>
          </a:p>
          <a:p>
            <a:pPr lvl="1"/>
            <a:r>
              <a:rPr lang="en-US" dirty="0"/>
              <a:t>Find All References window will now group multi-target projects</a:t>
            </a:r>
          </a:p>
          <a:p>
            <a:pPr lvl="1"/>
            <a:r>
              <a:rPr lang="en-US" dirty="0"/>
              <a:t>Refactoring to remove repetitive types in Visual Basic</a:t>
            </a:r>
          </a:p>
          <a:p>
            <a:pPr lvl="1"/>
            <a:r>
              <a:rPr lang="en-US" dirty="0"/>
              <a:t>Go to Implementation will no longer navigate to members with abstract declarations that are also overridden.</a:t>
            </a:r>
          </a:p>
          <a:p>
            <a:endParaRPr lang="en-AU" dirty="0"/>
          </a:p>
        </p:txBody>
      </p:sp>
      <p:sp>
        <p:nvSpPr>
          <p:cNvPr id="4" name="Footer Placeholder 3">
            <a:extLst>
              <a:ext uri="{FF2B5EF4-FFF2-40B4-BE49-F238E27FC236}">
                <a16:creationId xmlns:a16="http://schemas.microsoft.com/office/drawing/2014/main" id="{61AE4C0C-6593-43A3-B443-3DB9EDA306B1}"/>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379437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DAB0-55BA-47C8-8839-34DFFB0CD375}"/>
              </a:ext>
            </a:extLst>
          </p:cNvPr>
          <p:cNvSpPr>
            <a:spLocks noGrp="1"/>
          </p:cNvSpPr>
          <p:nvPr>
            <p:ph type="title"/>
          </p:nvPr>
        </p:nvSpPr>
        <p:spPr/>
        <p:txBody>
          <a:bodyPr/>
          <a:lstStyle/>
          <a:p>
            <a:r>
              <a:rPr lang="en-AU" dirty="0"/>
              <a:t>Visual Studio 2022</a:t>
            </a:r>
          </a:p>
        </p:txBody>
      </p:sp>
      <p:sp>
        <p:nvSpPr>
          <p:cNvPr id="3" name="Content Placeholder 2">
            <a:extLst>
              <a:ext uri="{FF2B5EF4-FFF2-40B4-BE49-F238E27FC236}">
                <a16:creationId xmlns:a16="http://schemas.microsoft.com/office/drawing/2014/main" id="{4B8678A7-367E-427E-B6B0-D9FFD02611D6}"/>
              </a:ext>
            </a:extLst>
          </p:cNvPr>
          <p:cNvSpPr>
            <a:spLocks noGrp="1"/>
          </p:cNvSpPr>
          <p:nvPr>
            <p:ph idx="1"/>
          </p:nvPr>
        </p:nvSpPr>
        <p:spPr/>
        <p:txBody>
          <a:bodyPr>
            <a:normAutofit fontScale="92500" lnSpcReduction="10000"/>
          </a:bodyPr>
          <a:lstStyle/>
          <a:p>
            <a:r>
              <a:rPr lang="en-AU" dirty="0"/>
              <a:t>.NET Productivity</a:t>
            </a:r>
          </a:p>
          <a:p>
            <a:pPr lvl="1"/>
            <a:r>
              <a:rPr lang="en-US" dirty="0"/>
              <a:t>Nullable reference types is now enabled by default for new .NET projects</a:t>
            </a:r>
          </a:p>
          <a:p>
            <a:pPr lvl="1"/>
            <a:r>
              <a:rPr lang="en-US" dirty="0"/>
              <a:t>C# 10.0 File-scoped namespace refactoring</a:t>
            </a:r>
          </a:p>
          <a:p>
            <a:pPr lvl="1"/>
            <a:r>
              <a:rPr lang="en-US" dirty="0"/>
              <a:t>Navigate to decompiled sources is now on by default</a:t>
            </a:r>
          </a:p>
          <a:p>
            <a:pPr lvl="1"/>
            <a:r>
              <a:rPr lang="en-US" dirty="0"/>
              <a:t>Refactoring to prefer null check over type check</a:t>
            </a:r>
          </a:p>
          <a:p>
            <a:pPr lvl="1"/>
            <a:r>
              <a:rPr lang="en-US" dirty="0"/>
              <a:t>XML comments will now automatically generate an &lt;exception&gt; tag when a method explicitly throws exceptions</a:t>
            </a:r>
          </a:p>
          <a:p>
            <a:pPr lvl="1"/>
            <a:r>
              <a:rPr lang="en-US" dirty="0"/>
              <a:t>Inheritance Margin is now enabled by default</a:t>
            </a:r>
          </a:p>
          <a:p>
            <a:pPr lvl="1"/>
            <a:r>
              <a:rPr lang="en-US" dirty="0"/>
              <a:t>Synchronize namespaces to match your folder structure from Solution Explorer</a:t>
            </a:r>
          </a:p>
          <a:p>
            <a:pPr lvl="1"/>
            <a:r>
              <a:rPr lang="en-US" dirty="0"/>
              <a:t>Configure background code analysis from Solution Explorer</a:t>
            </a:r>
          </a:p>
          <a:p>
            <a:endParaRPr lang="en-AU" dirty="0"/>
          </a:p>
        </p:txBody>
      </p:sp>
      <p:sp>
        <p:nvSpPr>
          <p:cNvPr id="4" name="Footer Placeholder 3">
            <a:extLst>
              <a:ext uri="{FF2B5EF4-FFF2-40B4-BE49-F238E27FC236}">
                <a16:creationId xmlns:a16="http://schemas.microsoft.com/office/drawing/2014/main" id="{61AE4C0C-6593-43A3-B443-3DB9EDA306B1}"/>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483617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7F7A-2F91-4B8E-8B30-2B9848302794}"/>
              </a:ext>
            </a:extLst>
          </p:cNvPr>
          <p:cNvSpPr>
            <a:spLocks noGrp="1"/>
          </p:cNvSpPr>
          <p:nvPr>
            <p:ph type="title"/>
          </p:nvPr>
        </p:nvSpPr>
        <p:spPr/>
        <p:txBody>
          <a:bodyPr/>
          <a:lstStyle/>
          <a:p>
            <a:r>
              <a:rPr lang="en-AU" dirty="0"/>
              <a:t>C# 10.0</a:t>
            </a:r>
          </a:p>
        </p:txBody>
      </p:sp>
      <p:sp>
        <p:nvSpPr>
          <p:cNvPr id="3" name="Content Placeholder 2">
            <a:extLst>
              <a:ext uri="{FF2B5EF4-FFF2-40B4-BE49-F238E27FC236}">
                <a16:creationId xmlns:a16="http://schemas.microsoft.com/office/drawing/2014/main" id="{24AA35BD-D945-43CC-AF35-D786F2D1766A}"/>
              </a:ext>
            </a:extLst>
          </p:cNvPr>
          <p:cNvSpPr>
            <a:spLocks noGrp="1"/>
          </p:cNvSpPr>
          <p:nvPr>
            <p:ph idx="1"/>
          </p:nvPr>
        </p:nvSpPr>
        <p:spPr/>
        <p:txBody>
          <a:bodyPr/>
          <a:lstStyle/>
          <a:p>
            <a:r>
              <a:rPr lang="en-AU" dirty="0"/>
              <a:t>Demo</a:t>
            </a:r>
          </a:p>
        </p:txBody>
      </p:sp>
      <p:sp>
        <p:nvSpPr>
          <p:cNvPr id="4" name="Footer Placeholder 3">
            <a:extLst>
              <a:ext uri="{FF2B5EF4-FFF2-40B4-BE49-F238E27FC236}">
                <a16:creationId xmlns:a16="http://schemas.microsoft.com/office/drawing/2014/main" id="{B871876A-420D-45A4-818C-EFCD3A05078D}"/>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4043797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7F7A-2F91-4B8E-8B30-2B9848302794}"/>
              </a:ext>
            </a:extLst>
          </p:cNvPr>
          <p:cNvSpPr>
            <a:spLocks noGrp="1"/>
          </p:cNvSpPr>
          <p:nvPr>
            <p:ph type="title"/>
          </p:nvPr>
        </p:nvSpPr>
        <p:spPr/>
        <p:txBody>
          <a:bodyPr/>
          <a:lstStyle/>
          <a:p>
            <a:r>
              <a:rPr lang="en-AU" dirty="0"/>
              <a:t>C# 10.0</a:t>
            </a:r>
          </a:p>
        </p:txBody>
      </p:sp>
      <p:sp>
        <p:nvSpPr>
          <p:cNvPr id="3" name="Content Placeholder 2">
            <a:extLst>
              <a:ext uri="{FF2B5EF4-FFF2-40B4-BE49-F238E27FC236}">
                <a16:creationId xmlns:a16="http://schemas.microsoft.com/office/drawing/2014/main" id="{24AA35BD-D945-43CC-AF35-D786F2D1766A}"/>
              </a:ext>
            </a:extLst>
          </p:cNvPr>
          <p:cNvSpPr>
            <a:spLocks noGrp="1"/>
          </p:cNvSpPr>
          <p:nvPr>
            <p:ph idx="1"/>
          </p:nvPr>
        </p:nvSpPr>
        <p:spPr/>
        <p:txBody>
          <a:bodyPr>
            <a:normAutofit fontScale="70000" lnSpcReduction="20000"/>
          </a:bodyPr>
          <a:lstStyle/>
          <a:p>
            <a:r>
              <a:rPr lang="en-US" dirty="0"/>
              <a:t>Record structs</a:t>
            </a:r>
          </a:p>
          <a:p>
            <a:r>
              <a:rPr lang="en-US" dirty="0"/>
              <a:t>Improvements of structure types</a:t>
            </a:r>
          </a:p>
          <a:p>
            <a:r>
              <a:rPr lang="en-US" dirty="0"/>
              <a:t>Interpolated string handlers</a:t>
            </a:r>
          </a:p>
          <a:p>
            <a:r>
              <a:rPr lang="en-US" dirty="0"/>
              <a:t>global using directives</a:t>
            </a:r>
          </a:p>
          <a:p>
            <a:r>
              <a:rPr lang="en-US" dirty="0"/>
              <a:t>File-scoped namespace declaration</a:t>
            </a:r>
          </a:p>
          <a:p>
            <a:r>
              <a:rPr lang="en-US" dirty="0"/>
              <a:t>Extended property patterns</a:t>
            </a:r>
          </a:p>
          <a:p>
            <a:r>
              <a:rPr lang="en-US" dirty="0"/>
              <a:t>Allow const interpolated strings</a:t>
            </a:r>
          </a:p>
          <a:p>
            <a:r>
              <a:rPr lang="en-US" dirty="0"/>
              <a:t>Record types can seal </a:t>
            </a:r>
            <a:r>
              <a:rPr lang="en-US" dirty="0" err="1"/>
              <a:t>ToString</a:t>
            </a:r>
            <a:r>
              <a:rPr lang="en-US" dirty="0"/>
              <a:t>()</a:t>
            </a:r>
          </a:p>
          <a:p>
            <a:r>
              <a:rPr lang="en-US" dirty="0"/>
              <a:t>Allow both assignment and declaration in the same deconstruction</a:t>
            </a:r>
          </a:p>
          <a:p>
            <a:r>
              <a:rPr lang="en-US" dirty="0"/>
              <a:t>Allow </a:t>
            </a:r>
            <a:r>
              <a:rPr lang="en-US" dirty="0" err="1"/>
              <a:t>AsyncMethodBuilder</a:t>
            </a:r>
            <a:r>
              <a:rPr lang="en-US" dirty="0"/>
              <a:t> attribute on methods</a:t>
            </a:r>
            <a:endParaRPr lang="en-AU" dirty="0"/>
          </a:p>
        </p:txBody>
      </p:sp>
      <p:sp>
        <p:nvSpPr>
          <p:cNvPr id="4" name="Footer Placeholder 3">
            <a:extLst>
              <a:ext uri="{FF2B5EF4-FFF2-40B4-BE49-F238E27FC236}">
                <a16:creationId xmlns:a16="http://schemas.microsoft.com/office/drawing/2014/main" id="{B871876A-420D-45A4-818C-EFCD3A05078D}"/>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1371343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7F7A-2F91-4B8E-8B30-2B9848302794}"/>
              </a:ext>
            </a:extLst>
          </p:cNvPr>
          <p:cNvSpPr>
            <a:spLocks noGrp="1"/>
          </p:cNvSpPr>
          <p:nvPr>
            <p:ph type="title"/>
          </p:nvPr>
        </p:nvSpPr>
        <p:spPr/>
        <p:txBody>
          <a:bodyPr/>
          <a:lstStyle/>
          <a:p>
            <a:r>
              <a:rPr lang="en-AU" dirty="0"/>
              <a:t>C# 10.0</a:t>
            </a:r>
          </a:p>
        </p:txBody>
      </p:sp>
      <p:sp>
        <p:nvSpPr>
          <p:cNvPr id="3" name="Content Placeholder 2">
            <a:extLst>
              <a:ext uri="{FF2B5EF4-FFF2-40B4-BE49-F238E27FC236}">
                <a16:creationId xmlns:a16="http://schemas.microsoft.com/office/drawing/2014/main" id="{24AA35BD-D945-43CC-AF35-D786F2D1766A}"/>
              </a:ext>
            </a:extLst>
          </p:cNvPr>
          <p:cNvSpPr>
            <a:spLocks noGrp="1"/>
          </p:cNvSpPr>
          <p:nvPr>
            <p:ph idx="1"/>
          </p:nvPr>
        </p:nvSpPr>
        <p:spPr/>
        <p:txBody>
          <a:bodyPr>
            <a:normAutofit/>
          </a:bodyPr>
          <a:lstStyle/>
          <a:p>
            <a:r>
              <a:rPr lang="en-US" dirty="0"/>
              <a:t>Lambda improvements</a:t>
            </a:r>
          </a:p>
          <a:p>
            <a:r>
              <a:rPr lang="en-US" dirty="0"/>
              <a:t>Caller argument expression</a:t>
            </a:r>
          </a:p>
          <a:p>
            <a:r>
              <a:rPr lang="en-US" dirty="0"/>
              <a:t>Extend the preprocessor line directive</a:t>
            </a:r>
          </a:p>
          <a:p>
            <a:r>
              <a:rPr lang="en-US" dirty="0"/>
              <a:t>Improved definite assignment</a:t>
            </a:r>
          </a:p>
          <a:p>
            <a:r>
              <a:rPr lang="en-US" dirty="0"/>
              <a:t>Update preprocessor symbols for .NET 6</a:t>
            </a:r>
          </a:p>
          <a:p>
            <a:r>
              <a:rPr lang="en-US" dirty="0"/>
              <a:t>Static abstract members in interfaces</a:t>
            </a:r>
            <a:endParaRPr lang="en-AU" dirty="0"/>
          </a:p>
        </p:txBody>
      </p:sp>
      <p:sp>
        <p:nvSpPr>
          <p:cNvPr id="4" name="Footer Placeholder 3">
            <a:extLst>
              <a:ext uri="{FF2B5EF4-FFF2-40B4-BE49-F238E27FC236}">
                <a16:creationId xmlns:a16="http://schemas.microsoft.com/office/drawing/2014/main" id="{B871876A-420D-45A4-818C-EFCD3A05078D}"/>
              </a:ext>
            </a:extLst>
          </p:cNvPr>
          <p:cNvSpPr>
            <a:spLocks noGrp="1"/>
          </p:cNvSpPr>
          <p:nvPr>
            <p:ph type="ftr" sz="quarter" idx="11"/>
          </p:nvPr>
        </p:nvSpPr>
        <p:spPr/>
        <p:txBody>
          <a:bodyPr/>
          <a:lstStyle/>
          <a:p>
            <a:r>
              <a:rPr lang="en-US"/>
              <a:t>@DavidRGardiner</a:t>
            </a:r>
            <a:endParaRPr lang="en-US" dirty="0"/>
          </a:p>
        </p:txBody>
      </p:sp>
    </p:spTree>
    <p:extLst>
      <p:ext uri="{BB962C8B-B14F-4D97-AF65-F5344CB8AC3E}">
        <p14:creationId xmlns:p14="http://schemas.microsoft.com/office/powerpoint/2010/main" val="379382705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3458</TotalTime>
  <Words>1895</Words>
  <Application>Microsoft Office PowerPoint</Application>
  <PresentationFormat>Widescreen</PresentationFormat>
  <Paragraphs>363</Paragraphs>
  <Slides>43</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-apple-system</vt:lpstr>
      <vt:lpstr>Arial</vt:lpstr>
      <vt:lpstr>Calibri</vt:lpstr>
      <vt:lpstr>Neue Haas Grotesk Text Pro</vt:lpstr>
      <vt:lpstr>AccentBoxVTI</vt:lpstr>
      <vt:lpstr>Visual Studio 2022 + .NET 6</vt:lpstr>
      <vt:lpstr>Overview</vt:lpstr>
      <vt:lpstr>Visual Studio 2022</vt:lpstr>
      <vt:lpstr>Visual Studio 2022</vt:lpstr>
      <vt:lpstr>Visual Studio 2022</vt:lpstr>
      <vt:lpstr>Visual Studio 2022</vt:lpstr>
      <vt:lpstr>C# 10.0</vt:lpstr>
      <vt:lpstr>C# 10.0</vt:lpstr>
      <vt:lpstr>C# 10.0</vt:lpstr>
      <vt:lpstr>.NET 6</vt:lpstr>
      <vt:lpstr>.NET 6</vt:lpstr>
      <vt:lpstr>.NET 6 - CLI</vt:lpstr>
      <vt:lpstr>.NET 6 - Diagnostics</vt:lpstr>
      <vt:lpstr>.NET 6 - Tools</vt:lpstr>
      <vt:lpstr>.NET 6 - Libraries</vt:lpstr>
      <vt:lpstr>.NET 6 - Libraries</vt:lpstr>
      <vt:lpstr>.NET 6 - Libraries</vt:lpstr>
      <vt:lpstr>.NET 6 - Libraries</vt:lpstr>
      <vt:lpstr>.NET 6 - Libraries</vt:lpstr>
      <vt:lpstr>.NET 6 - Runtime</vt:lpstr>
      <vt:lpstr>.NET 6 - Runtime</vt:lpstr>
      <vt:lpstr>ASP.NET Core 6</vt:lpstr>
      <vt:lpstr>ASP.NET Core 6</vt:lpstr>
      <vt:lpstr>ASP.NET Core 6</vt:lpstr>
      <vt:lpstr>ASP.NET Core 6</vt:lpstr>
      <vt:lpstr>ASP.NET Core 6</vt:lpstr>
      <vt:lpstr>ASP.NET Core 6</vt:lpstr>
      <vt:lpstr>ASP.NET Core 6</vt:lpstr>
      <vt:lpstr>ASP.NET Core 6</vt:lpstr>
      <vt:lpstr>ASP.NET Core 6</vt:lpstr>
      <vt:lpstr>ASP.NET Core 6</vt:lpstr>
      <vt:lpstr>ASP.NET Core 6</vt:lpstr>
      <vt:lpstr>ASP.NET Core 6</vt:lpstr>
      <vt:lpstr>EF Core 6</vt:lpstr>
      <vt:lpstr>EF Core 6</vt:lpstr>
      <vt:lpstr>EF Core 6</vt:lpstr>
      <vt:lpstr>EF Core 6</vt:lpstr>
      <vt:lpstr>EF Core 6</vt:lpstr>
      <vt:lpstr>MAUI Preview</vt:lpstr>
      <vt:lpstr>MAUI Preview</vt:lpstr>
      <vt:lpstr>MAUI Preview</vt:lpstr>
      <vt:lpstr>MAUI Preview</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2022 and .NET 6</dc:title>
  <dc:creator>David Gardiner</dc:creator>
  <cp:lastModifiedBy>David Gardiner</cp:lastModifiedBy>
  <cp:revision>6</cp:revision>
  <dcterms:created xsi:type="dcterms:W3CDTF">2021-06-20T05:40:09Z</dcterms:created>
  <dcterms:modified xsi:type="dcterms:W3CDTF">2021-11-15T05:27:03Z</dcterms:modified>
</cp:coreProperties>
</file>