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0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EBF2E-3488-4544-996F-377F5EE00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3421" y="3348988"/>
            <a:ext cx="5518066" cy="2268559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/>
              <a:t>Esercitazione 4</a:t>
            </a:r>
            <a:br>
              <a:rPr lang="it-IT" dirty="0"/>
            </a:br>
            <a:r>
              <a:rPr lang="it-IT" sz="5000" dirty="0" err="1"/>
              <a:t>Communication</a:t>
            </a:r>
            <a:r>
              <a:rPr lang="it-IT" sz="5000" dirty="0"/>
              <a:t> Star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CA1255-C452-9342-9ECD-0E1993A7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3764" y="5503476"/>
            <a:ext cx="5357600" cy="1160213"/>
          </a:xfrm>
        </p:spPr>
        <p:txBody>
          <a:bodyPr/>
          <a:lstStyle/>
          <a:p>
            <a:r>
              <a:rPr lang="it-IT" dirty="0"/>
              <a:t>Lorenzo Falchi</a:t>
            </a:r>
          </a:p>
        </p:txBody>
      </p:sp>
    </p:spTree>
    <p:extLst>
      <p:ext uri="{BB962C8B-B14F-4D97-AF65-F5344CB8AC3E}">
        <p14:creationId xmlns:p14="http://schemas.microsoft.com/office/powerpoint/2010/main" val="323532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69015-C8C8-5C48-A8F8-CC001FC2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Scambio mail, da me verso il </a:t>
            </a:r>
            <a:r>
              <a:rPr lang="it-IT" dirty="0" err="1"/>
              <a:t>founder</a:t>
            </a:r>
            <a:r>
              <a:rPr lang="it-IT" dirty="0"/>
              <a:t>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47479B7-75D2-8A49-91FE-0B05E57E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41" y="1370434"/>
            <a:ext cx="8881242" cy="535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8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AA3005-AC7A-6A47-A253-4D396FD2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Scambio mail, dal </a:t>
            </a:r>
            <a:r>
              <a:rPr lang="it-IT" dirty="0" err="1"/>
              <a:t>founder</a:t>
            </a:r>
            <a:r>
              <a:rPr lang="it-IT" dirty="0"/>
              <a:t> verso di me: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CFAA4E6D-027F-BF4A-9EF5-D59AEB91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57" y="1346670"/>
            <a:ext cx="8902632" cy="53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BDC59-4860-2440-94EE-CC0CA00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399" y="808056"/>
            <a:ext cx="2582277" cy="1077229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C7A19D-D7CD-2846-BF5D-7667C2B8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L’azienda non sta sicuramente passando il periodo migliore della sua storie, ma ci sono diversi margini di miglioramento. Il problema fondamentale, come anche illustrato dal nostro </a:t>
            </a:r>
            <a:r>
              <a:rPr lang="it-IT" dirty="0" err="1"/>
              <a:t>founder</a:t>
            </a:r>
            <a:r>
              <a:rPr lang="it-IT" dirty="0"/>
              <a:t>, è che non siamo riusciti a stare al passo coi tempi. Ed è per questo che io mi trovo qui.</a:t>
            </a:r>
          </a:p>
        </p:txBody>
      </p:sp>
    </p:spTree>
    <p:extLst>
      <p:ext uri="{BB962C8B-B14F-4D97-AF65-F5344CB8AC3E}">
        <p14:creationId xmlns:p14="http://schemas.microsoft.com/office/powerpoint/2010/main" val="302274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48E4BA-FB80-7E48-87A4-FD653A04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47" y="808056"/>
            <a:ext cx="3980153" cy="1077229"/>
          </a:xfrm>
        </p:spPr>
        <p:txBody>
          <a:bodyPr/>
          <a:lstStyle/>
          <a:p>
            <a:r>
              <a:rPr lang="it-IT" dirty="0"/>
              <a:t>Soluzione, parte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0A3391-DD94-8243-AD54-353C2554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Uno dei punti deboli di questi anni è stata la gestione dei prodotto di alto valore. Una possibile soluzione è un’analisi più approfondita del prodotto, anche tramite l’utilizzo di nuove tecnologie come l’</a:t>
            </a:r>
            <a:r>
              <a:rPr lang="it-IT" dirty="0" err="1"/>
              <a:t>ia</a:t>
            </a:r>
            <a:r>
              <a:rPr lang="it-IT" dirty="0"/>
              <a:t>, e l’accentuazione di determinate caratteristiche che rendono il prodotto diverso dagli altri. Con l’uso dell’</a:t>
            </a:r>
            <a:r>
              <a:rPr lang="it-IT" dirty="0" err="1"/>
              <a:t>ia</a:t>
            </a:r>
            <a:r>
              <a:rPr lang="it-IT" dirty="0"/>
              <a:t> si produrrebbero schemi e relazioni sulla qualità del prodotto.</a:t>
            </a:r>
          </a:p>
        </p:txBody>
      </p:sp>
    </p:spTree>
    <p:extLst>
      <p:ext uri="{BB962C8B-B14F-4D97-AF65-F5344CB8AC3E}">
        <p14:creationId xmlns:p14="http://schemas.microsoft.com/office/powerpoint/2010/main" val="422513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CAF7E-3D45-C54F-8F90-C3F16BB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13" y="806815"/>
            <a:ext cx="3811987" cy="1077229"/>
          </a:xfrm>
        </p:spPr>
        <p:txBody>
          <a:bodyPr/>
          <a:lstStyle/>
          <a:p>
            <a:r>
              <a:rPr lang="it-IT" dirty="0"/>
              <a:t>Soluzione, parte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5ECC3E-BEF0-0F4A-ADF2-5779B628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 altro miglioramento importante è dato  dall’investimento su tecnologie e servizi web per le presentazioni online, visto che la pandemia non è ancora del tutto alle spalle e gli eventi in presenza sono ancora rari. Con una presentazione fatta con l’ausilio di grafici che hanno studiato le tecniche più moderne, si può migliorare sotto questo punto di vista e spingere le aziende a puntare su di noi per la gestione della loro immagine.</a:t>
            </a:r>
          </a:p>
        </p:txBody>
      </p:sp>
    </p:spTree>
    <p:extLst>
      <p:ext uri="{BB962C8B-B14F-4D97-AF65-F5344CB8AC3E}">
        <p14:creationId xmlns:p14="http://schemas.microsoft.com/office/powerpoint/2010/main" val="348155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265B3-F534-3048-8D79-430ADC8B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82" y="808056"/>
            <a:ext cx="3980153" cy="1077229"/>
          </a:xfrm>
        </p:spPr>
        <p:txBody>
          <a:bodyPr/>
          <a:lstStyle/>
          <a:p>
            <a:r>
              <a:rPr lang="it-IT" dirty="0"/>
              <a:t>Soluzione,  parte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4D2A0E-827F-BE4C-B28A-DD9D6ABB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C’è inoltre bisogno di un’analisi approfondita del mercato in particolare della fetta che riguarda una determinata azienda che si affiderà a noi. Visto che il budget non ha grosse limitazioni, propongo di assumere figure specializzate in questo, così da aumentare anche l’expertise nel campo.</a:t>
            </a:r>
          </a:p>
        </p:txBody>
      </p:sp>
    </p:spTree>
    <p:extLst>
      <p:ext uri="{BB962C8B-B14F-4D97-AF65-F5344CB8AC3E}">
        <p14:creationId xmlns:p14="http://schemas.microsoft.com/office/powerpoint/2010/main" val="302312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FFADAA-7906-874F-BDBE-86A184FD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317" y="734483"/>
            <a:ext cx="2487684" cy="1077229"/>
          </a:xfrm>
        </p:spPr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3B320E-ED07-AB42-8E11-7B800BA0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Con queste poche righe spero di avervi convinti ad assegnarmi risorse economiche ed umane per riportare l’azienda dove merita di essere.</a:t>
            </a:r>
          </a:p>
        </p:txBody>
      </p:sp>
    </p:spTree>
    <p:extLst>
      <p:ext uri="{BB962C8B-B14F-4D97-AF65-F5344CB8AC3E}">
        <p14:creationId xmlns:p14="http://schemas.microsoft.com/office/powerpoint/2010/main" val="664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0B0B3-51D1-0140-B50C-BE0E79E9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904" y="2351771"/>
            <a:ext cx="7958331" cy="1077229"/>
          </a:xfrm>
        </p:spPr>
        <p:txBody>
          <a:bodyPr>
            <a:noAutofit/>
          </a:bodyPr>
          <a:lstStyle/>
          <a:p>
            <a:pPr algn="ctr"/>
            <a:r>
              <a:rPr lang="it-IT" sz="5400" dirty="0"/>
              <a:t>Grazie della cortese attenzione.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A2AFC-AF5A-454E-959F-0C60B8DE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619" y="4972716"/>
            <a:ext cx="1924525" cy="17316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Lorenzo Falchi</a:t>
            </a:r>
          </a:p>
        </p:txBody>
      </p:sp>
    </p:spTree>
    <p:extLst>
      <p:ext uri="{BB962C8B-B14F-4D97-AF65-F5344CB8AC3E}">
        <p14:creationId xmlns:p14="http://schemas.microsoft.com/office/powerpoint/2010/main" val="20938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40</TotalTime>
  <Words>308</Words>
  <Application>Microsoft Macintosh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Esercitazione 4 Communication Star</vt:lpstr>
      <vt:lpstr>Scambio mail, da me verso il founder:</vt:lpstr>
      <vt:lpstr>Scambio mail, dal founder verso di me:</vt:lpstr>
      <vt:lpstr>Introduzione</vt:lpstr>
      <vt:lpstr>Soluzione, parte 1</vt:lpstr>
      <vt:lpstr>Soluzione, parte 2</vt:lpstr>
      <vt:lpstr>Soluzione,  parte 3</vt:lpstr>
      <vt:lpstr>Conclusioni</vt:lpstr>
      <vt:lpstr>Grazie della cortese attenzione.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4 Communication Star</dc:title>
  <dc:creator>RITA MIRELLA FODDAI</dc:creator>
  <cp:lastModifiedBy>RITA MIRELLA FODDAI</cp:lastModifiedBy>
  <cp:revision>4</cp:revision>
  <dcterms:created xsi:type="dcterms:W3CDTF">2021-06-03T14:31:58Z</dcterms:created>
  <dcterms:modified xsi:type="dcterms:W3CDTF">2021-06-03T15:12:53Z</dcterms:modified>
</cp:coreProperties>
</file>