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71D37-6951-41C4-B643-CBE778CD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56E94-D42A-4740-AAE5-18D6E8103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A8CAD-7C8F-4DDB-9D7C-9D766E0B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B8E2E-D95D-4AC0-B0F9-44E2CE4F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D7015-E3A2-489D-9849-1AB0B5E0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1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D43AD-3FD7-4800-BB23-54CBA61A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F102F-5227-4F98-8FB6-59B3D0BC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2D443-3702-40D0-B04C-6E06E252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460D7-3AC2-4005-A8F1-00B4B431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D9F70-6D4F-49F3-99FD-2265B020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C8514-3859-4744-B8BC-DFAAF8680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85AB9-9151-41F6-843C-CCA7C015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92B71-B3DC-4DDB-8F90-2AE83C72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7810B-BF91-46B7-B756-7D48E5D8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C095-8F63-48A2-B502-033DF5E0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D7138-CBEC-4641-850E-005AC651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F8BD-C149-425C-96BA-0A06C0F3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8D0D-34D8-4F8E-84CF-6A8B2E8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483F6-8493-4BF0-ABC3-CB3BEB0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0F8BF-68B5-4E65-8D4E-EC87AF9B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8FA8C-CF70-420B-85DE-6D97CE14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195-21F7-4276-84A2-1762A3C6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44EA2-EC4E-45CD-82A8-4936BBDF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2B9D-0DB3-46DC-9329-CCED2302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69D30-1B10-4292-B583-1F78E3D5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D5D2-223C-4953-83D5-984C6E4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6271D-9435-41BE-B650-6DF02D4AD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4C406-09FF-4A77-9AD4-9095419AB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70094-FE33-4602-929F-114FCC41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07E4B-C579-40E0-A816-C803E39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D0DCF-E5CB-43EC-9B45-19A57335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5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ED51F-9FBA-42B8-93D3-373D2A5B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C1EB-FB2B-45D6-B0F8-3E51E94D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A5576-75A3-4859-9DBB-2796D8A8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BB2181-1C14-4E81-8787-ADC1D47B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7A8BA0-0B35-43DF-B15A-9051E2BB5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1C93D-26CC-41D3-8BD8-AF82B63F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1E4F4-AC34-44E2-A080-44A29BD2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2D5A3F-6A1F-4C39-9C39-B072F540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4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06E28-362A-4160-A4F5-1D72EB51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7698E-D4D2-4562-AE67-E7846361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241134-54A7-4D40-9099-5E1D22BF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206CAF-8F84-4B18-A76D-66F0F921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0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89A1F-ACA7-416A-89D5-20F98A34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C716B-CBCB-45F1-A1E8-CA6FFED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1EA98-0CE2-42E7-9E22-0BF224A8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9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A4D0-767E-4597-B671-7F5F1839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E341F-3C9A-4D28-9B21-D5E9D3EA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F78A1-633E-4817-A629-A6CA43FD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4191A-AB36-4C90-AEF9-08CB09F1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0D59A-9DC4-4412-91D6-C70CFFF6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8CF97-012D-4960-A0A2-B598FFDF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4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4516-2EA2-4CAC-B917-EFC05570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B0E68B-A47B-43B5-8063-543AFB58C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E4C86-3F3E-4DA4-86D1-63DB840DA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0122D-6018-43DB-B79A-09A982D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3684-E1D3-444E-A30F-BE1E0FD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20256-35B8-4915-87C4-3F021742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8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B0D0D3-E348-4F81-BF5B-AAC91D4A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E3A66-FA4F-42FE-8305-96C2947D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C0104-1ACC-44F3-994D-D9C435AF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E57-B13F-499B-8CDC-4CCAB2CE41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60E1E-3A72-43FA-AF55-B002DD333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E2E31-4F8B-47D8-B9FB-494D11A35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1C63-47FA-410F-A066-C400AE56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8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BD8F1D7-DFD0-42E4-9A38-8ADFB811B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10653"/>
              </p:ext>
            </p:extLst>
          </p:nvPr>
        </p:nvGraphicFramePr>
        <p:xfrm>
          <a:off x="0" y="0"/>
          <a:ext cx="12192000" cy="6948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85945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222763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800310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2197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03809106"/>
                    </a:ext>
                  </a:extLst>
                </a:gridCol>
              </a:tblGrid>
              <a:tr h="8607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49939"/>
                  </a:ext>
                </a:extLst>
              </a:tr>
              <a:tr h="85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POP3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377388"/>
                  </a:ext>
                </a:extLst>
              </a:tr>
              <a:tr h="85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03677"/>
                  </a:ext>
                </a:extLst>
              </a:tr>
              <a:tr h="85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510087"/>
                  </a:ext>
                </a:extLst>
              </a:tr>
              <a:tr h="85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536504"/>
                  </a:ext>
                </a:extLst>
              </a:tr>
              <a:tr h="85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5046"/>
                  </a:ext>
                </a:extLst>
              </a:tr>
              <a:tr h="85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410483"/>
                  </a:ext>
                </a:extLst>
              </a:tr>
              <a:tr h="85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rgbClr val="FF0000"/>
                          </a:solidFill>
                        </a:rPr>
                        <a:t>Pleaze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3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7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신동준</dc:creator>
  <cp:lastModifiedBy>신동준</cp:lastModifiedBy>
  <cp:revision>6</cp:revision>
  <dcterms:created xsi:type="dcterms:W3CDTF">2020-07-12T11:03:12Z</dcterms:created>
  <dcterms:modified xsi:type="dcterms:W3CDTF">2020-07-12T11:52:15Z</dcterms:modified>
</cp:coreProperties>
</file>