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858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CD33F-882D-498C-9490-65647AC39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1EA1C-4FB5-483E-BFD9-ABE1BB4B5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9E9CA-0534-44AD-9EC2-02BADD383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FC23-5B53-4B48-8490-E8D8B77567E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4386D-5FCF-499E-AFEB-618F53D48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EB64E-9273-415B-BB41-9A614B3A7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9545-382A-4CC5-905B-AD9DC080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92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4D5E2-C4A9-4BF1-AB55-805186891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5972C-7BDF-491B-9DA4-EF144BB10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C0246-2FC8-4A07-96B5-0486D7A3C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FC23-5B53-4B48-8490-E8D8B77567E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A68A5-BA5F-40E6-A722-4694343CD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A5CE3-E987-4E4A-A4CE-B83ADBF3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9545-382A-4CC5-905B-AD9DC080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8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E3E5C7-9E28-4281-8CDE-77D6542117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D852A-90C4-4A81-A43C-4123C4686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8ABB9-925E-4C1F-AC1D-9D40E655F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FC23-5B53-4B48-8490-E8D8B77567E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8F5D4-F0D5-4930-AC99-C929B2165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DD031-85AF-4A57-9B57-4883F62C4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9545-382A-4CC5-905B-AD9DC080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96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6949B-0A24-4548-9C9D-F7300394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E746E-CF9E-431C-A6FF-7DC6CAC6D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176C0-C251-45B0-8DDF-CC8AA3AC8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FC23-5B53-4B48-8490-E8D8B77567E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07048-4BED-4947-BD39-622D3A8A6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64D37-2FEB-400D-A6FD-13D9CFAA7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9545-382A-4CC5-905B-AD9DC080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6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F7C32-CF92-4038-AE26-FDF6B2835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022ED-4EA6-4F88-B8A8-DF4F4B6CA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00E50-8F69-4DE5-BEEB-300CEDBE2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FC23-5B53-4B48-8490-E8D8B77567E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37028-D160-4991-BD07-A760FA0E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D0364-B6F8-45A8-94CB-EF4E558B1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9545-382A-4CC5-905B-AD9DC080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38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A8370-506B-4CC0-A344-46103BE89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69E15-F180-42A8-B695-4F65530F4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6C6E3-CC46-495A-87A2-C6820ED45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C58C3-E9EE-44DE-BE64-3F6291BD4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FC23-5B53-4B48-8490-E8D8B77567E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CD8A1E-91DB-48E3-886C-C05B15F38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325FD-9481-4847-A885-E2BD80FFA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9545-382A-4CC5-905B-AD9DC080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0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DDFDD-A271-4EED-9406-DAAB3752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E5243-814E-4576-A828-D216C97F3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3B968-98A1-4EEC-8571-0AAAAC666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C6086D-2941-48E4-A1FF-362FBEB25D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34084C-3255-4CD1-B3E5-DDC20A0BA6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20BAF2-61E6-4B36-A61A-8771AB62E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FC23-5B53-4B48-8490-E8D8B77567E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2300BA-CE51-46BF-BA3F-FF6A3E6E2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27BB67-056B-433A-829D-4F91EA734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9545-382A-4CC5-905B-AD9DC080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26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9360C-74DB-4D60-B1B6-9483AE72B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1CB581-287E-4919-BAF5-8BAC7CFD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FC23-5B53-4B48-8490-E8D8B77567E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2FDB92-535D-4395-8484-2093E22EF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835961-2AF9-4E60-B962-DDFCA8C1F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9545-382A-4CC5-905B-AD9DC080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42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F52551-03DD-4FE4-8C77-3E9DA36A2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FC23-5B53-4B48-8490-E8D8B77567E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D0D38-27FC-4468-A28E-AA7DF2F31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5FA4E-062A-4E86-9BE4-E86C5FA24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9545-382A-4CC5-905B-AD9DC080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10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8714C-563D-41AA-9A1F-CC1E3A48A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697AE-4C3F-4D90-82B1-5758FF61B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EEDF0-C233-4306-AAA6-C610EC2F4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F7E21-30D4-46D4-B3FD-5DB0767E7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FC23-5B53-4B48-8490-E8D8B77567E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A2FC4-705E-443F-91D6-3AEE96986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EC091-B6D6-4899-9E47-24C663114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9545-382A-4CC5-905B-AD9DC080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8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45657-6E90-475C-8BBB-5E421D61A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F1197-C071-4B48-94EB-81A2F7C653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5101A-C68D-4CD3-BF01-6F4907215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8D95F-F5F1-4FBE-BAA0-E1304C8A2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FC23-5B53-4B48-8490-E8D8B77567E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C58B8-AE6E-4C44-B14B-8CB3D39BD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49299-98AA-450C-BD78-F77583A73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9545-382A-4CC5-905B-AD9DC080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93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21BC39-2AEA-44E1-BD9A-BAE06F108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EE13C-0F0E-407E-8075-0C367AC29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2B2C0-E703-4CDB-8593-07909A5235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AFC23-5B53-4B48-8490-E8D8B77567E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B9868-00C2-4D0A-9A6E-FF748AA2E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D45CE-DB5A-48EE-9FDA-9295ABACB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99545-382A-4CC5-905B-AD9DC080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77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svg"/><Relationship Id="rId10" Type="http://schemas.openxmlformats.org/officeDocument/2006/relationships/image" Target="../media/image10.sv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CD2AC2-0808-4DC2-BC9C-620A72DF7169}"/>
              </a:ext>
            </a:extLst>
          </p:cNvPr>
          <p:cNvSpPr/>
          <p:nvPr/>
        </p:nvSpPr>
        <p:spPr>
          <a:xfrm>
            <a:off x="5220929" y="1160207"/>
            <a:ext cx="3993014" cy="313028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Azure App Service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BF7021-DCDD-4C43-BADD-CB9FD32784E7}"/>
              </a:ext>
            </a:extLst>
          </p:cNvPr>
          <p:cNvSpPr/>
          <p:nvPr/>
        </p:nvSpPr>
        <p:spPr>
          <a:xfrm>
            <a:off x="5708684" y="1611371"/>
            <a:ext cx="990980" cy="61286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bg1"/>
                </a:solidFill>
              </a:rPr>
              <a:t>fastapi</a:t>
            </a:r>
            <a:r>
              <a:rPr lang="en-US" sz="1400" b="1" dirty="0">
                <a:solidFill>
                  <a:schemeClr val="bg1"/>
                </a:solidFill>
              </a:rPr>
              <a:t>-rest-</a:t>
            </a:r>
            <a:r>
              <a:rPr lang="en-US" sz="1400" b="1" dirty="0" err="1">
                <a:solidFill>
                  <a:schemeClr val="bg1"/>
                </a:solidFill>
              </a:rPr>
              <a:t>api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B9EAA-4D6A-4AC5-A58C-45793A49979C}"/>
              </a:ext>
            </a:extLst>
          </p:cNvPr>
          <p:cNvSpPr/>
          <p:nvPr/>
        </p:nvSpPr>
        <p:spPr>
          <a:xfrm>
            <a:off x="7859408" y="1611371"/>
            <a:ext cx="990980" cy="61286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flask-rest-</a:t>
            </a:r>
            <a:r>
              <a:rPr lang="en-US" sz="1400" b="1" dirty="0" err="1">
                <a:solidFill>
                  <a:schemeClr val="bg1"/>
                </a:solidFill>
              </a:rPr>
              <a:t>api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3D2712-6B14-471E-91EA-F8A72C436A40}"/>
              </a:ext>
            </a:extLst>
          </p:cNvPr>
          <p:cNvSpPr/>
          <p:nvPr/>
        </p:nvSpPr>
        <p:spPr>
          <a:xfrm>
            <a:off x="6752816" y="3154222"/>
            <a:ext cx="990980" cy="61286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nginx-</a:t>
            </a:r>
            <a:r>
              <a:rPr lang="en-US" sz="1400" b="1" dirty="0" err="1">
                <a:solidFill>
                  <a:schemeClr val="bg1"/>
                </a:solidFill>
              </a:rPr>
              <a:t>api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13" name="Picture 12" descr="Shape, icon&#10;&#10;Description automatically generated">
            <a:extLst>
              <a:ext uri="{FF2B5EF4-FFF2-40B4-BE49-F238E27FC236}">
                <a16:creationId xmlns:a16="http://schemas.microsoft.com/office/drawing/2014/main" id="{342417B9-B3AF-46D8-9A3C-293152D1F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184" y="3643972"/>
            <a:ext cx="231224" cy="246221"/>
          </a:xfrm>
          <a:prstGeom prst="rect">
            <a:avLst/>
          </a:prstGeom>
        </p:spPr>
      </p:pic>
      <p:pic>
        <p:nvPicPr>
          <p:cNvPr id="15" name="Picture 14" descr="Shape, icon&#10;&#10;Description automatically generated">
            <a:extLst>
              <a:ext uri="{FF2B5EF4-FFF2-40B4-BE49-F238E27FC236}">
                <a16:creationId xmlns:a16="http://schemas.microsoft.com/office/drawing/2014/main" id="{35F6D9EB-E05C-4ED6-8C7C-5C0C42C53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3807" y="2107626"/>
            <a:ext cx="231224" cy="246221"/>
          </a:xfrm>
          <a:prstGeom prst="rect">
            <a:avLst/>
          </a:prstGeom>
        </p:spPr>
      </p:pic>
      <p:pic>
        <p:nvPicPr>
          <p:cNvPr id="17" name="Picture 16" descr="Shape, icon&#10;&#10;Description automatically generated">
            <a:extLst>
              <a:ext uri="{FF2B5EF4-FFF2-40B4-BE49-F238E27FC236}">
                <a16:creationId xmlns:a16="http://schemas.microsoft.com/office/drawing/2014/main" id="{B4617522-EF48-4EA5-9DDF-09BDFBA03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604" y="2034104"/>
            <a:ext cx="231224" cy="2462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A5F0969-91F3-4FD8-ABF8-77E16BB64F7B}"/>
              </a:ext>
            </a:extLst>
          </p:cNvPr>
          <p:cNvSpPr txBox="1"/>
          <p:nvPr/>
        </p:nvSpPr>
        <p:spPr>
          <a:xfrm>
            <a:off x="4991660" y="5524454"/>
            <a:ext cx="52730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</a:rPr>
              <a:t>Flask url: https://&lt;webappName&gt;.</a:t>
            </a:r>
            <a:r>
              <a:rPr lang="en-US" sz="1200" b="1" dirty="0">
                <a:solidFill>
                  <a:srgbClr val="00B0F0"/>
                </a:solidFill>
                <a:effectLst/>
              </a:rPr>
              <a:t>azurewebsites.net/flask-rest-api/version</a:t>
            </a:r>
          </a:p>
          <a:p>
            <a:r>
              <a:rPr lang="en-US" sz="1200" b="1" dirty="0" err="1">
                <a:solidFill>
                  <a:srgbClr val="00B0F0"/>
                </a:solidFill>
              </a:rPr>
              <a:t>Fastapi</a:t>
            </a:r>
            <a:r>
              <a:rPr lang="en-US" sz="1200" b="1" dirty="0">
                <a:solidFill>
                  <a:srgbClr val="00B0F0"/>
                </a:solidFill>
              </a:rPr>
              <a:t> url: https://&lt;webappName&gt;.</a:t>
            </a:r>
            <a:r>
              <a:rPr lang="en-US" sz="1200" b="1" dirty="0">
                <a:solidFill>
                  <a:srgbClr val="00B0F0"/>
                </a:solidFill>
                <a:effectLst/>
              </a:rPr>
              <a:t>azurewebsites.net/fastapi-rest-api/version</a:t>
            </a:r>
          </a:p>
          <a:p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550AFB1-E48E-443C-99CC-CEE4226D9791}"/>
              </a:ext>
            </a:extLst>
          </p:cNvPr>
          <p:cNvSpPr/>
          <p:nvPr/>
        </p:nvSpPr>
        <p:spPr>
          <a:xfrm>
            <a:off x="7354529" y="2268150"/>
            <a:ext cx="1134106" cy="914400"/>
          </a:xfrm>
          <a:custGeom>
            <a:avLst/>
            <a:gdLst>
              <a:gd name="connsiteX0" fmla="*/ 0 w 1134106"/>
              <a:gd name="connsiteY0" fmla="*/ 914400 h 914400"/>
              <a:gd name="connsiteX1" fmla="*/ 275303 w 1134106"/>
              <a:gd name="connsiteY1" fmla="*/ 393290 h 914400"/>
              <a:gd name="connsiteX2" fmla="*/ 1042219 w 1134106"/>
              <a:gd name="connsiteY2" fmla="*/ 353961 h 914400"/>
              <a:gd name="connsiteX3" fmla="*/ 1091381 w 1134106"/>
              <a:gd name="connsiteY3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4106" h="914400">
                <a:moveTo>
                  <a:pt x="0" y="914400"/>
                </a:moveTo>
                <a:cubicBezTo>
                  <a:pt x="50800" y="700548"/>
                  <a:pt x="101600" y="486696"/>
                  <a:pt x="275303" y="393290"/>
                </a:cubicBezTo>
                <a:cubicBezTo>
                  <a:pt x="449006" y="299883"/>
                  <a:pt x="906206" y="419509"/>
                  <a:pt x="1042219" y="353961"/>
                </a:cubicBezTo>
                <a:cubicBezTo>
                  <a:pt x="1178232" y="288413"/>
                  <a:pt x="1134806" y="144206"/>
                  <a:pt x="1091381" y="0"/>
                </a:cubicBezTo>
              </a:path>
            </a:pathLst>
          </a:custGeom>
          <a:noFill/>
          <a:ln w="31750">
            <a:solidFill>
              <a:srgbClr val="00B0F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8641C4D-6DB9-48E2-B318-5D1A7483F5BE}"/>
              </a:ext>
            </a:extLst>
          </p:cNvPr>
          <p:cNvSpPr/>
          <p:nvPr/>
        </p:nvSpPr>
        <p:spPr>
          <a:xfrm flipH="1">
            <a:off x="6005251" y="2251796"/>
            <a:ext cx="1134106" cy="914400"/>
          </a:xfrm>
          <a:custGeom>
            <a:avLst/>
            <a:gdLst>
              <a:gd name="connsiteX0" fmla="*/ 0 w 1134106"/>
              <a:gd name="connsiteY0" fmla="*/ 914400 h 914400"/>
              <a:gd name="connsiteX1" fmla="*/ 275303 w 1134106"/>
              <a:gd name="connsiteY1" fmla="*/ 393290 h 914400"/>
              <a:gd name="connsiteX2" fmla="*/ 1042219 w 1134106"/>
              <a:gd name="connsiteY2" fmla="*/ 353961 h 914400"/>
              <a:gd name="connsiteX3" fmla="*/ 1091381 w 1134106"/>
              <a:gd name="connsiteY3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4106" h="914400">
                <a:moveTo>
                  <a:pt x="0" y="914400"/>
                </a:moveTo>
                <a:cubicBezTo>
                  <a:pt x="50800" y="700548"/>
                  <a:pt x="101600" y="486696"/>
                  <a:pt x="275303" y="393290"/>
                </a:cubicBezTo>
                <a:cubicBezTo>
                  <a:pt x="449006" y="299883"/>
                  <a:pt x="906206" y="419509"/>
                  <a:pt x="1042219" y="353961"/>
                </a:cubicBezTo>
                <a:cubicBezTo>
                  <a:pt x="1178232" y="288413"/>
                  <a:pt x="1134806" y="144206"/>
                  <a:pt x="1091381" y="0"/>
                </a:cubicBezTo>
              </a:path>
            </a:pathLst>
          </a:custGeom>
          <a:noFill/>
          <a:ln w="31750">
            <a:solidFill>
              <a:srgbClr val="00B0F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1595DB-7F60-456F-BC18-CC17A9EEF9C4}"/>
              </a:ext>
            </a:extLst>
          </p:cNvPr>
          <p:cNvSpPr txBox="1"/>
          <p:nvPr/>
        </p:nvSpPr>
        <p:spPr>
          <a:xfrm>
            <a:off x="7683245" y="2720487"/>
            <a:ext cx="11998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B0F0"/>
                </a:solidFill>
                <a:effectLst/>
              </a:rPr>
              <a:t>/flask-rest-</a:t>
            </a:r>
            <a:r>
              <a:rPr lang="en-US" sz="1400" b="0" dirty="0" err="1">
                <a:solidFill>
                  <a:srgbClr val="00B0F0"/>
                </a:solidFill>
                <a:effectLst/>
              </a:rPr>
              <a:t>api</a:t>
            </a:r>
            <a:endParaRPr lang="en-US" sz="1400" b="0" dirty="0">
              <a:solidFill>
                <a:srgbClr val="00B0F0"/>
              </a:solidFill>
              <a:effectLst/>
            </a:endParaRPr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A841EE-E443-4065-B2F0-00F9B8BCEDE7}"/>
              </a:ext>
            </a:extLst>
          </p:cNvPr>
          <p:cNvSpPr txBox="1"/>
          <p:nvPr/>
        </p:nvSpPr>
        <p:spPr>
          <a:xfrm>
            <a:off x="5628325" y="2752501"/>
            <a:ext cx="13524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B0F0"/>
                </a:solidFill>
                <a:effectLst/>
              </a:rPr>
              <a:t>/</a:t>
            </a:r>
            <a:r>
              <a:rPr lang="en-US" sz="1400" b="0" dirty="0" err="1">
                <a:solidFill>
                  <a:srgbClr val="00B0F0"/>
                </a:solidFill>
                <a:effectLst/>
              </a:rPr>
              <a:t>fastapi</a:t>
            </a:r>
            <a:r>
              <a:rPr lang="en-US" sz="1400" b="0" dirty="0">
                <a:solidFill>
                  <a:srgbClr val="00B0F0"/>
                </a:solidFill>
                <a:effectLst/>
              </a:rPr>
              <a:t>-rest-</a:t>
            </a:r>
            <a:r>
              <a:rPr lang="en-US" sz="1400" b="0" dirty="0" err="1">
                <a:solidFill>
                  <a:srgbClr val="00B0F0"/>
                </a:solidFill>
                <a:effectLst/>
              </a:rPr>
              <a:t>api</a:t>
            </a:r>
            <a:endParaRPr lang="en-US" sz="1400" b="0" dirty="0">
              <a:solidFill>
                <a:srgbClr val="00B0F0"/>
              </a:solidFill>
              <a:effectLst/>
            </a:endParaRPr>
          </a:p>
          <a:p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8D24875-E6A4-4C07-AAC2-BBC66833ECA6}"/>
              </a:ext>
            </a:extLst>
          </p:cNvPr>
          <p:cNvSpPr/>
          <p:nvPr/>
        </p:nvSpPr>
        <p:spPr>
          <a:xfrm>
            <a:off x="7078939" y="3783216"/>
            <a:ext cx="455433" cy="1725105"/>
          </a:xfrm>
          <a:custGeom>
            <a:avLst/>
            <a:gdLst>
              <a:gd name="connsiteX0" fmla="*/ 0 w 455433"/>
              <a:gd name="connsiteY0" fmla="*/ 1725105 h 1725105"/>
              <a:gd name="connsiteX1" fmla="*/ 452487 w 455433"/>
              <a:gd name="connsiteY1" fmla="*/ 1112363 h 1725105"/>
              <a:gd name="connsiteX2" fmla="*/ 160256 w 455433"/>
              <a:gd name="connsiteY2" fmla="*/ 0 h 1725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5433" h="1725105">
                <a:moveTo>
                  <a:pt x="0" y="1725105"/>
                </a:moveTo>
                <a:cubicBezTo>
                  <a:pt x="212889" y="1562492"/>
                  <a:pt x="425778" y="1399880"/>
                  <a:pt x="452487" y="1112363"/>
                </a:cubicBezTo>
                <a:cubicBezTo>
                  <a:pt x="479196" y="824846"/>
                  <a:pt x="319726" y="412423"/>
                  <a:pt x="160256" y="0"/>
                </a:cubicBezTo>
              </a:path>
            </a:pathLst>
          </a:custGeom>
          <a:noFill/>
          <a:ln w="25400">
            <a:solidFill>
              <a:srgbClr val="00B0F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248832-4792-4EB7-92D6-C14DDF3BA6A2}"/>
              </a:ext>
            </a:extLst>
          </p:cNvPr>
          <p:cNvSpPr txBox="1"/>
          <p:nvPr/>
        </p:nvSpPr>
        <p:spPr>
          <a:xfrm>
            <a:off x="7749330" y="2210750"/>
            <a:ext cx="739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B0F0"/>
                </a:solidFill>
                <a:effectLst/>
              </a:rPr>
              <a:t>Port: 5000</a:t>
            </a:r>
          </a:p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3D96DA-371C-49FF-AB68-AF0ED41E3955}"/>
              </a:ext>
            </a:extLst>
          </p:cNvPr>
          <p:cNvSpPr txBox="1"/>
          <p:nvPr/>
        </p:nvSpPr>
        <p:spPr>
          <a:xfrm>
            <a:off x="6081214" y="2197267"/>
            <a:ext cx="739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B0F0"/>
                </a:solidFill>
                <a:effectLst/>
              </a:rPr>
              <a:t>Port: 5000</a:t>
            </a:r>
          </a:p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ACB80CF-0F9D-4362-A921-CF5E46EF23CA}"/>
              </a:ext>
            </a:extLst>
          </p:cNvPr>
          <p:cNvSpPr txBox="1"/>
          <p:nvPr/>
        </p:nvSpPr>
        <p:spPr>
          <a:xfrm>
            <a:off x="6295065" y="3732317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B0F0"/>
                </a:solidFill>
                <a:effectLst/>
              </a:rPr>
              <a:t>Port: 80, 443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228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D5B25EE-8A3D-4874-BF8E-AB6576E128CD}"/>
              </a:ext>
            </a:extLst>
          </p:cNvPr>
          <p:cNvSpPr/>
          <p:nvPr/>
        </p:nvSpPr>
        <p:spPr>
          <a:xfrm>
            <a:off x="6673151" y="2030859"/>
            <a:ext cx="2540792" cy="225963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Azure App Service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BED16635-C6BA-A349-BF4D-BC12BC7005C9}"/>
              </a:ext>
            </a:extLst>
          </p:cNvPr>
          <p:cNvSpPr/>
          <p:nvPr/>
        </p:nvSpPr>
        <p:spPr>
          <a:xfrm>
            <a:off x="826271" y="1809135"/>
            <a:ext cx="4148852" cy="3299462"/>
          </a:xfrm>
          <a:prstGeom prst="rect">
            <a:avLst/>
          </a:prstGeom>
          <a:noFill/>
          <a:ln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386B25C-E77A-B848-9244-EA89316A90BE}"/>
              </a:ext>
            </a:extLst>
          </p:cNvPr>
          <p:cNvGrpSpPr/>
          <p:nvPr/>
        </p:nvGrpSpPr>
        <p:grpSpPr>
          <a:xfrm>
            <a:off x="4194088" y="4690848"/>
            <a:ext cx="1075469" cy="457201"/>
            <a:chOff x="8124046" y="3774182"/>
            <a:chExt cx="1075469" cy="457201"/>
          </a:xfrm>
        </p:grpSpPr>
        <p:pic>
          <p:nvPicPr>
            <p:cNvPr id="2066" name="Picture 7" descr="Hey Azure Guy! -">
              <a:extLst>
                <a:ext uri="{FF2B5EF4-FFF2-40B4-BE49-F238E27FC236}">
                  <a16:creationId xmlns:a16="http://schemas.microsoft.com/office/drawing/2014/main" id="{37085A9D-69D7-6244-AEE1-62A5867980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34" t="20807" r="18215" b="26131"/>
            <a:stretch/>
          </p:blipFill>
          <p:spPr bwMode="auto">
            <a:xfrm>
              <a:off x="8632118" y="3774182"/>
              <a:ext cx="567397" cy="457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84AE7A3-8F10-F645-949B-6B96AFBD8102}"/>
                </a:ext>
              </a:extLst>
            </p:cNvPr>
            <p:cNvSpPr txBox="1"/>
            <p:nvPr/>
          </p:nvSpPr>
          <p:spPr>
            <a:xfrm>
              <a:off x="8124046" y="3951934"/>
              <a:ext cx="7026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</a:rPr>
                <a:t>Azure</a:t>
              </a:r>
            </a:p>
          </p:txBody>
        </p:sp>
      </p:grpSp>
      <p:sp>
        <p:nvSpPr>
          <p:cNvPr id="138" name="Title 9">
            <a:extLst>
              <a:ext uri="{FF2B5EF4-FFF2-40B4-BE49-F238E27FC236}">
                <a16:creationId xmlns:a16="http://schemas.microsoft.com/office/drawing/2014/main" id="{1B65E34D-434C-4417-A0C6-B600B420B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009" y="346472"/>
            <a:ext cx="10921834" cy="55530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Architecture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EC107D2E-4E3E-492F-BF4F-AA947D761171}"/>
              </a:ext>
            </a:extLst>
          </p:cNvPr>
          <p:cNvSpPr/>
          <p:nvPr/>
        </p:nvSpPr>
        <p:spPr>
          <a:xfrm>
            <a:off x="1678251" y="1976284"/>
            <a:ext cx="2893749" cy="286392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7A124ED-627A-4953-BEC4-8C80F61F033E}"/>
              </a:ext>
            </a:extLst>
          </p:cNvPr>
          <p:cNvGrpSpPr/>
          <p:nvPr/>
        </p:nvGrpSpPr>
        <p:grpSpPr>
          <a:xfrm>
            <a:off x="825408" y="1986137"/>
            <a:ext cx="815204" cy="1290193"/>
            <a:chOff x="10831462" y="349497"/>
            <a:chExt cx="815204" cy="1290193"/>
          </a:xfrm>
        </p:grpSpPr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BE63CDA6-32F3-4D93-A8C4-95BAD5D92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22816" y="349497"/>
              <a:ext cx="432497" cy="432497"/>
            </a:xfrm>
            <a:prstGeom prst="rect">
              <a:avLst/>
            </a:prstGeom>
          </p:spPr>
        </p:pic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14BB16E-EBF8-4D98-BF1D-51E3CC139CFF}"/>
                </a:ext>
              </a:extLst>
            </p:cNvPr>
            <p:cNvSpPr txBox="1"/>
            <p:nvPr/>
          </p:nvSpPr>
          <p:spPr>
            <a:xfrm>
              <a:off x="10831462" y="808693"/>
              <a:ext cx="8152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Azure</a:t>
              </a:r>
              <a:b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Active </a:t>
              </a:r>
              <a:b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Directory</a:t>
              </a:r>
              <a:b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Tenant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3" name="Graphic 32">
            <a:extLst>
              <a:ext uri="{FF2B5EF4-FFF2-40B4-BE49-F238E27FC236}">
                <a16:creationId xmlns:a16="http://schemas.microsoft.com/office/drawing/2014/main" id="{B23EC405-C307-4E0E-8210-7A8EC1338B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4944" y="3664814"/>
            <a:ext cx="440399" cy="44039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B5E0F64-8770-46D5-9CC5-F496F580EF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224" y="4236404"/>
            <a:ext cx="461560" cy="461560"/>
          </a:xfrm>
          <a:prstGeom prst="rect">
            <a:avLst/>
          </a:prstGeom>
        </p:spPr>
      </p:pic>
      <p:grpSp>
        <p:nvGrpSpPr>
          <p:cNvPr id="180" name="Group 179">
            <a:extLst>
              <a:ext uri="{FF2B5EF4-FFF2-40B4-BE49-F238E27FC236}">
                <a16:creationId xmlns:a16="http://schemas.microsoft.com/office/drawing/2014/main" id="{776E2295-87F7-42A1-A2E6-078230BE8492}"/>
              </a:ext>
            </a:extLst>
          </p:cNvPr>
          <p:cNvGrpSpPr/>
          <p:nvPr/>
        </p:nvGrpSpPr>
        <p:grpSpPr>
          <a:xfrm>
            <a:off x="2842398" y="3286441"/>
            <a:ext cx="731292" cy="761219"/>
            <a:chOff x="4681081" y="1931719"/>
            <a:chExt cx="731292" cy="761219"/>
          </a:xfrm>
        </p:grpSpPr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DA1CB45C-4013-48FF-A42C-A0AFF87103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816741" y="1931719"/>
              <a:ext cx="353678" cy="353678"/>
            </a:xfrm>
            <a:prstGeom prst="rect">
              <a:avLst/>
            </a:prstGeom>
          </p:spPr>
        </p:pic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B20A85E-4E6D-46D8-A714-A6032362466F}"/>
                </a:ext>
              </a:extLst>
            </p:cNvPr>
            <p:cNvSpPr txBox="1"/>
            <p:nvPr/>
          </p:nvSpPr>
          <p:spPr>
            <a:xfrm>
              <a:off x="4681081" y="2292828"/>
              <a:ext cx="7312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Container</a:t>
              </a:r>
            </a:p>
            <a:p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 Registry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051C8C9D-107C-4869-9078-D7392D61F94E}"/>
              </a:ext>
            </a:extLst>
          </p:cNvPr>
          <p:cNvSpPr/>
          <p:nvPr/>
        </p:nvSpPr>
        <p:spPr>
          <a:xfrm>
            <a:off x="1776838" y="2469856"/>
            <a:ext cx="2607082" cy="223056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85DDB03F-591A-4D90-9989-6370BFA87C83}"/>
              </a:ext>
            </a:extLst>
          </p:cNvPr>
          <p:cNvGrpSpPr/>
          <p:nvPr/>
        </p:nvGrpSpPr>
        <p:grpSpPr>
          <a:xfrm>
            <a:off x="1741400" y="2736753"/>
            <a:ext cx="942031" cy="738405"/>
            <a:chOff x="1718304" y="1337720"/>
            <a:chExt cx="942031" cy="738405"/>
          </a:xfrm>
        </p:grpSpPr>
        <p:pic>
          <p:nvPicPr>
            <p:cNvPr id="196" name="Graphic 195">
              <a:extLst>
                <a:ext uri="{FF2B5EF4-FFF2-40B4-BE49-F238E27FC236}">
                  <a16:creationId xmlns:a16="http://schemas.microsoft.com/office/drawing/2014/main" id="{80903B27-654C-4048-8E77-637B92558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907314" y="1337720"/>
              <a:ext cx="481445" cy="481445"/>
            </a:xfrm>
            <a:prstGeom prst="rect">
              <a:avLst/>
            </a:prstGeom>
          </p:spPr>
        </p:pic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57193BF8-3C30-4DD7-BE57-A402D3059E7D}"/>
                </a:ext>
              </a:extLst>
            </p:cNvPr>
            <p:cNvSpPr txBox="1"/>
            <p:nvPr/>
          </p:nvSpPr>
          <p:spPr>
            <a:xfrm>
              <a:off x="1718304" y="1829904"/>
              <a:ext cx="9420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Web App</a:t>
              </a: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9BD6AA48-C92C-4B0C-8608-034A577A94F7}"/>
              </a:ext>
            </a:extLst>
          </p:cNvPr>
          <p:cNvGrpSpPr/>
          <p:nvPr/>
        </p:nvGrpSpPr>
        <p:grpSpPr>
          <a:xfrm>
            <a:off x="1784455" y="3853504"/>
            <a:ext cx="867636" cy="683209"/>
            <a:chOff x="1951327" y="2005919"/>
            <a:chExt cx="867636" cy="683209"/>
          </a:xfrm>
        </p:grpSpPr>
        <p:pic>
          <p:nvPicPr>
            <p:cNvPr id="200" name="Graphic 199">
              <a:extLst>
                <a:ext uri="{FF2B5EF4-FFF2-40B4-BE49-F238E27FC236}">
                  <a16:creationId xmlns:a16="http://schemas.microsoft.com/office/drawing/2014/main" id="{4A9066FB-D803-46A5-AE03-4D39C8571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229289" y="2005919"/>
              <a:ext cx="438486" cy="438486"/>
            </a:xfrm>
            <a:prstGeom prst="rect">
              <a:avLst/>
            </a:prstGeom>
          </p:spPr>
        </p:pic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95EC4D19-E568-4803-9CA6-67C0DA804A38}"/>
                </a:ext>
              </a:extLst>
            </p:cNvPr>
            <p:cNvSpPr txBox="1"/>
            <p:nvPr/>
          </p:nvSpPr>
          <p:spPr>
            <a:xfrm>
              <a:off x="1951327" y="2442907"/>
              <a:ext cx="8676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Service Plan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2E1CBA1-5288-4B86-93EF-6CDA31FE8F55}"/>
              </a:ext>
            </a:extLst>
          </p:cNvPr>
          <p:cNvGrpSpPr/>
          <p:nvPr/>
        </p:nvGrpSpPr>
        <p:grpSpPr>
          <a:xfrm>
            <a:off x="3374165" y="3638793"/>
            <a:ext cx="867636" cy="404901"/>
            <a:chOff x="3640498" y="3514501"/>
            <a:chExt cx="867636" cy="404901"/>
          </a:xfrm>
        </p:grpSpPr>
        <p:pic>
          <p:nvPicPr>
            <p:cNvPr id="42" name="Picture 41" descr="Shape, icon&#10;&#10;Description automatically generated">
              <a:extLst>
                <a:ext uri="{FF2B5EF4-FFF2-40B4-BE49-F238E27FC236}">
                  <a16:creationId xmlns:a16="http://schemas.microsoft.com/office/drawing/2014/main" id="{D5C8BF8A-9371-4314-B761-539DC7193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911008" y="3514501"/>
              <a:ext cx="231224" cy="246221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B80BDB1-B474-4BCA-88E4-E93EEAD51BBE}"/>
                </a:ext>
              </a:extLst>
            </p:cNvPr>
            <p:cNvSpPr txBox="1"/>
            <p:nvPr/>
          </p:nvSpPr>
          <p:spPr>
            <a:xfrm>
              <a:off x="3640498" y="3673181"/>
              <a:ext cx="8676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nginx-</a:t>
              </a:r>
              <a:r>
                <a:rPr lang="en-US" sz="1000" dirty="0" err="1">
                  <a:solidFill>
                    <a:schemeClr val="bg2">
                      <a:lumMod val="50000"/>
                    </a:schemeClr>
                  </a:solidFill>
                </a:rPr>
                <a:t>api</a:t>
              </a:r>
              <a:endParaRPr 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D132BC89-0A77-411E-B443-380AD5233DCB}"/>
              </a:ext>
            </a:extLst>
          </p:cNvPr>
          <p:cNvGrpSpPr/>
          <p:nvPr/>
        </p:nvGrpSpPr>
        <p:grpSpPr>
          <a:xfrm>
            <a:off x="3238062" y="3276330"/>
            <a:ext cx="1175438" cy="404901"/>
            <a:chOff x="3494242" y="3514501"/>
            <a:chExt cx="1175438" cy="404901"/>
          </a:xfrm>
        </p:grpSpPr>
        <p:pic>
          <p:nvPicPr>
            <p:cNvPr id="207" name="Picture 206" descr="Shape, icon&#10;&#10;Description automatically generated">
              <a:extLst>
                <a:ext uri="{FF2B5EF4-FFF2-40B4-BE49-F238E27FC236}">
                  <a16:creationId xmlns:a16="http://schemas.microsoft.com/office/drawing/2014/main" id="{12E69DFD-1C3F-481D-8380-4E3D22348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911008" y="3514501"/>
              <a:ext cx="231224" cy="246221"/>
            </a:xfrm>
            <a:prstGeom prst="rect">
              <a:avLst/>
            </a:prstGeom>
          </p:spPr>
        </p:pic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5901719A-CDBE-4A3C-B72C-6E2FD6B87035}"/>
                </a:ext>
              </a:extLst>
            </p:cNvPr>
            <p:cNvSpPr txBox="1"/>
            <p:nvPr/>
          </p:nvSpPr>
          <p:spPr>
            <a:xfrm>
              <a:off x="3494242" y="3673181"/>
              <a:ext cx="11754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flask-rest-</a:t>
              </a:r>
              <a:r>
                <a:rPr lang="en-US" sz="1000" dirty="0" err="1">
                  <a:solidFill>
                    <a:schemeClr val="bg2">
                      <a:lumMod val="50000"/>
                    </a:schemeClr>
                  </a:solidFill>
                </a:rPr>
                <a:t>api</a:t>
              </a:r>
              <a:endParaRPr 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pic>
        <p:nvPicPr>
          <p:cNvPr id="58" name="Picture 57" descr="Shape, icon&#10;&#10;Description automatically generated">
            <a:extLst>
              <a:ext uri="{FF2B5EF4-FFF2-40B4-BE49-F238E27FC236}">
                <a16:creationId xmlns:a16="http://schemas.microsoft.com/office/drawing/2014/main" id="{7B7C6D1E-9A9D-4A7E-946E-9D6B5EF06F9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47799" y="3016893"/>
            <a:ext cx="231224" cy="246221"/>
          </a:xfrm>
          <a:prstGeom prst="rect">
            <a:avLst/>
          </a:prstGeom>
        </p:spPr>
      </p:pic>
      <p:grpSp>
        <p:nvGrpSpPr>
          <p:cNvPr id="214" name="Group 213">
            <a:extLst>
              <a:ext uri="{FF2B5EF4-FFF2-40B4-BE49-F238E27FC236}">
                <a16:creationId xmlns:a16="http://schemas.microsoft.com/office/drawing/2014/main" id="{58B5F00C-5BC3-4453-ABE5-B21CD17AE9E0}"/>
              </a:ext>
            </a:extLst>
          </p:cNvPr>
          <p:cNvGrpSpPr/>
          <p:nvPr/>
        </p:nvGrpSpPr>
        <p:grpSpPr>
          <a:xfrm>
            <a:off x="3238062" y="2931254"/>
            <a:ext cx="1100002" cy="395199"/>
            <a:chOff x="3504764" y="3514501"/>
            <a:chExt cx="1100002" cy="395199"/>
          </a:xfrm>
        </p:grpSpPr>
        <p:pic>
          <p:nvPicPr>
            <p:cNvPr id="216" name="Picture 215" descr="Shape, icon&#10;&#10;Description automatically generated">
              <a:extLst>
                <a:ext uri="{FF2B5EF4-FFF2-40B4-BE49-F238E27FC236}">
                  <a16:creationId xmlns:a16="http://schemas.microsoft.com/office/drawing/2014/main" id="{715F563B-14AF-4F4B-9BEE-F8C34D96F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911008" y="3514501"/>
              <a:ext cx="231224" cy="246221"/>
            </a:xfrm>
            <a:prstGeom prst="rect">
              <a:avLst/>
            </a:prstGeom>
          </p:spPr>
        </p:pic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F27360AC-D5BD-4AF1-935E-9DF711034B8B}"/>
                </a:ext>
              </a:extLst>
            </p:cNvPr>
            <p:cNvSpPr txBox="1"/>
            <p:nvPr/>
          </p:nvSpPr>
          <p:spPr>
            <a:xfrm>
              <a:off x="3504764" y="3663479"/>
              <a:ext cx="1100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solidFill>
                    <a:schemeClr val="bg2">
                      <a:lumMod val="50000"/>
                    </a:schemeClr>
                  </a:solidFill>
                </a:rPr>
                <a:t>fastapi</a:t>
              </a:r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-rest-</a:t>
              </a:r>
              <a:r>
                <a:rPr lang="en-US" sz="1000" dirty="0" err="1">
                  <a:solidFill>
                    <a:schemeClr val="bg2">
                      <a:lumMod val="50000"/>
                    </a:schemeClr>
                  </a:solidFill>
                </a:rPr>
                <a:t>api</a:t>
              </a:r>
              <a:endParaRPr 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A0D3C738-A205-4089-8C8E-9C435C7032FB}"/>
              </a:ext>
            </a:extLst>
          </p:cNvPr>
          <p:cNvSpPr txBox="1"/>
          <p:nvPr/>
        </p:nvSpPr>
        <p:spPr>
          <a:xfrm>
            <a:off x="1696886" y="2342711"/>
            <a:ext cx="110182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2">
                    <a:lumMod val="50000"/>
                  </a:schemeClr>
                </a:solidFill>
              </a:rPr>
              <a:t>Resource group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FEE692E-E43E-4718-B3E1-EB74AF719555}"/>
              </a:ext>
            </a:extLst>
          </p:cNvPr>
          <p:cNvGrpSpPr/>
          <p:nvPr/>
        </p:nvGrpSpPr>
        <p:grpSpPr>
          <a:xfrm>
            <a:off x="3376278" y="1981021"/>
            <a:ext cx="1218124" cy="419227"/>
            <a:chOff x="5187434" y="2480631"/>
            <a:chExt cx="1218124" cy="41922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827AB3A-853E-764A-802B-65D9E6ED22CE}"/>
                </a:ext>
              </a:extLst>
            </p:cNvPr>
            <p:cNvSpPr txBox="1"/>
            <p:nvPr/>
          </p:nvSpPr>
          <p:spPr>
            <a:xfrm>
              <a:off x="5311143" y="2480631"/>
              <a:ext cx="1094415" cy="2154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2">
                      <a:lumMod val="25000"/>
                    </a:schemeClr>
                  </a:solidFill>
                </a:rPr>
                <a:t>Azure Subscription</a:t>
              </a:r>
            </a:p>
          </p:txBody>
        </p:sp>
        <p:pic>
          <p:nvPicPr>
            <p:cNvPr id="43" name="Picture 1">
              <a:extLst>
                <a:ext uri="{FF2B5EF4-FFF2-40B4-BE49-F238E27FC236}">
                  <a16:creationId xmlns:a16="http://schemas.microsoft.com/office/drawing/2014/main" id="{491036C5-3F5E-0B49-859E-9C86E147DC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7434" y="2530468"/>
              <a:ext cx="290235" cy="369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363BC7A-9DE2-4568-8154-98071A81CA35}"/>
              </a:ext>
            </a:extLst>
          </p:cNvPr>
          <p:cNvGrpSpPr/>
          <p:nvPr/>
        </p:nvGrpSpPr>
        <p:grpSpPr>
          <a:xfrm>
            <a:off x="826271" y="5273935"/>
            <a:ext cx="4714946" cy="809773"/>
            <a:chOff x="1442729" y="5236769"/>
            <a:chExt cx="4714946" cy="809773"/>
          </a:xfrm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F051BB81-203B-DD46-93F3-CF7306361ECC}"/>
                </a:ext>
              </a:extLst>
            </p:cNvPr>
            <p:cNvSpPr/>
            <p:nvPr/>
          </p:nvSpPr>
          <p:spPr>
            <a:xfrm>
              <a:off x="1442729" y="5236769"/>
              <a:ext cx="4539732" cy="8097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Legend</a:t>
              </a:r>
            </a:p>
          </p:txBody>
        </p:sp>
        <p:pic>
          <p:nvPicPr>
            <p:cNvPr id="89" name="Graphic 88">
              <a:extLst>
                <a:ext uri="{FF2B5EF4-FFF2-40B4-BE49-F238E27FC236}">
                  <a16:creationId xmlns:a16="http://schemas.microsoft.com/office/drawing/2014/main" id="{34B85055-F921-46AA-ADE6-EBDC6459F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968569" y="5570000"/>
              <a:ext cx="397434" cy="397434"/>
            </a:xfrm>
            <a:prstGeom prst="rect">
              <a:avLst/>
            </a:prstGeom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A4AA9B4-5BF4-4E21-84DA-E0E7BFF06C8C}"/>
                </a:ext>
              </a:extLst>
            </p:cNvPr>
            <p:cNvSpPr txBox="1"/>
            <p:nvPr/>
          </p:nvSpPr>
          <p:spPr>
            <a:xfrm>
              <a:off x="5388188" y="5554755"/>
              <a:ext cx="7694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App</a:t>
              </a:r>
              <a:b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Service</a:t>
              </a:r>
            </a:p>
          </p:txBody>
        </p:sp>
        <p:pic>
          <p:nvPicPr>
            <p:cNvPr id="91" name="Graphic 90">
              <a:extLst>
                <a:ext uri="{FF2B5EF4-FFF2-40B4-BE49-F238E27FC236}">
                  <a16:creationId xmlns:a16="http://schemas.microsoft.com/office/drawing/2014/main" id="{D563AC81-04BF-40D7-AABB-4C63EC70C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602890" y="5501342"/>
              <a:ext cx="432499" cy="432499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591E0EE-ECAF-43CE-B611-069ECE7BF3C1}"/>
                </a:ext>
              </a:extLst>
            </p:cNvPr>
            <p:cNvSpPr txBox="1"/>
            <p:nvPr/>
          </p:nvSpPr>
          <p:spPr>
            <a:xfrm>
              <a:off x="3053983" y="5532411"/>
              <a:ext cx="7694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Container</a:t>
              </a:r>
              <a:b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Registry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1853AA8-941E-4F02-9102-BB0EDA50D64D}"/>
                </a:ext>
              </a:extLst>
            </p:cNvPr>
            <p:cNvSpPr txBox="1"/>
            <p:nvPr/>
          </p:nvSpPr>
          <p:spPr>
            <a:xfrm>
              <a:off x="1824445" y="5557046"/>
              <a:ext cx="7694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Container</a:t>
              </a:r>
              <a:b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Image</a:t>
              </a:r>
            </a:p>
          </p:txBody>
        </p: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C9291FC2-FAC3-4941-93D0-96ECEB746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827952" y="5511143"/>
              <a:ext cx="438486" cy="438486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7AAB2BA-7C7E-4D28-9357-DDB00A77E75C}"/>
                </a:ext>
              </a:extLst>
            </p:cNvPr>
            <p:cNvSpPr txBox="1"/>
            <p:nvPr/>
          </p:nvSpPr>
          <p:spPr>
            <a:xfrm>
              <a:off x="4246598" y="5492544"/>
              <a:ext cx="76948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App</a:t>
              </a:r>
              <a:b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Service</a:t>
              </a:r>
              <a:b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Plan</a:t>
              </a:r>
            </a:p>
          </p:txBody>
        </p:sp>
        <p:pic>
          <p:nvPicPr>
            <p:cNvPr id="20" name="Picture 19" descr="Shape, icon&#10;&#10;Description automatically generated">
              <a:extLst>
                <a:ext uri="{FF2B5EF4-FFF2-40B4-BE49-F238E27FC236}">
                  <a16:creationId xmlns:a16="http://schemas.microsoft.com/office/drawing/2014/main" id="{76E59167-C45C-4DC9-A5F6-837A121935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568546" y="5680024"/>
              <a:ext cx="231224" cy="246221"/>
            </a:xfrm>
            <a:prstGeom prst="rect">
              <a:avLst/>
            </a:prstGeom>
          </p:spPr>
        </p:pic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7ADABAC8-AC24-4CD2-9A03-E13E1144E6BE}"/>
              </a:ext>
            </a:extLst>
          </p:cNvPr>
          <p:cNvSpPr/>
          <p:nvPr/>
        </p:nvSpPr>
        <p:spPr>
          <a:xfrm>
            <a:off x="6868891" y="2250468"/>
            <a:ext cx="990980" cy="61286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bg1"/>
                </a:solidFill>
              </a:rPr>
              <a:t>fastapi</a:t>
            </a:r>
            <a:r>
              <a:rPr lang="en-US" sz="1400" b="1" dirty="0">
                <a:solidFill>
                  <a:schemeClr val="bg1"/>
                </a:solidFill>
              </a:rPr>
              <a:t>-rest-</a:t>
            </a:r>
            <a:r>
              <a:rPr lang="en-US" sz="1400" b="1" dirty="0" err="1">
                <a:solidFill>
                  <a:schemeClr val="bg1"/>
                </a:solidFill>
              </a:rPr>
              <a:t>api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B3C332-7F06-404E-9A85-576F6D054A22}"/>
              </a:ext>
            </a:extLst>
          </p:cNvPr>
          <p:cNvSpPr/>
          <p:nvPr/>
        </p:nvSpPr>
        <p:spPr>
          <a:xfrm>
            <a:off x="8053678" y="2250468"/>
            <a:ext cx="990980" cy="61286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bg1"/>
                </a:solidFill>
              </a:rPr>
              <a:t>flaskapi</a:t>
            </a:r>
            <a:r>
              <a:rPr lang="en-US" sz="1400" b="1" dirty="0">
                <a:solidFill>
                  <a:schemeClr val="bg1"/>
                </a:solidFill>
              </a:rPr>
              <a:t>-rest-</a:t>
            </a:r>
            <a:r>
              <a:rPr lang="en-US" sz="1400" b="1" dirty="0" err="1">
                <a:solidFill>
                  <a:schemeClr val="bg1"/>
                </a:solidFill>
              </a:rPr>
              <a:t>api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0845EC-D7A8-4D61-9B94-8F542751CBF2}"/>
              </a:ext>
            </a:extLst>
          </p:cNvPr>
          <p:cNvSpPr/>
          <p:nvPr/>
        </p:nvSpPr>
        <p:spPr>
          <a:xfrm>
            <a:off x="7479530" y="3122560"/>
            <a:ext cx="990980" cy="61286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nginx-</a:t>
            </a:r>
            <a:r>
              <a:rPr lang="en-US" sz="1400" b="1" dirty="0" err="1">
                <a:solidFill>
                  <a:schemeClr val="bg1"/>
                </a:solidFill>
              </a:rPr>
              <a:t>api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30" name="Picture 29" descr="Shape, icon&#10;&#10;Description automatically generated">
            <a:extLst>
              <a:ext uri="{FF2B5EF4-FFF2-40B4-BE49-F238E27FC236}">
                <a16:creationId xmlns:a16="http://schemas.microsoft.com/office/drawing/2014/main" id="{340FD7E0-59CC-4C92-B5D5-DC24844DB88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54898" y="3612310"/>
            <a:ext cx="231224" cy="246221"/>
          </a:xfrm>
          <a:prstGeom prst="rect">
            <a:avLst/>
          </a:prstGeom>
        </p:spPr>
      </p:pic>
      <p:pic>
        <p:nvPicPr>
          <p:cNvPr id="34" name="Picture 33" descr="Shape, icon&#10;&#10;Description automatically generated">
            <a:extLst>
              <a:ext uri="{FF2B5EF4-FFF2-40B4-BE49-F238E27FC236}">
                <a16:creationId xmlns:a16="http://schemas.microsoft.com/office/drawing/2014/main" id="{F70F8CB7-CBDF-49BE-B35D-EBF7A1D68D8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98077" y="2746723"/>
            <a:ext cx="231224" cy="246221"/>
          </a:xfrm>
          <a:prstGeom prst="rect">
            <a:avLst/>
          </a:prstGeom>
        </p:spPr>
      </p:pic>
      <p:pic>
        <p:nvPicPr>
          <p:cNvPr id="36" name="Picture 35" descr="Shape, icon&#10;&#10;Description automatically generated">
            <a:extLst>
              <a:ext uri="{FF2B5EF4-FFF2-40B4-BE49-F238E27FC236}">
                <a16:creationId xmlns:a16="http://schemas.microsoft.com/office/drawing/2014/main" id="{84A04114-B141-4CDA-9B2F-30DB308C303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37811" y="2673201"/>
            <a:ext cx="231224" cy="24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14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93</Words>
  <Application>Microsoft Office PowerPoint</Application>
  <PresentationFormat>Widescreen</PresentationFormat>
  <Paragraphs>64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 Semibold</vt:lpstr>
      <vt:lpstr>Office Theme</vt:lpstr>
      <vt:lpstr>PowerPoint Presentation</vt:lpstr>
      <vt:lpstr>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Frédéric Le Coquil</dc:creator>
  <cp:lastModifiedBy>Frédéric Le Coquil</cp:lastModifiedBy>
  <cp:revision>2</cp:revision>
  <dcterms:created xsi:type="dcterms:W3CDTF">2021-12-06T15:41:00Z</dcterms:created>
  <dcterms:modified xsi:type="dcterms:W3CDTF">2021-12-06T21:52:40Z</dcterms:modified>
</cp:coreProperties>
</file>