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84" r:id="rId2"/>
    <p:sldId id="8587" r:id="rId3"/>
    <p:sldId id="8585" r:id="rId4"/>
    <p:sldId id="85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268036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 your private container images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to your Azure App Service 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without using Azure Key Vault 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store the Container Registry login/password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5B25EE-8A3D-4874-BF8E-AB6576E128CD}"/>
              </a:ext>
            </a:extLst>
          </p:cNvPr>
          <p:cNvSpPr/>
          <p:nvPr/>
        </p:nvSpPr>
        <p:spPr>
          <a:xfrm>
            <a:off x="5637560" y="2342711"/>
            <a:ext cx="2540791" cy="16552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826271" y="1809135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4194088" y="4690848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9" y="346472"/>
            <a:ext cx="10921834" cy="555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 login password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1678251" y="1976284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825408" y="1986137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944" y="3664814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4" y="4236404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2842398" y="3286441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1776838" y="2469856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1741400" y="2736753"/>
            <a:ext cx="942031" cy="738405"/>
            <a:chOff x="1718304" y="1337720"/>
            <a:chExt cx="942031" cy="738405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1784455" y="3853504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799" y="3016893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3319356" y="3290943"/>
            <a:ext cx="1100002" cy="395199"/>
            <a:chOff x="3504764" y="3514501"/>
            <a:chExt cx="1100002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1696886" y="2342711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3376278" y="1981021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826271" y="5273935"/>
            <a:ext cx="4242118" cy="809773"/>
            <a:chOff x="1442729" y="5236769"/>
            <a:chExt cx="4227318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4227318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4B85055-F921-46AA-ADE6-EBDC6459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4AA9B4-5BF4-4E21-84DA-E0E7BFF06C8C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D563AC81-04BF-40D7-AABB-4C63EC70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9291FC2-FAC3-4941-93D0-96ECEB74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76E59167-C45C-4DC9-A5F6-837A1219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845EC-D7A8-4D61-9B94-8F542751CBF2}"/>
              </a:ext>
            </a:extLst>
          </p:cNvPr>
          <p:cNvSpPr/>
          <p:nvPr/>
        </p:nvSpPr>
        <p:spPr>
          <a:xfrm>
            <a:off x="6201232" y="2594353"/>
            <a:ext cx="1346899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dotnet-rest-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Shape, icon&#10;&#10;Description automatically generated">
            <a:extLst>
              <a:ext uri="{FF2B5EF4-FFF2-40B4-BE49-F238E27FC236}">
                <a16:creationId xmlns:a16="http://schemas.microsoft.com/office/drawing/2014/main" id="{340FD7E0-59CC-4C92-B5D5-DC24844DB8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519" y="3084103"/>
            <a:ext cx="231224" cy="2462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B21BBF-9072-4FBA-B909-0D547A6A0A75}"/>
              </a:ext>
            </a:extLst>
          </p:cNvPr>
          <p:cNvSpPr/>
          <p:nvPr/>
        </p:nvSpPr>
        <p:spPr>
          <a:xfrm>
            <a:off x="8993237" y="3383691"/>
            <a:ext cx="2372492" cy="15422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8595D-3CA6-42C5-AF06-C08A5A27A9BE}"/>
              </a:ext>
            </a:extLst>
          </p:cNvPr>
          <p:cNvSpPr/>
          <p:nvPr/>
        </p:nvSpPr>
        <p:spPr>
          <a:xfrm>
            <a:off x="9366908" y="3745999"/>
            <a:ext cx="1601832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dotnet-rest-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A5DF8F1F-6AEF-4A49-9A0E-FD2F4D9A7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53128" y="4265670"/>
            <a:ext cx="231224" cy="246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8A5B49-166D-431F-99E7-AA086A7D9AF5}"/>
              </a:ext>
            </a:extLst>
          </p:cNvPr>
          <p:cNvSpPr txBox="1"/>
          <p:nvPr/>
        </p:nvSpPr>
        <p:spPr>
          <a:xfrm>
            <a:off x="10229435" y="2898611"/>
            <a:ext cx="15023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Azure Container Registry</a:t>
            </a:r>
          </a:p>
          <a:p>
            <a:r>
              <a:rPr lang="en-US" sz="1000" b="1" dirty="0">
                <a:solidFill>
                  <a:srgbClr val="00B0F0"/>
                </a:solidFill>
              </a:rPr>
              <a:t>      </a:t>
            </a:r>
            <a:r>
              <a:rPr lang="en-US" sz="1000" b="1" dirty="0">
                <a:solidFill>
                  <a:srgbClr val="00B0F0"/>
                </a:solidFill>
                <a:effectLst/>
              </a:rPr>
              <a:t> login password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BC49F-015D-4D95-B313-A415DE213884}"/>
              </a:ext>
            </a:extLst>
          </p:cNvPr>
          <p:cNvSpPr/>
          <p:nvPr/>
        </p:nvSpPr>
        <p:spPr>
          <a:xfrm>
            <a:off x="8981578" y="1378587"/>
            <a:ext cx="2372492" cy="12076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Container Registry</a:t>
            </a:r>
          </a:p>
        </p:txBody>
      </p:sp>
      <p:pic>
        <p:nvPicPr>
          <p:cNvPr id="14" name="Picture 13" descr="Shape, icon&#10;&#10;Description automatically generated">
            <a:extLst>
              <a:ext uri="{FF2B5EF4-FFF2-40B4-BE49-F238E27FC236}">
                <a16:creationId xmlns:a16="http://schemas.microsoft.com/office/drawing/2014/main" id="{F4EB6F26-D8CB-414B-AE4F-4BDE8B19C0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8688" y="1607640"/>
            <a:ext cx="356440" cy="379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851B8F-AD36-4B2F-A981-F8DBA4450F68}"/>
              </a:ext>
            </a:extLst>
          </p:cNvPr>
          <p:cNvSpPr txBox="1"/>
          <p:nvPr/>
        </p:nvSpPr>
        <p:spPr>
          <a:xfrm>
            <a:off x="9188486" y="1936784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d</a:t>
            </a:r>
            <a:r>
              <a:rPr lang="en-US" sz="1000" b="1" dirty="0">
                <a:solidFill>
                  <a:srgbClr val="00B0F0"/>
                </a:solidFill>
                <a:effectLst/>
              </a:rPr>
              <a:t>otnet-rest-</a:t>
            </a:r>
            <a:r>
              <a:rPr lang="en-US" sz="1000" b="1" dirty="0" err="1">
                <a:solidFill>
                  <a:srgbClr val="00B0F0"/>
                </a:solidFill>
                <a:effectLst/>
              </a:rPr>
              <a:t>api</a:t>
            </a:r>
            <a:endParaRPr lang="en-US" sz="1000" b="1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C8C2C9-86A1-4DCF-BFFF-9834E6968969}"/>
              </a:ext>
            </a:extLst>
          </p:cNvPr>
          <p:cNvSpPr/>
          <p:nvPr/>
        </p:nvSpPr>
        <p:spPr>
          <a:xfrm flipH="1">
            <a:off x="9123865" y="2089815"/>
            <a:ext cx="1197870" cy="1293876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1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5B25EE-8A3D-4874-BF8E-AB6576E128CD}"/>
              </a:ext>
            </a:extLst>
          </p:cNvPr>
          <p:cNvSpPr/>
          <p:nvPr/>
        </p:nvSpPr>
        <p:spPr>
          <a:xfrm>
            <a:off x="5637560" y="2342711"/>
            <a:ext cx="2540791" cy="16552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826271" y="1809135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4194088" y="4690848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9" y="346472"/>
            <a:ext cx="10921834" cy="555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 System Assigned Managed Identity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1678251" y="1976284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825408" y="1986137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944" y="3664814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4" y="4236404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2842398" y="3286441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1776838" y="2469856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1741400" y="2736753"/>
            <a:ext cx="942031" cy="738405"/>
            <a:chOff x="1718304" y="1337720"/>
            <a:chExt cx="942031" cy="738405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1784455" y="3853504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799" y="3016893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3319356" y="3290943"/>
            <a:ext cx="1100002" cy="395199"/>
            <a:chOff x="3504764" y="3514501"/>
            <a:chExt cx="1100002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1696886" y="2342711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3376278" y="1981021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826271" y="5273935"/>
            <a:ext cx="4242118" cy="809773"/>
            <a:chOff x="1442729" y="5236769"/>
            <a:chExt cx="4227318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4227318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4B85055-F921-46AA-ADE6-EBDC6459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4AA9B4-5BF4-4E21-84DA-E0E7BFF06C8C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D563AC81-04BF-40D7-AABB-4C63EC70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9291FC2-FAC3-4941-93D0-96ECEB74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76E59167-C45C-4DC9-A5F6-837A1219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845EC-D7A8-4D61-9B94-8F542751CBF2}"/>
              </a:ext>
            </a:extLst>
          </p:cNvPr>
          <p:cNvSpPr/>
          <p:nvPr/>
        </p:nvSpPr>
        <p:spPr>
          <a:xfrm>
            <a:off x="6201232" y="2594353"/>
            <a:ext cx="1346899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dotnet-rest-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Shape, icon&#10;&#10;Description automatically generated">
            <a:extLst>
              <a:ext uri="{FF2B5EF4-FFF2-40B4-BE49-F238E27FC236}">
                <a16:creationId xmlns:a16="http://schemas.microsoft.com/office/drawing/2014/main" id="{340FD7E0-59CC-4C92-B5D5-DC24844DB8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519" y="3084103"/>
            <a:ext cx="231224" cy="24622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4C1336D-27E9-4E6B-86F4-54FCE1C6E6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75557" y="2772170"/>
            <a:ext cx="268546" cy="26854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1C05C77-0EA1-4CD7-B47D-2AC7D5274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743" y="2445333"/>
            <a:ext cx="493988" cy="4939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CCE5EC0-7188-4C6A-9CEB-CF35F30113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07931" y="5478792"/>
            <a:ext cx="406623" cy="406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B7292-5323-4354-A800-90B77DED8B02}"/>
              </a:ext>
            </a:extLst>
          </p:cNvPr>
          <p:cNvSpPr txBox="1"/>
          <p:nvPr/>
        </p:nvSpPr>
        <p:spPr>
          <a:xfrm>
            <a:off x="4545246" y="5600849"/>
            <a:ext cx="769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Identity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1988D-4385-4C0F-BAD0-B34348FDEB92}"/>
              </a:ext>
            </a:extLst>
          </p:cNvPr>
          <p:cNvSpPr/>
          <p:nvPr/>
        </p:nvSpPr>
        <p:spPr>
          <a:xfrm>
            <a:off x="9018288" y="3537164"/>
            <a:ext cx="2372492" cy="15422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9A1DE-E20B-41EC-980A-D51E714EC97C}"/>
              </a:ext>
            </a:extLst>
          </p:cNvPr>
          <p:cNvSpPr/>
          <p:nvPr/>
        </p:nvSpPr>
        <p:spPr>
          <a:xfrm>
            <a:off x="9391959" y="3899472"/>
            <a:ext cx="1601832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dotnet-rest-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53DB9486-294C-4EEA-A357-90B72D0510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78179" y="4419143"/>
            <a:ext cx="231224" cy="246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45402-98C5-4015-A1D6-A96066CFE1C2}"/>
              </a:ext>
            </a:extLst>
          </p:cNvPr>
          <p:cNvSpPr txBox="1"/>
          <p:nvPr/>
        </p:nvSpPr>
        <p:spPr>
          <a:xfrm>
            <a:off x="10857609" y="277910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Role: </a:t>
            </a:r>
            <a:r>
              <a:rPr lang="en-US" sz="1000" b="1" dirty="0" err="1">
                <a:solidFill>
                  <a:srgbClr val="00B0F0"/>
                </a:solidFill>
                <a:effectLst/>
              </a:rPr>
              <a:t>AcrPull</a:t>
            </a:r>
            <a:endParaRPr lang="en-US" sz="1000" b="1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FBD54-4272-4F32-ABD7-72CBC9342EE3}"/>
              </a:ext>
            </a:extLst>
          </p:cNvPr>
          <p:cNvSpPr/>
          <p:nvPr/>
        </p:nvSpPr>
        <p:spPr>
          <a:xfrm>
            <a:off x="9006629" y="1532060"/>
            <a:ext cx="2372492" cy="12076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Container Registry</a:t>
            </a:r>
          </a:p>
        </p:txBody>
      </p:sp>
      <p:pic>
        <p:nvPicPr>
          <p:cNvPr id="14" name="Picture 13" descr="Shape, icon&#10;&#10;Description automatically generated">
            <a:extLst>
              <a:ext uri="{FF2B5EF4-FFF2-40B4-BE49-F238E27FC236}">
                <a16:creationId xmlns:a16="http://schemas.microsoft.com/office/drawing/2014/main" id="{CEE72B10-77D8-4BAC-AED1-BB2A4B5BF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3739" y="1761113"/>
            <a:ext cx="356440" cy="379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8A2354-6002-49C9-ADB8-F35226ABF617}"/>
              </a:ext>
            </a:extLst>
          </p:cNvPr>
          <p:cNvSpPr txBox="1"/>
          <p:nvPr/>
        </p:nvSpPr>
        <p:spPr>
          <a:xfrm>
            <a:off x="9213537" y="2090257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d</a:t>
            </a:r>
            <a:r>
              <a:rPr lang="en-US" sz="1000" b="1" dirty="0">
                <a:solidFill>
                  <a:srgbClr val="00B0F0"/>
                </a:solidFill>
                <a:effectLst/>
              </a:rPr>
              <a:t>otnet-rest-</a:t>
            </a:r>
            <a:r>
              <a:rPr lang="en-US" sz="1000" b="1" dirty="0" err="1">
                <a:solidFill>
                  <a:srgbClr val="00B0F0"/>
                </a:solidFill>
                <a:effectLst/>
              </a:rPr>
              <a:t>api</a:t>
            </a:r>
            <a:endParaRPr lang="en-US" sz="1000" b="1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8569A64-D6CB-4447-A1A6-C41780FE1B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19937" y="3543968"/>
            <a:ext cx="454484" cy="45448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92F647-607C-44DD-9982-3EE048D6CBF1}"/>
              </a:ext>
            </a:extLst>
          </p:cNvPr>
          <p:cNvSpPr/>
          <p:nvPr/>
        </p:nvSpPr>
        <p:spPr>
          <a:xfrm flipH="1">
            <a:off x="9148915" y="2243288"/>
            <a:ext cx="1960487" cy="1242098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8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5B25EE-8A3D-4874-BF8E-AB6576E128CD}"/>
              </a:ext>
            </a:extLst>
          </p:cNvPr>
          <p:cNvSpPr/>
          <p:nvPr/>
        </p:nvSpPr>
        <p:spPr>
          <a:xfrm>
            <a:off x="5637560" y="2342711"/>
            <a:ext cx="2540791" cy="16552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826271" y="1809135"/>
            <a:ext cx="4148852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4194088" y="4690848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9" y="346472"/>
            <a:ext cx="10921834" cy="555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 User Assigned Managed Identity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1678251" y="1976284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A124ED-627A-4953-BEC4-8C80F61F033E}"/>
              </a:ext>
            </a:extLst>
          </p:cNvPr>
          <p:cNvGrpSpPr/>
          <p:nvPr/>
        </p:nvGrpSpPr>
        <p:grpSpPr>
          <a:xfrm>
            <a:off x="825408" y="1986137"/>
            <a:ext cx="815204" cy="1290193"/>
            <a:chOff x="10831462" y="349497"/>
            <a:chExt cx="815204" cy="129019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E63CDA6-32F3-4D93-A8C4-95BAD5D9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4BB16E-EBF8-4D98-BF1D-51E3CC139CFF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B23EC405-C307-4E0E-8210-7A8EC1338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944" y="3664814"/>
            <a:ext cx="440399" cy="440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5E0F64-8770-46D5-9CC5-F496F580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4" y="4236404"/>
            <a:ext cx="461560" cy="46156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6E2295-87F7-42A1-A2E6-078230BE8492}"/>
              </a:ext>
            </a:extLst>
          </p:cNvPr>
          <p:cNvGrpSpPr/>
          <p:nvPr/>
        </p:nvGrpSpPr>
        <p:grpSpPr>
          <a:xfrm>
            <a:off x="2842398" y="3286441"/>
            <a:ext cx="731292" cy="761219"/>
            <a:chOff x="4681081" y="1931719"/>
            <a:chExt cx="731292" cy="761219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DA1CB45C-4013-48FF-A42C-A0AFF871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20A85E-4E6D-46D8-A714-A6032362466F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C8C9D-107C-4869-9078-D7392D61F94E}"/>
              </a:ext>
            </a:extLst>
          </p:cNvPr>
          <p:cNvSpPr/>
          <p:nvPr/>
        </p:nvSpPr>
        <p:spPr>
          <a:xfrm>
            <a:off x="1776838" y="2469856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DB03F-591A-4D90-9989-6370BFA87C83}"/>
              </a:ext>
            </a:extLst>
          </p:cNvPr>
          <p:cNvGrpSpPr/>
          <p:nvPr/>
        </p:nvGrpSpPr>
        <p:grpSpPr>
          <a:xfrm>
            <a:off x="1741400" y="2736753"/>
            <a:ext cx="942031" cy="738405"/>
            <a:chOff x="1718304" y="1337720"/>
            <a:chExt cx="942031" cy="738405"/>
          </a:xfrm>
        </p:grpSpPr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80903B27-654C-4048-8E77-637B925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193BF8-3C30-4DD7-BE57-A402D3059E7D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D6AA48-C92C-4B0C-8608-034A577A94F7}"/>
              </a:ext>
            </a:extLst>
          </p:cNvPr>
          <p:cNvGrpSpPr/>
          <p:nvPr/>
        </p:nvGrpSpPr>
        <p:grpSpPr>
          <a:xfrm>
            <a:off x="1784455" y="3853504"/>
            <a:ext cx="867636" cy="683209"/>
            <a:chOff x="1951327" y="2005919"/>
            <a:chExt cx="867636" cy="683209"/>
          </a:xfrm>
        </p:grpSpPr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4A9066FB-D803-46A5-AE03-4D39C857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5EC4D19-E568-4803-9CA6-67C0DA804A38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pic>
        <p:nvPicPr>
          <p:cNvPr id="58" name="Picture 57" descr="Shape, icon&#10;&#10;Description automatically generated">
            <a:extLst>
              <a:ext uri="{FF2B5EF4-FFF2-40B4-BE49-F238E27FC236}">
                <a16:creationId xmlns:a16="http://schemas.microsoft.com/office/drawing/2014/main" id="{7B7C6D1E-9A9D-4A7E-946E-9D6B5EF06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7799" y="3016893"/>
            <a:ext cx="231224" cy="246221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B5F00C-5BC3-4453-ABE5-B21CD17AE9E0}"/>
              </a:ext>
            </a:extLst>
          </p:cNvPr>
          <p:cNvGrpSpPr/>
          <p:nvPr/>
        </p:nvGrpSpPr>
        <p:grpSpPr>
          <a:xfrm>
            <a:off x="3319356" y="3290943"/>
            <a:ext cx="1100002" cy="395199"/>
            <a:chOff x="3504764" y="3514501"/>
            <a:chExt cx="1100002" cy="395199"/>
          </a:xfrm>
        </p:grpSpPr>
        <p:pic>
          <p:nvPicPr>
            <p:cNvPr id="216" name="Picture 215" descr="Shape, icon&#10;&#10;Description automatically generated">
              <a:extLst>
                <a:ext uri="{FF2B5EF4-FFF2-40B4-BE49-F238E27FC236}">
                  <a16:creationId xmlns:a16="http://schemas.microsoft.com/office/drawing/2014/main" id="{715F563B-14AF-4F4B-9BEE-F8C34D96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27360AC-D5BD-4AF1-935E-9DF711034B8B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dotnet-rest-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0D3C738-A205-4089-8C8E-9C435C7032FB}"/>
              </a:ext>
            </a:extLst>
          </p:cNvPr>
          <p:cNvSpPr txBox="1"/>
          <p:nvPr/>
        </p:nvSpPr>
        <p:spPr>
          <a:xfrm>
            <a:off x="1696886" y="2342711"/>
            <a:ext cx="11018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Resource 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E692E-E43E-4718-B3E1-EB74AF719555}"/>
              </a:ext>
            </a:extLst>
          </p:cNvPr>
          <p:cNvGrpSpPr/>
          <p:nvPr/>
        </p:nvGrpSpPr>
        <p:grpSpPr>
          <a:xfrm>
            <a:off x="3376278" y="1981021"/>
            <a:ext cx="1218124" cy="419227"/>
            <a:chOff x="5187434" y="2480631"/>
            <a:chExt cx="1218124" cy="4192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27AB3A-853E-764A-802B-65D9E6ED22CE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</p:txBody>
        </p:sp>
        <p:pic>
          <p:nvPicPr>
            <p:cNvPr id="43" name="Picture 1">
              <a:extLst>
                <a:ext uri="{FF2B5EF4-FFF2-40B4-BE49-F238E27FC236}">
                  <a16:creationId xmlns:a16="http://schemas.microsoft.com/office/drawing/2014/main" id="{491036C5-3F5E-0B49-859E-9C86E147D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3BC7A-9DE2-4568-8154-98071A81CA35}"/>
              </a:ext>
            </a:extLst>
          </p:cNvPr>
          <p:cNvGrpSpPr/>
          <p:nvPr/>
        </p:nvGrpSpPr>
        <p:grpSpPr>
          <a:xfrm>
            <a:off x="826271" y="5273935"/>
            <a:ext cx="4242118" cy="809773"/>
            <a:chOff x="1442729" y="5236769"/>
            <a:chExt cx="4227318" cy="80977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051BB81-203B-DD46-93F3-CF7306361ECC}"/>
                </a:ext>
              </a:extLst>
            </p:cNvPr>
            <p:cNvSpPr/>
            <p:nvPr/>
          </p:nvSpPr>
          <p:spPr>
            <a:xfrm>
              <a:off x="1442729" y="5236769"/>
              <a:ext cx="4227318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4B85055-F921-46AA-ADE6-EBDC6459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4AA9B4-5BF4-4E21-84DA-E0E7BFF06C8C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D563AC81-04BF-40D7-AABB-4C63EC70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1E0EE-ECAF-43CE-B611-069ECE7BF3C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853AA8-941E-4F02-9102-BB0EDA50D64D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9291FC2-FAC3-4941-93D0-96ECEB74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AAB2BA-7C7E-4D28-9357-DDB00A77E75C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76E59167-C45C-4DC9-A5F6-837A1219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845EC-D7A8-4D61-9B94-8F542751CBF2}"/>
              </a:ext>
            </a:extLst>
          </p:cNvPr>
          <p:cNvSpPr/>
          <p:nvPr/>
        </p:nvSpPr>
        <p:spPr>
          <a:xfrm>
            <a:off x="6201232" y="2594353"/>
            <a:ext cx="1346899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dotnet-rest-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Shape, icon&#10;&#10;Description automatically generated">
            <a:extLst>
              <a:ext uri="{FF2B5EF4-FFF2-40B4-BE49-F238E27FC236}">
                <a16:creationId xmlns:a16="http://schemas.microsoft.com/office/drawing/2014/main" id="{340FD7E0-59CC-4C92-B5D5-DC24844DB8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519" y="3084103"/>
            <a:ext cx="231224" cy="24622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4C1336D-27E9-4E6B-86F4-54FCE1C6E6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57619" y="2474190"/>
            <a:ext cx="544623" cy="54462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1C05C77-0EA1-4CD7-B47D-2AC7D5274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4363" y="1758336"/>
            <a:ext cx="493988" cy="4939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CCE5EC0-7188-4C6A-9CEB-CF35F30113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07931" y="5478792"/>
            <a:ext cx="406623" cy="406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B7292-5323-4354-A800-90B77DED8B02}"/>
              </a:ext>
            </a:extLst>
          </p:cNvPr>
          <p:cNvSpPr txBox="1"/>
          <p:nvPr/>
        </p:nvSpPr>
        <p:spPr>
          <a:xfrm>
            <a:off x="4545246" y="5600849"/>
            <a:ext cx="769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Identity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43AE1-224D-4D7E-A203-849580F4999B}"/>
              </a:ext>
            </a:extLst>
          </p:cNvPr>
          <p:cNvSpPr txBox="1"/>
          <p:nvPr/>
        </p:nvSpPr>
        <p:spPr>
          <a:xfrm>
            <a:off x="2407528" y="2922644"/>
            <a:ext cx="143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User Assigned 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Managed Identity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794BA-62A0-4642-AFC7-F25B5B9B3EC4}"/>
              </a:ext>
            </a:extLst>
          </p:cNvPr>
          <p:cNvSpPr/>
          <p:nvPr/>
        </p:nvSpPr>
        <p:spPr>
          <a:xfrm>
            <a:off x="9157105" y="3699231"/>
            <a:ext cx="2372492" cy="15422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App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37F82-676D-4B25-93AC-6FE1FD1A9CCD}"/>
              </a:ext>
            </a:extLst>
          </p:cNvPr>
          <p:cNvSpPr/>
          <p:nvPr/>
        </p:nvSpPr>
        <p:spPr>
          <a:xfrm>
            <a:off x="9530776" y="4061539"/>
            <a:ext cx="1601832" cy="612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dotnet-rest-</a:t>
            </a:r>
            <a:r>
              <a:rPr lang="en-US" sz="1400" b="1" dirty="0" err="1">
                <a:solidFill>
                  <a:schemeClr val="bg1"/>
                </a:solidFill>
              </a:rPr>
              <a:t>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51274849-3FC0-40F4-B3D8-642A224091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16996" y="4581210"/>
            <a:ext cx="231224" cy="2462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559066-52F6-4C09-B149-B4ADD169AB76}"/>
              </a:ext>
            </a:extLst>
          </p:cNvPr>
          <p:cNvSpPr txBox="1"/>
          <p:nvPr/>
        </p:nvSpPr>
        <p:spPr>
          <a:xfrm>
            <a:off x="8862671" y="333555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effectLst/>
              </a:rPr>
              <a:t>Role: </a:t>
            </a:r>
            <a:r>
              <a:rPr lang="en-US" sz="1000" b="1" dirty="0" err="1">
                <a:solidFill>
                  <a:srgbClr val="00B0F0"/>
                </a:solidFill>
                <a:effectLst/>
              </a:rPr>
              <a:t>AcrPull</a:t>
            </a:r>
            <a:endParaRPr lang="en-US" sz="1000" b="1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F2F82-1F46-456F-9E65-5C7379242665}"/>
              </a:ext>
            </a:extLst>
          </p:cNvPr>
          <p:cNvSpPr/>
          <p:nvPr/>
        </p:nvSpPr>
        <p:spPr>
          <a:xfrm>
            <a:off x="9145446" y="1694127"/>
            <a:ext cx="2372492" cy="12076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Azure Container Registry</a:t>
            </a:r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0BE231B7-1CF6-46E2-B616-4B2C497954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56" y="1923180"/>
            <a:ext cx="356440" cy="379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5BE3C0-8439-44AF-8830-AB10E116927D}"/>
              </a:ext>
            </a:extLst>
          </p:cNvPr>
          <p:cNvSpPr txBox="1"/>
          <p:nvPr/>
        </p:nvSpPr>
        <p:spPr>
          <a:xfrm>
            <a:off x="9352354" y="2252324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d</a:t>
            </a:r>
            <a:r>
              <a:rPr lang="en-US" sz="1000" b="1" dirty="0">
                <a:solidFill>
                  <a:srgbClr val="00B0F0"/>
                </a:solidFill>
                <a:effectLst/>
              </a:rPr>
              <a:t>otnet-rest-</a:t>
            </a:r>
            <a:r>
              <a:rPr lang="en-US" sz="1000" b="1" dirty="0" err="1">
                <a:solidFill>
                  <a:srgbClr val="00B0F0"/>
                </a:solidFill>
                <a:effectLst/>
              </a:rPr>
              <a:t>api</a:t>
            </a:r>
            <a:endParaRPr lang="en-US" sz="1000" b="1" dirty="0">
              <a:solidFill>
                <a:srgbClr val="00B0F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A832B85-C228-4686-94F9-855DC148ED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6528" y="4249836"/>
            <a:ext cx="618764" cy="618764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C14115-0361-4F04-989B-9DE8E39EB5BB}"/>
              </a:ext>
            </a:extLst>
          </p:cNvPr>
          <p:cNvSpPr/>
          <p:nvPr/>
        </p:nvSpPr>
        <p:spPr>
          <a:xfrm>
            <a:off x="8742023" y="2405354"/>
            <a:ext cx="651906" cy="1831049"/>
          </a:xfrm>
          <a:custGeom>
            <a:avLst/>
            <a:gdLst>
              <a:gd name="connsiteX0" fmla="*/ 0 w 1134106"/>
              <a:gd name="connsiteY0" fmla="*/ 914400 h 914400"/>
              <a:gd name="connsiteX1" fmla="*/ 275303 w 1134106"/>
              <a:gd name="connsiteY1" fmla="*/ 393290 h 914400"/>
              <a:gd name="connsiteX2" fmla="*/ 1042219 w 1134106"/>
              <a:gd name="connsiteY2" fmla="*/ 353961 h 914400"/>
              <a:gd name="connsiteX3" fmla="*/ 1091381 w 113410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106" h="914400">
                <a:moveTo>
                  <a:pt x="0" y="914400"/>
                </a:moveTo>
                <a:cubicBezTo>
                  <a:pt x="50800" y="700548"/>
                  <a:pt x="101600" y="486696"/>
                  <a:pt x="275303" y="393290"/>
                </a:cubicBezTo>
                <a:cubicBezTo>
                  <a:pt x="449006" y="299883"/>
                  <a:pt x="906206" y="419509"/>
                  <a:pt x="1042219" y="353961"/>
                </a:cubicBezTo>
                <a:cubicBezTo>
                  <a:pt x="1178232" y="288413"/>
                  <a:pt x="1134806" y="144206"/>
                  <a:pt x="1091381" y="0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5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199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Office Theme</vt:lpstr>
      <vt:lpstr>Deploy your private container images  to your Azure App Service  without using Azure Key Vault  to store the Container Registry login/password</vt:lpstr>
      <vt:lpstr>Architecture login password</vt:lpstr>
      <vt:lpstr>Architecture System Assigned Managed Identity</vt:lpstr>
      <vt:lpstr>Architecture User Assigned Managed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8</cp:revision>
  <dcterms:created xsi:type="dcterms:W3CDTF">2021-12-06T15:41:00Z</dcterms:created>
  <dcterms:modified xsi:type="dcterms:W3CDTF">2021-12-08T09:53:15Z</dcterms:modified>
</cp:coreProperties>
</file>