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87" r:id="rId2"/>
    <p:sldId id="8602" r:id="rId3"/>
    <p:sldId id="8617" r:id="rId4"/>
    <p:sldId id="86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9.svg"/><Relationship Id="rId5" Type="http://schemas.openxmlformats.org/officeDocument/2006/relationships/image" Target="../media/image23.svg"/><Relationship Id="rId1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268036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Automating Data Transformation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 Python REST API 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Azure Data Factory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3405964-7F0C-488F-8628-EC3D4B0708ED}"/>
              </a:ext>
            </a:extLst>
          </p:cNvPr>
          <p:cNvGrpSpPr/>
          <p:nvPr/>
        </p:nvGrpSpPr>
        <p:grpSpPr>
          <a:xfrm>
            <a:off x="7289288" y="2803942"/>
            <a:ext cx="942031" cy="738405"/>
            <a:chOff x="1718304" y="1337720"/>
            <a:chExt cx="942031" cy="738405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AC802214-F14D-4979-B7A2-A52D3D37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19D74D0-1CE7-4D04-A69C-C97E18B4CDA0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C9AB0F6-BB46-4719-B7AF-97B56DC3FF1C}"/>
              </a:ext>
            </a:extLst>
          </p:cNvPr>
          <p:cNvSpPr/>
          <p:nvPr/>
        </p:nvSpPr>
        <p:spPr>
          <a:xfrm>
            <a:off x="3385799" y="1251786"/>
            <a:ext cx="5183434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CBD84-2848-451F-A259-4BB19FC6D4F7}"/>
              </a:ext>
            </a:extLst>
          </p:cNvPr>
          <p:cNvGrpSpPr/>
          <p:nvPr/>
        </p:nvGrpSpPr>
        <p:grpSpPr>
          <a:xfrm>
            <a:off x="7806253" y="4172761"/>
            <a:ext cx="1075469" cy="457201"/>
            <a:chOff x="8124046" y="3774182"/>
            <a:chExt cx="1075469" cy="457201"/>
          </a:xfrm>
        </p:grpSpPr>
        <p:pic>
          <p:nvPicPr>
            <p:cNvPr id="37" name="Picture 7" descr="Hey Azure Guy! -">
              <a:extLst>
                <a:ext uri="{FF2B5EF4-FFF2-40B4-BE49-F238E27FC236}">
                  <a16:creationId xmlns:a16="http://schemas.microsoft.com/office/drawing/2014/main" id="{67BE3572-0AC9-4D5C-A9D9-02CF56C96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A2BA57-2B9B-4F3F-8C22-8E5E3D442946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47AB77-4BFB-4922-93E7-FB53996C9465}"/>
              </a:ext>
            </a:extLst>
          </p:cNvPr>
          <p:cNvGrpSpPr/>
          <p:nvPr/>
        </p:nvGrpSpPr>
        <p:grpSpPr>
          <a:xfrm>
            <a:off x="3384936" y="1428788"/>
            <a:ext cx="815204" cy="1290193"/>
            <a:chOff x="10831462" y="349497"/>
            <a:chExt cx="815204" cy="129019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35823F-A718-4D68-AD0B-03767FCD4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353B8-A26A-4B89-A6BD-BB9AB4332D91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66C24BAF-8D0D-4E06-98CA-E41596953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4472" y="3107465"/>
            <a:ext cx="440399" cy="44039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5F4AD8D-CD49-4FCF-B5FB-4179F4395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52" y="3679055"/>
            <a:ext cx="461560" cy="46156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8CF049E-4B7F-40D9-AB35-40E459F00F60}"/>
              </a:ext>
            </a:extLst>
          </p:cNvPr>
          <p:cNvGrpSpPr/>
          <p:nvPr/>
        </p:nvGrpSpPr>
        <p:grpSpPr>
          <a:xfrm>
            <a:off x="3385799" y="4728789"/>
            <a:ext cx="5269729" cy="809773"/>
            <a:chOff x="1442728" y="5236769"/>
            <a:chExt cx="5251344" cy="8097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241D5F-7087-4D7B-A61B-E38D5B998A94}"/>
                </a:ext>
              </a:extLst>
            </p:cNvPr>
            <p:cNvSpPr/>
            <p:nvPr/>
          </p:nvSpPr>
          <p:spPr>
            <a:xfrm>
              <a:off x="1442728" y="5236769"/>
              <a:ext cx="5251344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1667CE4-E75F-4B52-8632-D08D8C465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8C0170-C13F-43D2-AFBD-A1C522E081A2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8C5E2A48-9C5F-4D5E-AEB4-0E899BED9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79A255-DD43-4F7A-A4B3-D54DB8F4FEA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7385AE-A3D5-47CB-BC6A-3EB133F590F3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65A6F99-09D6-43DA-9E52-94EAA32D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BB6AE31-FF1A-4185-B35D-CCBA98F13F81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74" name="Picture 73" descr="Shape, icon&#10;&#10;Description automatically generated">
              <a:extLst>
                <a:ext uri="{FF2B5EF4-FFF2-40B4-BE49-F238E27FC236}">
                  <a16:creationId xmlns:a16="http://schemas.microsoft.com/office/drawing/2014/main" id="{2495996B-09A9-43D1-8072-1569FA1F1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6E474D1-F30F-4E21-BC4F-B5FBD8DE77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50566" y="5019379"/>
            <a:ext cx="389292" cy="38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C7B6B-6A40-4AE5-9D21-2C5D69C1B7BC}"/>
              </a:ext>
            </a:extLst>
          </p:cNvPr>
          <p:cNvSpPr txBox="1"/>
          <p:nvPr/>
        </p:nvSpPr>
        <p:spPr>
          <a:xfrm>
            <a:off x="7139723" y="4974259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6F1AEE-4432-4C91-BC91-73B837E50F82}"/>
              </a:ext>
            </a:extLst>
          </p:cNvPr>
          <p:cNvSpPr/>
          <p:nvPr/>
        </p:nvSpPr>
        <p:spPr>
          <a:xfrm>
            <a:off x="4390632" y="1498610"/>
            <a:ext cx="3972726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866066-A973-4136-AB9D-46C791A66F7E}"/>
              </a:ext>
            </a:extLst>
          </p:cNvPr>
          <p:cNvGrpSpPr/>
          <p:nvPr/>
        </p:nvGrpSpPr>
        <p:grpSpPr>
          <a:xfrm>
            <a:off x="5648611" y="2254237"/>
            <a:ext cx="731292" cy="761219"/>
            <a:chOff x="4681081" y="1931719"/>
            <a:chExt cx="731292" cy="761219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9CBEDCA5-2266-4B22-9C3D-B58CD5006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DBE574-0D07-482B-86BB-2DA793163AD8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67ACDF-0109-4179-8BB8-D1281FA0A839}"/>
              </a:ext>
            </a:extLst>
          </p:cNvPr>
          <p:cNvSpPr/>
          <p:nvPr/>
        </p:nvSpPr>
        <p:spPr>
          <a:xfrm>
            <a:off x="4920342" y="1992182"/>
            <a:ext cx="3254935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60E2ED-32CF-40DF-97AE-4CCBB5A5CD79}"/>
              </a:ext>
            </a:extLst>
          </p:cNvPr>
          <p:cNvGrpSpPr/>
          <p:nvPr/>
        </p:nvGrpSpPr>
        <p:grpSpPr>
          <a:xfrm>
            <a:off x="6104524" y="2264792"/>
            <a:ext cx="1100002" cy="395199"/>
            <a:chOff x="3504764" y="3514501"/>
            <a:chExt cx="1100002" cy="395199"/>
          </a:xfrm>
        </p:grpSpPr>
        <p:pic>
          <p:nvPicPr>
            <p:cNvPr id="117" name="Picture 116" descr="Shape, icon&#10;&#10;Description automatically generated">
              <a:extLst>
                <a:ext uri="{FF2B5EF4-FFF2-40B4-BE49-F238E27FC236}">
                  <a16:creationId xmlns:a16="http://schemas.microsoft.com/office/drawing/2014/main" id="{976B75B8-BFB6-4DB5-B0D3-DB5A81B48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D29F6F7-E7DD-4330-BACC-022B6658560C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factory-rest-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C8A7CA2-D6A0-4411-8247-94DA8317CEAF}"/>
              </a:ext>
            </a:extLst>
          </p:cNvPr>
          <p:cNvGrpSpPr/>
          <p:nvPr/>
        </p:nvGrpSpPr>
        <p:grpSpPr>
          <a:xfrm>
            <a:off x="7167635" y="1503347"/>
            <a:ext cx="1218124" cy="419227"/>
            <a:chOff x="5187434" y="2480631"/>
            <a:chExt cx="1218124" cy="41922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90D104-4E1B-4BB9-B473-5B0859E9E87C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  <a:p>
              <a:pPr algn="ctr"/>
              <a:endParaRPr 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22" name="Picture 1">
              <a:extLst>
                <a:ext uri="{FF2B5EF4-FFF2-40B4-BE49-F238E27FC236}">
                  <a16:creationId xmlns:a16="http://schemas.microsoft.com/office/drawing/2014/main" id="{06C20193-854E-420B-B53D-E0B3E0C88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9" name="Picture 128" descr="Shape, icon&#10;&#10;Description automatically generated">
            <a:extLst>
              <a:ext uri="{FF2B5EF4-FFF2-40B4-BE49-F238E27FC236}">
                <a16:creationId xmlns:a16="http://schemas.microsoft.com/office/drawing/2014/main" id="{296D2790-0293-42BB-B867-7B263394BA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974" y="3047670"/>
            <a:ext cx="231224" cy="24622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3CC0BEE-B559-416B-8269-91C602CFA3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01225" y="3076413"/>
            <a:ext cx="389292" cy="38929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296F0AC-60E5-4B27-A898-C869EB5217D4}"/>
              </a:ext>
            </a:extLst>
          </p:cNvPr>
          <p:cNvSpPr txBox="1"/>
          <p:nvPr/>
        </p:nvSpPr>
        <p:spPr>
          <a:xfrm>
            <a:off x="5999208" y="2987701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D28DA54-4D11-4682-827C-D120B09767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2002" y="3248075"/>
            <a:ext cx="194009" cy="1940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4ACCBB-AE37-4D9D-AAB4-288D2B75166E}"/>
              </a:ext>
            </a:extLst>
          </p:cNvPr>
          <p:cNvSpPr/>
          <p:nvPr/>
        </p:nvSpPr>
        <p:spPr>
          <a:xfrm rot="21088561" flipH="1">
            <a:off x="5229599" y="3447466"/>
            <a:ext cx="479892" cy="568948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5F4AB47-910C-4325-AF4E-39E636348A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18293" y="3047669"/>
            <a:ext cx="246221" cy="246221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2061E78-8AE8-422A-B576-05DB2614ECC0}"/>
              </a:ext>
            </a:extLst>
          </p:cNvPr>
          <p:cNvGrpSpPr/>
          <p:nvPr/>
        </p:nvGrpSpPr>
        <p:grpSpPr>
          <a:xfrm>
            <a:off x="7309048" y="3491056"/>
            <a:ext cx="867636" cy="683209"/>
            <a:chOff x="1951327" y="2005919"/>
            <a:chExt cx="867636" cy="683209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59D9AC2-4B14-4DAA-99F5-FD0A0FCB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BF404D5-8F7B-46BA-B942-A52489E3C366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sp>
        <p:nvSpPr>
          <p:cNvPr id="95" name="Title 9">
            <a:extLst>
              <a:ext uri="{FF2B5EF4-FFF2-40B4-BE49-F238E27FC236}">
                <a16:creationId xmlns:a16="http://schemas.microsoft.com/office/drawing/2014/main" id="{54C116B3-B0EC-488D-870D-CA9B1C8C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E8095-45BD-4142-BC34-467E908F5A50}"/>
              </a:ext>
            </a:extLst>
          </p:cNvPr>
          <p:cNvSpPr txBox="1"/>
          <p:nvPr/>
        </p:nvSpPr>
        <p:spPr>
          <a:xfrm>
            <a:off x="4931881" y="1872645"/>
            <a:ext cx="14799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Factory Resource group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FCD0F3E-FEEA-4682-8904-B6E38C4EFC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36066" y="5001816"/>
            <a:ext cx="400111" cy="400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7F455-8B84-489B-8985-CCAA3D9B1417}"/>
              </a:ext>
            </a:extLst>
          </p:cNvPr>
          <p:cNvSpPr txBox="1"/>
          <p:nvPr/>
        </p:nvSpPr>
        <p:spPr>
          <a:xfrm>
            <a:off x="8119488" y="4996214"/>
            <a:ext cx="73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Factory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6F0FDF-BDD6-46DB-89CC-F0295140E2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84985" y="3626555"/>
            <a:ext cx="400111" cy="40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FDAEB-EFF5-4EC9-B2D2-93F5F05A9045}"/>
              </a:ext>
            </a:extLst>
          </p:cNvPr>
          <p:cNvSpPr txBox="1"/>
          <p:nvPr/>
        </p:nvSpPr>
        <p:spPr>
          <a:xfrm>
            <a:off x="6158188" y="3715365"/>
            <a:ext cx="73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Factory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1DF8FCC-79B5-4F5E-AE2B-2715F2A8BA7F}"/>
              </a:ext>
            </a:extLst>
          </p:cNvPr>
          <p:cNvSpPr/>
          <p:nvPr/>
        </p:nvSpPr>
        <p:spPr>
          <a:xfrm rot="21088561" flipH="1">
            <a:off x="5431453" y="3493699"/>
            <a:ext cx="319127" cy="371400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F3A54D-C0A7-4DF3-9F24-00208EADE4F0}"/>
              </a:ext>
            </a:extLst>
          </p:cNvPr>
          <p:cNvSpPr/>
          <p:nvPr/>
        </p:nvSpPr>
        <p:spPr>
          <a:xfrm rot="10344998" flipH="1">
            <a:off x="6157737" y="3350429"/>
            <a:ext cx="319127" cy="371400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B81FCC-B6BA-4EF2-A031-6D9286A55001}"/>
              </a:ext>
            </a:extLst>
          </p:cNvPr>
          <p:cNvSpPr/>
          <p:nvPr/>
        </p:nvSpPr>
        <p:spPr>
          <a:xfrm>
            <a:off x="2632025" y="957191"/>
            <a:ext cx="6881175" cy="51388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rgbClr val="FF0000"/>
                </a:solidFill>
              </a:rPr>
              <a:t>Subcription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EEAE0F-C3F4-4012-BDB7-3C4545C63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13210"/>
              </p:ext>
            </p:extLst>
          </p:nvPr>
        </p:nvGraphicFramePr>
        <p:xfrm>
          <a:off x="4761689" y="1247699"/>
          <a:ext cx="955040" cy="107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1056438061"/>
                    </a:ext>
                  </a:extLst>
                </a:gridCol>
              </a:tblGrid>
              <a:tr h="299835">
                <a:tc>
                  <a:txBody>
                    <a:bodyPr/>
                    <a:lstStyle/>
                    <a:p>
                      <a:r>
                        <a:rPr lang="en-US" sz="11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62095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980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1503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668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89E654-9216-4755-B7B9-1F8CEC48A05C}"/>
              </a:ext>
            </a:extLst>
          </p:cNvPr>
          <p:cNvSpPr txBox="1"/>
          <p:nvPr/>
        </p:nvSpPr>
        <p:spPr>
          <a:xfrm>
            <a:off x="4702585" y="957191"/>
            <a:ext cx="975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 OF KEYS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B6828142-8528-4151-B65F-22A83F38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45192"/>
              </p:ext>
            </p:extLst>
          </p:nvPr>
        </p:nvGraphicFramePr>
        <p:xfrm>
          <a:off x="2738381" y="4255787"/>
          <a:ext cx="3394184" cy="16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61">
                  <a:extLst>
                    <a:ext uri="{9D8B030D-6E8A-4147-A177-3AD203B41FA5}">
                      <a16:colId xmlns:a16="http://schemas.microsoft.com/office/drawing/2014/main" val="1056438061"/>
                    </a:ext>
                  </a:extLst>
                </a:gridCol>
                <a:gridCol w="845223">
                  <a:extLst>
                    <a:ext uri="{9D8B030D-6E8A-4147-A177-3AD203B41FA5}">
                      <a16:colId xmlns:a16="http://schemas.microsoft.com/office/drawing/2014/main" val="2058929858"/>
                    </a:ext>
                  </a:extLst>
                </a:gridCol>
                <a:gridCol w="837250">
                  <a:extLst>
                    <a:ext uri="{9D8B030D-6E8A-4147-A177-3AD203B41FA5}">
                      <a16:colId xmlns:a16="http://schemas.microsoft.com/office/drawing/2014/main" val="1193551650"/>
                    </a:ext>
                  </a:extLst>
                </a:gridCol>
                <a:gridCol w="837250">
                  <a:extLst>
                    <a:ext uri="{9D8B030D-6E8A-4147-A177-3AD203B41FA5}">
                      <a16:colId xmlns:a16="http://schemas.microsoft.com/office/drawing/2014/main" val="665769940"/>
                    </a:ext>
                  </a:extLst>
                </a:gridCol>
              </a:tblGrid>
              <a:tr h="299835"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62095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980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Baldwin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1503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6687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Helen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8001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r>
                        <a:rPr lang="en-US" sz="1100" dirty="0"/>
                        <a:t>Matthew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1253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32F88B9-8284-4DBB-8075-C55D57F9D030}"/>
              </a:ext>
            </a:extLst>
          </p:cNvPr>
          <p:cNvSpPr txBox="1"/>
          <p:nvPr/>
        </p:nvSpPr>
        <p:spPr>
          <a:xfrm>
            <a:off x="3037779" y="1101272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 OF COLUMNS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09CB0F2-62B8-4176-8852-EC16CB490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16759"/>
              </p:ext>
            </p:extLst>
          </p:nvPr>
        </p:nvGraphicFramePr>
        <p:xfrm>
          <a:off x="3168890" y="1378271"/>
          <a:ext cx="955040" cy="81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1056438061"/>
                    </a:ext>
                  </a:extLst>
                </a:gridCol>
              </a:tblGrid>
              <a:tr h="299835">
                <a:tc>
                  <a:txBody>
                    <a:bodyPr/>
                    <a:lstStyle/>
                    <a:p>
                      <a:r>
                        <a:rPr lang="en-US" sz="1100" dirty="0"/>
                        <a:t>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62095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980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973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D7ADCEC8-0228-4347-9CD0-5D115537B4D4}"/>
              </a:ext>
            </a:extLst>
          </p:cNvPr>
          <p:cNvSpPr/>
          <p:nvPr/>
        </p:nvSpPr>
        <p:spPr>
          <a:xfrm>
            <a:off x="7320049" y="1887908"/>
            <a:ext cx="1209734" cy="1192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Factory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DEA4CCE-42BE-4CE5-8C50-77B5FBA8E2D1}"/>
              </a:ext>
            </a:extLst>
          </p:cNvPr>
          <p:cNvSpPr/>
          <p:nvPr/>
        </p:nvSpPr>
        <p:spPr>
          <a:xfrm rot="4968881">
            <a:off x="8285074" y="2993698"/>
            <a:ext cx="1126660" cy="798120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5F0ED3-891B-49CD-A341-6067644A3CAE}"/>
              </a:ext>
            </a:extLst>
          </p:cNvPr>
          <p:cNvSpPr/>
          <p:nvPr/>
        </p:nvSpPr>
        <p:spPr>
          <a:xfrm flipV="1">
            <a:off x="3619674" y="2191129"/>
            <a:ext cx="3691795" cy="66657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35847-90AF-4EEF-963F-741FE3EB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99299"/>
              </p:ext>
            </p:extLst>
          </p:nvPr>
        </p:nvGraphicFramePr>
        <p:xfrm>
          <a:off x="6651537" y="4001579"/>
          <a:ext cx="2519723" cy="11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23">
                  <a:extLst>
                    <a:ext uri="{9D8B030D-6E8A-4147-A177-3AD203B41FA5}">
                      <a16:colId xmlns:a16="http://schemas.microsoft.com/office/drawing/2014/main" val="2058929858"/>
                    </a:ext>
                  </a:extLst>
                </a:gridCol>
                <a:gridCol w="837250">
                  <a:extLst>
                    <a:ext uri="{9D8B030D-6E8A-4147-A177-3AD203B41FA5}">
                      <a16:colId xmlns:a16="http://schemas.microsoft.com/office/drawing/2014/main" val="1193551650"/>
                    </a:ext>
                  </a:extLst>
                </a:gridCol>
                <a:gridCol w="837250">
                  <a:extLst>
                    <a:ext uri="{9D8B030D-6E8A-4147-A177-3AD203B41FA5}">
                      <a16:colId xmlns:a16="http://schemas.microsoft.com/office/drawing/2014/main" val="665769940"/>
                    </a:ext>
                  </a:extLst>
                </a:gridCol>
              </a:tblGrid>
              <a:tr h="299835">
                <a:tc>
                  <a:txBody>
                    <a:bodyPr/>
                    <a:lstStyle/>
                    <a:p>
                      <a:r>
                        <a:rPr lang="en-US" sz="11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62095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980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r>
                        <a:rPr lang="en-US" sz="1100" dirty="0"/>
                        <a:t>Carter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66878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r>
                        <a:rPr lang="en-US" sz="1100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12539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2EC92C1-A443-42EA-A897-AE4B370717CC}"/>
              </a:ext>
            </a:extLst>
          </p:cNvPr>
          <p:cNvSpPr/>
          <p:nvPr/>
        </p:nvSpPr>
        <p:spPr>
          <a:xfrm rot="2332355">
            <a:off x="5752792" y="1409597"/>
            <a:ext cx="1762112" cy="703829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39BA20-E417-4E2B-B1D1-7341FA8AEFF4}"/>
              </a:ext>
            </a:extLst>
          </p:cNvPr>
          <p:cNvSpPr/>
          <p:nvPr/>
        </p:nvSpPr>
        <p:spPr>
          <a:xfrm rot="20329706">
            <a:off x="4415234" y="3163885"/>
            <a:ext cx="3110787" cy="53017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BCB3A9-EAF0-495F-83E8-E527D98A2EC2}"/>
              </a:ext>
            </a:extLst>
          </p:cNvPr>
          <p:cNvSpPr/>
          <p:nvPr/>
        </p:nvSpPr>
        <p:spPr>
          <a:xfrm>
            <a:off x="4707030" y="1269540"/>
            <a:ext cx="2549176" cy="285303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Function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Container Instance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Kubernetes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5DC6A-90E3-4A96-9D3E-AECE90DB9187}"/>
              </a:ext>
            </a:extLst>
          </p:cNvPr>
          <p:cNvSpPr/>
          <p:nvPr/>
        </p:nvSpPr>
        <p:spPr>
          <a:xfrm>
            <a:off x="5070715" y="1526591"/>
            <a:ext cx="1898676" cy="14031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factory-rest-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1C8077A-81DB-4F77-9F0A-A57155F38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3677" y="3242809"/>
            <a:ext cx="250324" cy="25032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256328-C9F2-4097-976E-F011343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6952" y="3013404"/>
            <a:ext cx="272550" cy="2725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BC1C12A-CA6F-413C-A1F3-2BACBE7AB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9391" y="3716432"/>
            <a:ext cx="272550" cy="2725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E0419DA-676C-4520-AC11-99AB45518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5126" y="3447935"/>
            <a:ext cx="272550" cy="2725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748626-AE5A-4550-9859-0DF1A2608736}"/>
              </a:ext>
            </a:extLst>
          </p:cNvPr>
          <p:cNvSpPr/>
          <p:nvPr/>
        </p:nvSpPr>
        <p:spPr>
          <a:xfrm>
            <a:off x="2517204" y="1607065"/>
            <a:ext cx="2214673" cy="2330400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C6BFA-29FF-425D-ABFF-8C5C9E98A4D4}"/>
              </a:ext>
            </a:extLst>
          </p:cNvPr>
          <p:cNvSpPr txBox="1"/>
          <p:nvPr/>
        </p:nvSpPr>
        <p:spPr>
          <a:xfrm>
            <a:off x="210075" y="3367971"/>
            <a:ext cx="2637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/pipelines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PipelineRequest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Response: </a:t>
            </a:r>
            <a:r>
              <a:rPr lang="en-US" b="1" dirty="0" err="1">
                <a:solidFill>
                  <a:srgbClr val="00B0F0"/>
                </a:solidFill>
              </a:rPr>
              <a:t>pipeline_name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5A19F9-83BC-43E5-A1CF-BCC4F63AACA9}"/>
              </a:ext>
            </a:extLst>
          </p:cNvPr>
          <p:cNvSpPr/>
          <p:nvPr/>
        </p:nvSpPr>
        <p:spPr>
          <a:xfrm flipH="1">
            <a:off x="7279455" y="1973652"/>
            <a:ext cx="2025567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2B204-3474-4902-B973-49562AA7C9D3}"/>
              </a:ext>
            </a:extLst>
          </p:cNvPr>
          <p:cNvSpPr txBox="1"/>
          <p:nvPr/>
        </p:nvSpPr>
        <p:spPr>
          <a:xfrm>
            <a:off x="7241941" y="1016779"/>
            <a:ext cx="3810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/pipelines/{</a:t>
            </a:r>
            <a:r>
              <a:rPr lang="en-US" b="1" dirty="0" err="1">
                <a:solidFill>
                  <a:srgbClr val="00B0F0"/>
                </a:solidFill>
              </a:rPr>
              <a:t>pipeline_name</a:t>
            </a:r>
            <a:r>
              <a:rPr lang="en-US" b="1" dirty="0">
                <a:solidFill>
                  <a:srgbClr val="00B0F0"/>
                </a:solidFill>
              </a:rPr>
              <a:t>}/run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RunRequest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Response: </a:t>
            </a:r>
            <a:r>
              <a:rPr lang="en-US" b="1" dirty="0" err="1">
                <a:solidFill>
                  <a:srgbClr val="00B0F0"/>
                </a:solidFill>
              </a:rPr>
              <a:t>RunResponse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126145-E683-4A58-A43E-106ED57E9B0A}"/>
              </a:ext>
            </a:extLst>
          </p:cNvPr>
          <p:cNvSpPr/>
          <p:nvPr/>
        </p:nvSpPr>
        <p:spPr>
          <a:xfrm rot="1796164">
            <a:off x="8094221" y="3694667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AD9A3-625F-405E-9BEF-E330310255F5}"/>
              </a:ext>
            </a:extLst>
          </p:cNvPr>
          <p:cNvSpPr txBox="1"/>
          <p:nvPr/>
        </p:nvSpPr>
        <p:spPr>
          <a:xfrm>
            <a:off x="8179588" y="405673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293FA4-8ADB-4D0E-A580-B672B3A8AD01}"/>
              </a:ext>
            </a:extLst>
          </p:cNvPr>
          <p:cNvSpPr/>
          <p:nvPr/>
        </p:nvSpPr>
        <p:spPr>
          <a:xfrm>
            <a:off x="3142976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8C0780-0176-4DAF-9BA2-7CBADA436C00}"/>
              </a:ext>
            </a:extLst>
          </p:cNvPr>
          <p:cNvSpPr/>
          <p:nvPr/>
        </p:nvSpPr>
        <p:spPr>
          <a:xfrm>
            <a:off x="5083731" y="2422511"/>
            <a:ext cx="1885660" cy="507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Factory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Library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1D6C5452-7171-42E4-AAAF-C001931B5E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64157" y="2752209"/>
            <a:ext cx="246221" cy="24622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0057923-42AB-4565-8A80-5577EAA4E0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2209" y="2601237"/>
            <a:ext cx="199449" cy="199449"/>
          </a:xfrm>
          <a:prstGeom prst="rect">
            <a:avLst/>
          </a:prstGeom>
        </p:spPr>
      </p:pic>
      <p:pic>
        <p:nvPicPr>
          <p:cNvPr id="65" name="Picture 64" descr="Shape, icon&#10;&#10;Description automatically generated">
            <a:extLst>
              <a:ext uri="{FF2B5EF4-FFF2-40B4-BE49-F238E27FC236}">
                <a16:creationId xmlns:a16="http://schemas.microsoft.com/office/drawing/2014/main" id="{A2D07137-182A-4E29-AE0B-93EF188790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6285" y="2780323"/>
            <a:ext cx="231224" cy="24622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8A4A299-F61E-4346-B19B-CE0588D5F5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46400" y="2397987"/>
            <a:ext cx="954664" cy="9546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EEA748-BA7A-4B8E-8D8E-DB0D02B1E3FE}"/>
              </a:ext>
            </a:extLst>
          </p:cNvPr>
          <p:cNvSpPr txBox="1"/>
          <p:nvPr/>
        </p:nvSpPr>
        <p:spPr>
          <a:xfrm>
            <a:off x="2726215" y="4109955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/pipelines/{</a:t>
            </a:r>
            <a:r>
              <a:rPr lang="en-US" b="1" dirty="0" err="1">
                <a:solidFill>
                  <a:srgbClr val="00B0F0"/>
                </a:solidFill>
              </a:rPr>
              <a:t>pipeline_name</a:t>
            </a:r>
            <a:r>
              <a:rPr lang="en-US" b="1" dirty="0">
                <a:solidFill>
                  <a:srgbClr val="00B0F0"/>
                </a:solidFill>
              </a:rPr>
              <a:t>}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Response: </a:t>
            </a:r>
            <a:r>
              <a:rPr lang="en-US" b="1" dirty="0" err="1">
                <a:solidFill>
                  <a:srgbClr val="00B0F0"/>
                </a:solidFill>
              </a:rPr>
              <a:t>PipelineResponse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7B8829-FD20-4424-A233-BDAF1510617D}"/>
              </a:ext>
            </a:extLst>
          </p:cNvPr>
          <p:cNvSpPr/>
          <p:nvPr/>
        </p:nvSpPr>
        <p:spPr>
          <a:xfrm flipH="1">
            <a:off x="7241941" y="2787231"/>
            <a:ext cx="919478" cy="1164402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2AD1EB-B578-4FC6-9D2D-87DD248FA180}"/>
              </a:ext>
            </a:extLst>
          </p:cNvPr>
          <p:cNvSpPr txBox="1"/>
          <p:nvPr/>
        </p:nvSpPr>
        <p:spPr>
          <a:xfrm>
            <a:off x="7328470" y="4269113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/pipelines/{</a:t>
            </a:r>
            <a:r>
              <a:rPr lang="en-US" b="1" dirty="0" err="1">
                <a:solidFill>
                  <a:srgbClr val="00B0F0"/>
                </a:solidFill>
              </a:rPr>
              <a:t>pipeline_name</a:t>
            </a:r>
            <a:r>
              <a:rPr lang="en-US" b="1" dirty="0">
                <a:solidFill>
                  <a:srgbClr val="00B0F0"/>
                </a:solidFill>
              </a:rPr>
              <a:t>}/run/{</a:t>
            </a:r>
            <a:r>
              <a:rPr lang="en-US" b="1" dirty="0" err="1">
                <a:solidFill>
                  <a:srgbClr val="00B0F0"/>
                </a:solidFill>
              </a:rPr>
              <a:t>run_id</a:t>
            </a:r>
            <a:r>
              <a:rPr lang="en-US" b="1" dirty="0">
                <a:solidFill>
                  <a:srgbClr val="00B0F0"/>
                </a:solidFill>
              </a:rPr>
              <a:t>}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Response: </a:t>
            </a:r>
            <a:r>
              <a:rPr lang="en-US" b="1" dirty="0" err="1">
                <a:solidFill>
                  <a:srgbClr val="00B0F0"/>
                </a:solidFill>
              </a:rPr>
              <a:t>RunResponse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2056F37-7D4A-4748-900E-CDC2419133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79455" y="2955227"/>
            <a:ext cx="954664" cy="9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196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Office Theme</vt:lpstr>
      <vt:lpstr>Automating Data Transformation with Python REST API  using Azure Data Factory</vt:lpstr>
      <vt:lpstr>Azure Architecture</vt:lpstr>
      <vt:lpstr>PowerPoint Presentation</vt:lpstr>
      <vt:lpstr>Software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28</cp:revision>
  <dcterms:created xsi:type="dcterms:W3CDTF">2021-12-06T15:41:00Z</dcterms:created>
  <dcterms:modified xsi:type="dcterms:W3CDTF">2021-12-20T12:34:18Z</dcterms:modified>
</cp:coreProperties>
</file>