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147469128" r:id="rId5"/>
    <p:sldId id="2147469130" r:id="rId6"/>
    <p:sldId id="2147469134" r:id="rId7"/>
    <p:sldId id="2147469135" r:id="rId8"/>
    <p:sldId id="2147469136" r:id="rId9"/>
    <p:sldId id="21474691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test - update vocabulary" id="{CB9B4197-7962-4C6E-9EA4-337F63EB0BAC}">
          <p14:sldIdLst>
            <p14:sldId id="2147469128"/>
            <p14:sldId id="2147469130"/>
            <p14:sldId id="2147469134"/>
            <p14:sldId id="2147469135"/>
            <p14:sldId id="2147469136"/>
            <p14:sldId id="2147469137"/>
          </p14:sldIdLst>
        </p14:section>
        <p14:section name="backup slides" id="{D76B8133-7892-4F11-A309-3AFED4054E5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F114A8-756A-0321-073C-C1F707E9BC65}" name="Julien Corioland" initials="JC" userId="Julien Corioland" providerId="None"/>
  <p188:author id="{B9B56FA9-B6F3-14BD-9558-4ED3C367BC7C}" name="Benjamin Guinebertière" initials="BG" userId="S::bengui@microsoft.com::3266455a-dd77-4e5e-8d86-11e7ad9d170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>
        <p:scale>
          <a:sx n="100" d="100"/>
          <a:sy n="100" d="100"/>
        </p:scale>
        <p:origin x="6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9176C-B5BD-45A1-867A-891A1BD4A47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B5D75-DC7E-41F1-89F7-AECC25E7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5D75-DC7E-41F1-89F7-AECC25E71F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5D75-DC7E-41F1-89F7-AECC25E71F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5D75-DC7E-41F1-89F7-AECC25E71F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5D75-DC7E-41F1-89F7-AECC25E71F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5D75-DC7E-41F1-89F7-AECC25E71F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5D75-DC7E-41F1-89F7-AECC25E71F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714A-DB3A-4F1F-AF62-D5CA5ADC6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7F3CE-A08A-47F0-92AA-47B99F226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77F2-91E8-4766-B3C6-019F535A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88FC-BB6A-49BE-BAFE-E5449213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41A0D-7746-4F7C-A9D8-CBDAA25C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0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EF6-39C3-4379-BA15-E75889B9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1833D-066C-473F-A15A-EC981B3D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FCFB-FBB1-4203-97F2-2CBD2AD7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2049-ADC6-4D8F-803C-ACF85C86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60FD6-0AFB-45D3-97A8-5CD8B3AA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EA9F0-F99D-4C61-B018-AEFFE4775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1D91F-12D1-4A49-98D1-51CC0866F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335D4-969E-49E2-A3FF-5E5DCF80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D70CE-F252-49B3-9133-B4A6AC45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36DD-A1DC-49FD-8E12-1CAF14AC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92EA-402F-4AE9-AF78-7933D40C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B5FB-5EC5-4EBC-AE85-03B8A1A8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E3C9-CDAA-4A94-86C4-ECC92BC8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6051-99C1-451E-8807-0F8C34B2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8E4B-C837-416B-8229-34545EDD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3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95C1-5523-4058-A116-25D3BE52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DA2C5-BA11-486D-896F-7063C810B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A73E-B0DA-41C8-9FFC-3CEBE1F1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943F1-C594-4382-9DA4-5D50EA9A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C038-36DE-4C2F-B111-4F000E9B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1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2E77-36A4-46BA-99E6-CF761C0D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AAB9-2915-4D89-AEF0-33AD748BC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580A4-336A-44E4-9ABA-C6229DE2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A15A6-C151-4D4E-B9F1-5476BD58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876F0-4304-4500-8FA9-3B24B60B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25C2-C021-467B-B038-1A3A5721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2D98-E4BF-4E3F-A859-1A5BDCDD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C434-93C9-401C-9CB9-C1A14F0B2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B469B-B0D9-4D16-9BD7-A235D6EDE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57DAF-3987-4070-A6B3-07C66474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F94AF-9BA3-4F19-9268-CCB860F3E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AE9D5-332C-4B67-9A17-74CFE46F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5F0D8-6085-4B24-9A05-765943D0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FC852-3E50-4D8C-A361-9472F926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4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9A3B-50E8-4C19-856E-3B7EFE9F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5950B-ABC7-432C-BDFD-D403AFA6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FA072-4C8F-47FE-B48E-20674F4F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CA656-8332-44D4-A468-1D534F81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1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235F8-9B61-41C7-B567-FE10CDA1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D1D9F-C160-476C-809C-79659621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BB417-4F27-40CB-9184-3CB307AA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8AE4-4EFE-48D5-A2F3-AF202904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6A7B-4EFC-400B-AFC3-F3379C72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13084-A399-4E85-985B-A187A29FF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20FA6-BE80-4503-B9E8-6AF537EA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DA3EA-1FFF-4255-9090-CC358858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EF339-9899-4A28-9A78-9B76EA67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97FB-7C2A-4059-BE91-909A97F1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9991A-AD3E-4388-A4F3-CAB39D9D8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0EE44-09F2-41B0-9A1A-E5422B8E1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AF674-5DB4-4809-8EEF-794E7272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5749B-4D8D-451C-A1D0-F1E333B0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7EF4D-D5B2-4D4F-8322-1E600D9D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7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1EA2D-0CD7-4B8A-88E0-3D35CB4C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97E66-80FA-49A5-9574-E2DA8AD8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4D7D-36A3-42A7-B58C-C7A800343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1DA9-5D3E-4629-84AD-BC370C66D7D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F74C-AF51-40DF-9486-00A2FDF6E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2E5F-A56F-4DB9-A0C2-99E09B2B8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9442-DD65-435C-B977-3BA70281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26" Type="http://schemas.openxmlformats.org/officeDocument/2006/relationships/image" Target="../media/image22.sv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image" Target="../media/image25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34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9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24" Type="http://schemas.openxmlformats.org/officeDocument/2006/relationships/image" Target="../media/image28.svg"/><Relationship Id="rId32" Type="http://schemas.openxmlformats.org/officeDocument/2006/relationships/image" Target="../media/image36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36" Type="http://schemas.openxmlformats.org/officeDocument/2006/relationships/image" Target="../media/image38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7.png"/><Relationship Id="rId8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24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7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6.svg"/><Relationship Id="rId5" Type="http://schemas.openxmlformats.org/officeDocument/2006/relationships/image" Target="../media/image40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32.svg"/><Relationship Id="rId36" Type="http://schemas.openxmlformats.org/officeDocument/2006/relationships/image" Target="../media/image38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5.png"/><Relationship Id="rId4" Type="http://schemas.openxmlformats.org/officeDocument/2006/relationships/image" Target="../media/image39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7.png"/><Relationship Id="rId8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24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7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6.svg"/><Relationship Id="rId5" Type="http://schemas.openxmlformats.org/officeDocument/2006/relationships/image" Target="../media/image40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42.svg"/><Relationship Id="rId36" Type="http://schemas.openxmlformats.org/officeDocument/2006/relationships/image" Target="../media/image38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5.png"/><Relationship Id="rId4" Type="http://schemas.openxmlformats.org/officeDocument/2006/relationships/image" Target="../media/image39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41.png"/><Relationship Id="rId30" Type="http://schemas.openxmlformats.org/officeDocument/2006/relationships/image" Target="../media/image34.svg"/><Relationship Id="rId35" Type="http://schemas.openxmlformats.org/officeDocument/2006/relationships/image" Target="../media/image37.png"/><Relationship Id="rId8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BE63CDA6-32F3-4D93-A8C4-95BAD5D92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78" y="745019"/>
            <a:ext cx="432497" cy="43249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14CB3E-DFD6-4EF1-A278-290C47E20C18}"/>
              </a:ext>
            </a:extLst>
          </p:cNvPr>
          <p:cNvSpPr/>
          <p:nvPr/>
        </p:nvSpPr>
        <p:spPr>
          <a:xfrm>
            <a:off x="7587731" y="850718"/>
            <a:ext cx="3244909" cy="23440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E3A967AE-A633-4DA5-9CE8-AA7C5662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30" y="777646"/>
            <a:ext cx="238983" cy="2389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66D1BAF-0876-4C6B-9145-970D30A1EF22}"/>
              </a:ext>
            </a:extLst>
          </p:cNvPr>
          <p:cNvGrpSpPr/>
          <p:nvPr/>
        </p:nvGrpSpPr>
        <p:grpSpPr>
          <a:xfrm>
            <a:off x="9728160" y="2679428"/>
            <a:ext cx="889621" cy="508937"/>
            <a:chOff x="7290228" y="3255964"/>
            <a:chExt cx="889621" cy="508937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F6296D88-9430-40C4-BDF3-06DF354A3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57469" y="3255964"/>
              <a:ext cx="322380" cy="389292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3D9D540-7B2B-4DA2-A7C1-348021BEE0FB}"/>
                </a:ext>
              </a:extLst>
            </p:cNvPr>
            <p:cNvSpPr txBox="1"/>
            <p:nvPr/>
          </p:nvSpPr>
          <p:spPr>
            <a:xfrm>
              <a:off x="7290228" y="3303236"/>
              <a:ext cx="742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Storage Account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FAE0AA-6017-B9F9-D9E4-A3CE94E0D8FF}"/>
              </a:ext>
            </a:extLst>
          </p:cNvPr>
          <p:cNvGrpSpPr/>
          <p:nvPr/>
        </p:nvGrpSpPr>
        <p:grpSpPr>
          <a:xfrm>
            <a:off x="8112323" y="964263"/>
            <a:ext cx="908627" cy="571350"/>
            <a:chOff x="5569417" y="2322808"/>
            <a:chExt cx="908627" cy="57135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08BFB98-9621-48E0-A157-AD774450A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72362" y="2322808"/>
              <a:ext cx="304533" cy="30453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3D30AC-7566-48A3-B19D-C4D3EED84490}"/>
                </a:ext>
              </a:extLst>
            </p:cNvPr>
            <p:cNvSpPr txBox="1"/>
            <p:nvPr/>
          </p:nvSpPr>
          <p:spPr>
            <a:xfrm>
              <a:off x="5569417" y="2555604"/>
              <a:ext cx="908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Input 1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Event Hub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1046E98-C9DA-DB6C-AEE1-EC0A98973DCF}"/>
              </a:ext>
            </a:extLst>
          </p:cNvPr>
          <p:cNvGrpSpPr/>
          <p:nvPr/>
        </p:nvGrpSpPr>
        <p:grpSpPr>
          <a:xfrm>
            <a:off x="8163337" y="1625900"/>
            <a:ext cx="908627" cy="591149"/>
            <a:chOff x="5570314" y="2322808"/>
            <a:chExt cx="908627" cy="591149"/>
          </a:xfrm>
        </p:grpSpPr>
        <p:pic>
          <p:nvPicPr>
            <p:cNvPr id="272" name="Graphic 271">
              <a:extLst>
                <a:ext uri="{FF2B5EF4-FFF2-40B4-BE49-F238E27FC236}">
                  <a16:creationId xmlns:a16="http://schemas.microsoft.com/office/drawing/2014/main" id="{A3D01743-AD51-72BE-CEED-137785CDC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72362" y="2322808"/>
              <a:ext cx="304533" cy="304533"/>
            </a:xfrm>
            <a:prstGeom prst="rect">
              <a:avLst/>
            </a:prstGeom>
          </p:spPr>
        </p:pic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4C6066BF-43C9-FA05-E8E8-6BC104F8DB7E}"/>
                </a:ext>
              </a:extLst>
            </p:cNvPr>
            <p:cNvSpPr txBox="1"/>
            <p:nvPr/>
          </p:nvSpPr>
          <p:spPr>
            <a:xfrm>
              <a:off x="5570314" y="2575403"/>
              <a:ext cx="908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Input 2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Event Hub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E491CE4-6F6C-AFCD-714E-BA555FAEE414}"/>
              </a:ext>
            </a:extLst>
          </p:cNvPr>
          <p:cNvGrpSpPr/>
          <p:nvPr/>
        </p:nvGrpSpPr>
        <p:grpSpPr>
          <a:xfrm>
            <a:off x="8173430" y="2342748"/>
            <a:ext cx="908627" cy="591149"/>
            <a:chOff x="5570314" y="2322808"/>
            <a:chExt cx="908627" cy="591149"/>
          </a:xfrm>
        </p:grpSpPr>
        <p:pic>
          <p:nvPicPr>
            <p:cNvPr id="293" name="Graphic 292">
              <a:extLst>
                <a:ext uri="{FF2B5EF4-FFF2-40B4-BE49-F238E27FC236}">
                  <a16:creationId xmlns:a16="http://schemas.microsoft.com/office/drawing/2014/main" id="{11AA7EB8-9079-B0FF-29AB-B2E4BA4DC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72362" y="2322808"/>
              <a:ext cx="304533" cy="304533"/>
            </a:xfrm>
            <a:prstGeom prst="rect">
              <a:avLst/>
            </a:prstGeom>
          </p:spPr>
        </p:pic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AD3364F-3683-BBCE-7760-93C092C5BBA5}"/>
                </a:ext>
              </a:extLst>
            </p:cNvPr>
            <p:cNvSpPr txBox="1"/>
            <p:nvPr/>
          </p:nvSpPr>
          <p:spPr>
            <a:xfrm>
              <a:off x="5570314" y="2575403"/>
              <a:ext cx="908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rgbClr val="00BCF2">
                      <a:lumMod val="50000"/>
                    </a:srgbClr>
                  </a:solidFill>
                  <a:latin typeface="Segoe UI"/>
                </a:rPr>
                <a:t>Out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put 1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Event Hub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D875723-FFAB-E1F8-11EE-C343232A7423}"/>
              </a:ext>
            </a:extLst>
          </p:cNvPr>
          <p:cNvSpPr/>
          <p:nvPr/>
        </p:nvSpPr>
        <p:spPr>
          <a:xfrm>
            <a:off x="6477648" y="1316028"/>
            <a:ext cx="881458" cy="161786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11FCC38C-055A-61FF-7FBE-E7B74EBBE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959" y="1197059"/>
            <a:ext cx="238983" cy="238983"/>
          </a:xfrm>
          <a:prstGeom prst="rect">
            <a:avLst/>
          </a:prstGeom>
        </p:spPr>
      </p:pic>
      <p:pic>
        <p:nvPicPr>
          <p:cNvPr id="96" name="Picture 95" descr="Logo, icon&#10;&#10;Description automatically generated">
            <a:extLst>
              <a:ext uri="{FF2B5EF4-FFF2-40B4-BE49-F238E27FC236}">
                <a16:creationId xmlns:a16="http://schemas.microsoft.com/office/drawing/2014/main" id="{46CF7F54-5E88-39AF-8D20-92E8E2C17F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33" y="1629122"/>
            <a:ext cx="676600" cy="6766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0BF6E5A4-FA59-61B0-3E56-806573664043}"/>
              </a:ext>
            </a:extLst>
          </p:cNvPr>
          <p:cNvSpPr/>
          <p:nvPr/>
        </p:nvSpPr>
        <p:spPr>
          <a:xfrm>
            <a:off x="6250784" y="676108"/>
            <a:ext cx="4920284" cy="28588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10338382" y="3104843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FE5835-AFAD-35E7-F7AE-CE17652B322E}"/>
              </a:ext>
            </a:extLst>
          </p:cNvPr>
          <p:cNvGrpSpPr/>
          <p:nvPr/>
        </p:nvGrpSpPr>
        <p:grpSpPr>
          <a:xfrm>
            <a:off x="9116835" y="2523474"/>
            <a:ext cx="847048" cy="666724"/>
            <a:chOff x="10013917" y="1711103"/>
            <a:chExt cx="847048" cy="666724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EB1BD71-BBE9-4102-80A3-3B04413D227F}"/>
                </a:ext>
              </a:extLst>
            </p:cNvPr>
            <p:cNvSpPr txBox="1"/>
            <p:nvPr/>
          </p:nvSpPr>
          <p:spPr>
            <a:xfrm>
              <a:off x="10013917" y="2039273"/>
              <a:ext cx="84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Application Insights</a:t>
              </a: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F0AC3430-B39C-1951-D15E-ADBCB7ECD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92358" y="1711103"/>
              <a:ext cx="313222" cy="313222"/>
            </a:xfrm>
            <a:prstGeom prst="rect">
              <a:avLst/>
            </a:prstGeom>
          </p:spPr>
        </p:pic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1AA9AC0F-EF80-515E-33DE-73574D13B3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63739" y="3845789"/>
            <a:ext cx="344707" cy="34470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F96AC4-1305-AC88-2ACE-974B1B0203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95819" y="3765649"/>
            <a:ext cx="344707" cy="34470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AA69D0F-8FCC-6C98-D653-331FD54DFC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76788" y="4612408"/>
            <a:ext cx="308431" cy="308431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5E044F94-05C4-EE2B-AB42-043E8F59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44" y="5056200"/>
            <a:ext cx="413990" cy="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10BDAD2-DF16-C6C1-4839-46FD9F762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58" y="4897883"/>
            <a:ext cx="557785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9434787-D52D-25C0-B6B5-91A29C57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72" y="5253564"/>
            <a:ext cx="327800" cy="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D224E-67A6-6E73-98C0-C5A906F0217F}"/>
              </a:ext>
            </a:extLst>
          </p:cNvPr>
          <p:cNvSpPr/>
          <p:nvPr/>
        </p:nvSpPr>
        <p:spPr>
          <a:xfrm>
            <a:off x="3664408" y="4620749"/>
            <a:ext cx="1436147" cy="477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D515E-A0CD-4B99-AACE-64F8445116E7}"/>
              </a:ext>
            </a:extLst>
          </p:cNvPr>
          <p:cNvSpPr txBox="1"/>
          <p:nvPr/>
        </p:nvSpPr>
        <p:spPr>
          <a:xfrm>
            <a:off x="3962903" y="4744026"/>
            <a:ext cx="989066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 Container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F6F146-DAFA-DFCB-5466-388E206FA69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62589" y="4953157"/>
            <a:ext cx="325156" cy="3278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621E130B-5323-67FB-6661-376E80DAFBFB}"/>
              </a:ext>
            </a:extLst>
          </p:cNvPr>
          <p:cNvGrpSpPr/>
          <p:nvPr/>
        </p:nvGrpSpPr>
        <p:grpSpPr>
          <a:xfrm>
            <a:off x="5168021" y="4238300"/>
            <a:ext cx="1082763" cy="443592"/>
            <a:chOff x="1746316" y="971775"/>
            <a:chExt cx="1082763" cy="443592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191FC56-F555-A951-0A97-382A93F7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746316" y="971775"/>
              <a:ext cx="440399" cy="4403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AE3350-9873-A3BA-9074-F5394E37CDB3}"/>
                </a:ext>
              </a:extLst>
            </p:cNvPr>
            <p:cNvSpPr txBox="1"/>
            <p:nvPr/>
          </p:nvSpPr>
          <p:spPr>
            <a:xfrm>
              <a:off x="2126380" y="984480"/>
              <a:ext cx="7026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 DevOps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CB3F45-4D04-1F9C-78B8-86F0CDB56F72}"/>
              </a:ext>
            </a:extLst>
          </p:cNvPr>
          <p:cNvSpPr txBox="1"/>
          <p:nvPr/>
        </p:nvSpPr>
        <p:spPr>
          <a:xfrm>
            <a:off x="6646441" y="4179204"/>
            <a:ext cx="173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Event Hub Load Testing pipeline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3B893D-D8CE-823E-FCA4-BDCF628F9EFD}"/>
              </a:ext>
            </a:extLst>
          </p:cNvPr>
          <p:cNvSpPr txBox="1"/>
          <p:nvPr/>
        </p:nvSpPr>
        <p:spPr>
          <a:xfrm>
            <a:off x="9134535" y="4897411"/>
            <a:ext cx="106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Publish Load Testing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Artifacts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80EDA9-FB2E-B48D-A948-694D217E67E6}"/>
              </a:ext>
            </a:extLst>
          </p:cNvPr>
          <p:cNvGrpSpPr/>
          <p:nvPr/>
        </p:nvGrpSpPr>
        <p:grpSpPr>
          <a:xfrm rot="5400000">
            <a:off x="8434655" y="3399394"/>
            <a:ext cx="465289" cy="1826894"/>
            <a:chOff x="772855" y="725150"/>
            <a:chExt cx="469731" cy="132744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A4ACDA-9054-3AF6-B59A-4BDAED83085A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A06E9A4-029C-EFA1-E339-526611C143C9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0654CF-A5C0-0D55-43DB-4729B90DA908}"/>
              </a:ext>
            </a:extLst>
          </p:cNvPr>
          <p:cNvSpPr txBox="1"/>
          <p:nvPr/>
        </p:nvSpPr>
        <p:spPr>
          <a:xfrm>
            <a:off x="4453910" y="3848865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main 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5D9C1-4276-A8C3-4C48-EFBA08618B4F}"/>
              </a:ext>
            </a:extLst>
          </p:cNvPr>
          <p:cNvSpPr txBox="1"/>
          <p:nvPr/>
        </p:nvSpPr>
        <p:spPr>
          <a:xfrm>
            <a:off x="6450479" y="2192702"/>
            <a:ext cx="90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Azure Load Testing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4AB817-A5FE-83D7-EB79-689BD687C005}"/>
              </a:ext>
            </a:extLst>
          </p:cNvPr>
          <p:cNvGrpSpPr/>
          <p:nvPr/>
        </p:nvGrpSpPr>
        <p:grpSpPr>
          <a:xfrm rot="5400000" flipH="1">
            <a:off x="8303361" y="2723879"/>
            <a:ext cx="709464" cy="1826895"/>
            <a:chOff x="772855" y="725150"/>
            <a:chExt cx="469731" cy="132744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4493F56-D2E2-8F3E-BE25-C45F9F5CFE05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92A7BD4-D207-D55D-EBAC-0985DC933D5A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E66D8F3-1434-4E78-0D14-6FA5F33E1E63}"/>
              </a:ext>
            </a:extLst>
          </p:cNvPr>
          <p:cNvGrpSpPr/>
          <p:nvPr/>
        </p:nvGrpSpPr>
        <p:grpSpPr>
          <a:xfrm rot="16200000">
            <a:off x="6745388" y="3279132"/>
            <a:ext cx="824131" cy="403305"/>
            <a:chOff x="772855" y="725150"/>
            <a:chExt cx="469731" cy="1327440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38908C5-725F-8A3C-1F1C-7E820D1AA99A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35A56DA-3851-0057-39E5-E8023732E468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E6F885-2900-06E0-4EBE-DF7FBCCA15A9}"/>
              </a:ext>
            </a:extLst>
          </p:cNvPr>
          <p:cNvCxnSpPr>
            <a:cxnSpLocks/>
          </p:cNvCxnSpPr>
          <p:nvPr/>
        </p:nvCxnSpPr>
        <p:spPr>
          <a:xfrm flipV="1">
            <a:off x="4354787" y="4276595"/>
            <a:ext cx="0" cy="36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8234C8-64CC-B25F-225A-63F194B650C0}"/>
              </a:ext>
            </a:extLst>
          </p:cNvPr>
          <p:cNvCxnSpPr>
            <a:cxnSpLocks/>
          </p:cNvCxnSpPr>
          <p:nvPr/>
        </p:nvCxnSpPr>
        <p:spPr>
          <a:xfrm flipV="1">
            <a:off x="7241155" y="1288072"/>
            <a:ext cx="975402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1DD79D-D7EA-9EED-9198-60B98853477C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7299533" y="1909399"/>
            <a:ext cx="984639" cy="5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738DAF-62C1-F62F-4A38-710B75A4D509}"/>
              </a:ext>
            </a:extLst>
          </p:cNvPr>
          <p:cNvCxnSpPr>
            <a:cxnSpLocks/>
          </p:cNvCxnSpPr>
          <p:nvPr/>
        </p:nvCxnSpPr>
        <p:spPr>
          <a:xfrm flipV="1">
            <a:off x="4874419" y="3992058"/>
            <a:ext cx="2409002" cy="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6A01C9E-0B98-274D-7070-36C52DD245FA}"/>
              </a:ext>
            </a:extLst>
          </p:cNvPr>
          <p:cNvSpPr txBox="1"/>
          <p:nvPr/>
        </p:nvSpPr>
        <p:spPr>
          <a:xfrm rot="19849548">
            <a:off x="7244210" y="1403692"/>
            <a:ext cx="87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https request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5914BA-019B-1D0F-9E68-61F9448D4C06}"/>
              </a:ext>
            </a:extLst>
          </p:cNvPr>
          <p:cNvSpPr txBox="1"/>
          <p:nvPr/>
        </p:nvSpPr>
        <p:spPr>
          <a:xfrm rot="21402751">
            <a:off x="7366919" y="1766585"/>
            <a:ext cx="87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https request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8F1E6F1-169B-CC9A-1070-DFA09A532AD2}"/>
              </a:ext>
            </a:extLst>
          </p:cNvPr>
          <p:cNvGrpSpPr/>
          <p:nvPr/>
        </p:nvGrpSpPr>
        <p:grpSpPr>
          <a:xfrm>
            <a:off x="4345029" y="3033438"/>
            <a:ext cx="2027500" cy="690930"/>
            <a:chOff x="3974376" y="1614793"/>
            <a:chExt cx="2027500" cy="690930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CB6B5DB2-A2B1-93BE-3355-7C4D88DDF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974376" y="1614793"/>
              <a:ext cx="1660670" cy="690930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667E1659-E0B0-B507-1C1E-2B0623E30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630889" y="1659194"/>
              <a:ext cx="357237" cy="338184"/>
            </a:xfrm>
            <a:prstGeom prst="rect">
              <a:avLst/>
            </a:prstGeom>
          </p:spPr>
        </p:pic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E815D783-04A6-5C57-FAFD-3B407EB9F905}"/>
                </a:ext>
              </a:extLst>
            </p:cNvPr>
            <p:cNvSpPr txBox="1"/>
            <p:nvPr/>
          </p:nvSpPr>
          <p:spPr>
            <a:xfrm>
              <a:off x="3974376" y="1833855"/>
              <a:ext cx="20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Criteria: </a:t>
              </a:r>
            </a:p>
            <a:p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   - avg(</a:t>
              </a:r>
              <a:r>
                <a:rPr lang="en-US" sz="800" b="0" dirty="0" err="1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response_time_ms</a:t>
              </a:r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) &lt; 100</a:t>
              </a:r>
            </a:p>
            <a:p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   - percentage(error) &lt; </a:t>
              </a: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68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BE63CDA6-32F3-4D93-A8C4-95BAD5D92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78" y="745019"/>
            <a:ext cx="432497" cy="43249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14CB3E-DFD6-4EF1-A278-290C47E20C18}"/>
              </a:ext>
            </a:extLst>
          </p:cNvPr>
          <p:cNvSpPr/>
          <p:nvPr/>
        </p:nvSpPr>
        <p:spPr>
          <a:xfrm>
            <a:off x="7587731" y="850718"/>
            <a:ext cx="3244909" cy="23440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E3A967AE-A633-4DA5-9CE8-AA7C5662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30" y="777646"/>
            <a:ext cx="238983" cy="23898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DA7F082-89B8-4093-9B4C-7EE369932523}"/>
              </a:ext>
            </a:extLst>
          </p:cNvPr>
          <p:cNvGrpSpPr/>
          <p:nvPr/>
        </p:nvGrpSpPr>
        <p:grpSpPr>
          <a:xfrm>
            <a:off x="9781198" y="1504197"/>
            <a:ext cx="607830" cy="673032"/>
            <a:chOff x="4917207" y="1993350"/>
            <a:chExt cx="607830" cy="67303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32BDC53-00FE-4436-ACC9-F65674796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28868" y="1993350"/>
              <a:ext cx="411423" cy="411423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BBA5955-8444-407F-844D-7D389A06C428}"/>
                </a:ext>
              </a:extLst>
            </p:cNvPr>
            <p:cNvSpPr txBox="1"/>
            <p:nvPr/>
          </p:nvSpPr>
          <p:spPr>
            <a:xfrm>
              <a:off x="4917207" y="2327828"/>
              <a:ext cx="607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Stream</a:t>
              </a:r>
              <a:b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Analytics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6D1BAF-0876-4C6B-9145-970D30A1EF22}"/>
              </a:ext>
            </a:extLst>
          </p:cNvPr>
          <p:cNvGrpSpPr/>
          <p:nvPr/>
        </p:nvGrpSpPr>
        <p:grpSpPr>
          <a:xfrm>
            <a:off x="9728160" y="2679428"/>
            <a:ext cx="889621" cy="508937"/>
            <a:chOff x="7290228" y="3255964"/>
            <a:chExt cx="889621" cy="508937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F6296D88-9430-40C4-BDF3-06DF354A3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57469" y="3255964"/>
              <a:ext cx="322380" cy="389292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3D9D540-7B2B-4DA2-A7C1-348021BEE0FB}"/>
                </a:ext>
              </a:extLst>
            </p:cNvPr>
            <p:cNvSpPr txBox="1"/>
            <p:nvPr/>
          </p:nvSpPr>
          <p:spPr>
            <a:xfrm>
              <a:off x="7290228" y="3303236"/>
              <a:ext cx="742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Storage Account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FAE0AA-6017-B9F9-D9E4-A3CE94E0D8FF}"/>
              </a:ext>
            </a:extLst>
          </p:cNvPr>
          <p:cNvGrpSpPr/>
          <p:nvPr/>
        </p:nvGrpSpPr>
        <p:grpSpPr>
          <a:xfrm>
            <a:off x="8112323" y="964263"/>
            <a:ext cx="908627" cy="571350"/>
            <a:chOff x="5569417" y="2322808"/>
            <a:chExt cx="908627" cy="57135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08BFB98-9621-48E0-A157-AD774450A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72362" y="2322808"/>
              <a:ext cx="304533" cy="30453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3D30AC-7566-48A3-B19D-C4D3EED84490}"/>
                </a:ext>
              </a:extLst>
            </p:cNvPr>
            <p:cNvSpPr txBox="1"/>
            <p:nvPr/>
          </p:nvSpPr>
          <p:spPr>
            <a:xfrm>
              <a:off x="5569417" y="2555604"/>
              <a:ext cx="908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Input 1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Event Hub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1046E98-C9DA-DB6C-AEE1-EC0A98973DCF}"/>
              </a:ext>
            </a:extLst>
          </p:cNvPr>
          <p:cNvGrpSpPr/>
          <p:nvPr/>
        </p:nvGrpSpPr>
        <p:grpSpPr>
          <a:xfrm>
            <a:off x="8163337" y="1625900"/>
            <a:ext cx="908627" cy="591149"/>
            <a:chOff x="5570314" y="2322808"/>
            <a:chExt cx="908627" cy="591149"/>
          </a:xfrm>
        </p:grpSpPr>
        <p:pic>
          <p:nvPicPr>
            <p:cNvPr id="272" name="Graphic 271">
              <a:extLst>
                <a:ext uri="{FF2B5EF4-FFF2-40B4-BE49-F238E27FC236}">
                  <a16:creationId xmlns:a16="http://schemas.microsoft.com/office/drawing/2014/main" id="{A3D01743-AD51-72BE-CEED-137785CDC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72362" y="2322808"/>
              <a:ext cx="304533" cy="304533"/>
            </a:xfrm>
            <a:prstGeom prst="rect">
              <a:avLst/>
            </a:prstGeom>
          </p:spPr>
        </p:pic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4C6066BF-43C9-FA05-E8E8-6BC104F8DB7E}"/>
                </a:ext>
              </a:extLst>
            </p:cNvPr>
            <p:cNvSpPr txBox="1"/>
            <p:nvPr/>
          </p:nvSpPr>
          <p:spPr>
            <a:xfrm>
              <a:off x="5570314" y="2575403"/>
              <a:ext cx="908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Input 2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Event Hub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E491CE4-6F6C-AFCD-714E-BA555FAEE414}"/>
              </a:ext>
            </a:extLst>
          </p:cNvPr>
          <p:cNvGrpSpPr/>
          <p:nvPr/>
        </p:nvGrpSpPr>
        <p:grpSpPr>
          <a:xfrm>
            <a:off x="8173430" y="2342748"/>
            <a:ext cx="908627" cy="591149"/>
            <a:chOff x="5570314" y="2322808"/>
            <a:chExt cx="908627" cy="591149"/>
          </a:xfrm>
        </p:grpSpPr>
        <p:pic>
          <p:nvPicPr>
            <p:cNvPr id="293" name="Graphic 292">
              <a:extLst>
                <a:ext uri="{FF2B5EF4-FFF2-40B4-BE49-F238E27FC236}">
                  <a16:creationId xmlns:a16="http://schemas.microsoft.com/office/drawing/2014/main" id="{11AA7EB8-9079-B0FF-29AB-B2E4BA4DC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72362" y="2322808"/>
              <a:ext cx="304533" cy="304533"/>
            </a:xfrm>
            <a:prstGeom prst="rect">
              <a:avLst/>
            </a:prstGeom>
          </p:spPr>
        </p:pic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AD3364F-3683-BBCE-7760-93C092C5BBA5}"/>
                </a:ext>
              </a:extLst>
            </p:cNvPr>
            <p:cNvSpPr txBox="1"/>
            <p:nvPr/>
          </p:nvSpPr>
          <p:spPr>
            <a:xfrm>
              <a:off x="5570314" y="2575403"/>
              <a:ext cx="908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rgbClr val="00BCF2">
                      <a:lumMod val="50000"/>
                    </a:srgbClr>
                  </a:solidFill>
                  <a:latin typeface="Segoe UI"/>
                </a:rPr>
                <a:t>Out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put 1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Event Hub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1BA5B7-1560-E2D4-FF68-77D61AE765A0}"/>
              </a:ext>
            </a:extLst>
          </p:cNvPr>
          <p:cNvCxnSpPr>
            <a:cxnSpLocks/>
          </p:cNvCxnSpPr>
          <p:nvPr/>
        </p:nvCxnSpPr>
        <p:spPr>
          <a:xfrm>
            <a:off x="8845447" y="1149534"/>
            <a:ext cx="822783" cy="5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01E6E8-07A6-1F49-D282-6C99A066F071}"/>
              </a:ext>
            </a:extLst>
          </p:cNvPr>
          <p:cNvCxnSpPr>
            <a:cxnSpLocks/>
          </p:cNvCxnSpPr>
          <p:nvPr/>
        </p:nvCxnSpPr>
        <p:spPr>
          <a:xfrm flipV="1">
            <a:off x="8885629" y="1835871"/>
            <a:ext cx="760081" cy="3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E7C6337-9708-5350-E719-30ADA98E4632}"/>
              </a:ext>
            </a:extLst>
          </p:cNvPr>
          <p:cNvCxnSpPr>
            <a:cxnSpLocks/>
          </p:cNvCxnSpPr>
          <p:nvPr/>
        </p:nvCxnSpPr>
        <p:spPr>
          <a:xfrm flipH="1">
            <a:off x="8961186" y="2014105"/>
            <a:ext cx="684524" cy="52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D875723-FFAB-E1F8-11EE-C343232A7423}"/>
              </a:ext>
            </a:extLst>
          </p:cNvPr>
          <p:cNvSpPr/>
          <p:nvPr/>
        </p:nvSpPr>
        <p:spPr>
          <a:xfrm>
            <a:off x="6477648" y="1316028"/>
            <a:ext cx="881458" cy="161786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11FCC38C-055A-61FF-7FBE-E7B74EBBE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959" y="1197059"/>
            <a:ext cx="238983" cy="238983"/>
          </a:xfrm>
          <a:prstGeom prst="rect">
            <a:avLst/>
          </a:prstGeom>
        </p:spPr>
      </p:pic>
      <p:pic>
        <p:nvPicPr>
          <p:cNvPr id="96" name="Picture 95" descr="Logo, icon&#10;&#10;Description automatically generated">
            <a:extLst>
              <a:ext uri="{FF2B5EF4-FFF2-40B4-BE49-F238E27FC236}">
                <a16:creationId xmlns:a16="http://schemas.microsoft.com/office/drawing/2014/main" id="{46CF7F54-5E88-39AF-8D20-92E8E2C17F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33" y="1629122"/>
            <a:ext cx="676600" cy="6766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0BF6E5A4-FA59-61B0-3E56-806573664043}"/>
              </a:ext>
            </a:extLst>
          </p:cNvPr>
          <p:cNvSpPr/>
          <p:nvPr/>
        </p:nvSpPr>
        <p:spPr>
          <a:xfrm>
            <a:off x="6250784" y="676108"/>
            <a:ext cx="4920284" cy="28588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10338382" y="3104843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FE5835-AFAD-35E7-F7AE-CE17652B322E}"/>
              </a:ext>
            </a:extLst>
          </p:cNvPr>
          <p:cNvGrpSpPr/>
          <p:nvPr/>
        </p:nvGrpSpPr>
        <p:grpSpPr>
          <a:xfrm>
            <a:off x="9116835" y="2523474"/>
            <a:ext cx="847048" cy="666724"/>
            <a:chOff x="10013917" y="1711103"/>
            <a:chExt cx="847048" cy="666724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EB1BD71-BBE9-4102-80A3-3B04413D227F}"/>
                </a:ext>
              </a:extLst>
            </p:cNvPr>
            <p:cNvSpPr txBox="1"/>
            <p:nvPr/>
          </p:nvSpPr>
          <p:spPr>
            <a:xfrm>
              <a:off x="10013917" y="2039273"/>
              <a:ext cx="84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Application Insights</a:t>
              </a: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F0AC3430-B39C-1951-D15E-ADBCB7ECD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2358" y="1711103"/>
              <a:ext cx="313222" cy="313222"/>
            </a:xfrm>
            <a:prstGeom prst="rect">
              <a:avLst/>
            </a:prstGeom>
          </p:spPr>
        </p:pic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1AA9AC0F-EF80-515E-33DE-73574D13B3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63739" y="3845789"/>
            <a:ext cx="344707" cy="34470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F96AC4-1305-AC88-2ACE-974B1B0203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95819" y="3765649"/>
            <a:ext cx="344707" cy="34470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AA69D0F-8FCC-6C98-D653-331FD54DFC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76788" y="4612408"/>
            <a:ext cx="308431" cy="308431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5E044F94-05C4-EE2B-AB42-043E8F59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44" y="5056200"/>
            <a:ext cx="413990" cy="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10BDAD2-DF16-C6C1-4839-46FD9F762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58" y="4897883"/>
            <a:ext cx="557785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9434787-D52D-25C0-B6B5-91A29C57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72" y="5253564"/>
            <a:ext cx="327800" cy="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D224E-67A6-6E73-98C0-C5A906F0217F}"/>
              </a:ext>
            </a:extLst>
          </p:cNvPr>
          <p:cNvSpPr/>
          <p:nvPr/>
        </p:nvSpPr>
        <p:spPr>
          <a:xfrm>
            <a:off x="3664408" y="4620749"/>
            <a:ext cx="1436147" cy="477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D515E-A0CD-4B99-AACE-64F8445116E7}"/>
              </a:ext>
            </a:extLst>
          </p:cNvPr>
          <p:cNvSpPr txBox="1"/>
          <p:nvPr/>
        </p:nvSpPr>
        <p:spPr>
          <a:xfrm>
            <a:off x="3962903" y="4744026"/>
            <a:ext cx="989066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 Container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F6F146-DAFA-DFCB-5466-388E206FA69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562589" y="4953157"/>
            <a:ext cx="325156" cy="3278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621E130B-5323-67FB-6661-376E80DAFBFB}"/>
              </a:ext>
            </a:extLst>
          </p:cNvPr>
          <p:cNvGrpSpPr/>
          <p:nvPr/>
        </p:nvGrpSpPr>
        <p:grpSpPr>
          <a:xfrm>
            <a:off x="5168021" y="4238300"/>
            <a:ext cx="1082763" cy="443592"/>
            <a:chOff x="1746316" y="971775"/>
            <a:chExt cx="1082763" cy="443592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191FC56-F555-A951-0A97-382A93F7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746316" y="971775"/>
              <a:ext cx="440399" cy="4403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AE3350-9873-A3BA-9074-F5394E37CDB3}"/>
                </a:ext>
              </a:extLst>
            </p:cNvPr>
            <p:cNvSpPr txBox="1"/>
            <p:nvPr/>
          </p:nvSpPr>
          <p:spPr>
            <a:xfrm>
              <a:off x="2126380" y="984480"/>
              <a:ext cx="7026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 DevOps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CB3F45-4D04-1F9C-78B8-86F0CDB56F72}"/>
              </a:ext>
            </a:extLst>
          </p:cNvPr>
          <p:cNvSpPr txBox="1"/>
          <p:nvPr/>
        </p:nvSpPr>
        <p:spPr>
          <a:xfrm>
            <a:off x="6646441" y="4179204"/>
            <a:ext cx="1738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Event Hub Stream Analytics Load Testing and Latency pipeline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3B893D-D8CE-823E-FCA4-BDCF628F9EFD}"/>
              </a:ext>
            </a:extLst>
          </p:cNvPr>
          <p:cNvSpPr txBox="1"/>
          <p:nvPr/>
        </p:nvSpPr>
        <p:spPr>
          <a:xfrm>
            <a:off x="9134535" y="4897411"/>
            <a:ext cx="106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Publish Load Testing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Artifacts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80EDA9-FB2E-B48D-A948-694D217E67E6}"/>
              </a:ext>
            </a:extLst>
          </p:cNvPr>
          <p:cNvGrpSpPr/>
          <p:nvPr/>
        </p:nvGrpSpPr>
        <p:grpSpPr>
          <a:xfrm rot="5400000">
            <a:off x="8434655" y="3399394"/>
            <a:ext cx="465289" cy="1826894"/>
            <a:chOff x="772855" y="725150"/>
            <a:chExt cx="469731" cy="132744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A4ACDA-9054-3AF6-B59A-4BDAED83085A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A06E9A4-029C-EFA1-E339-526611C143C9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0654CF-A5C0-0D55-43DB-4729B90DA908}"/>
              </a:ext>
            </a:extLst>
          </p:cNvPr>
          <p:cNvSpPr txBox="1"/>
          <p:nvPr/>
        </p:nvSpPr>
        <p:spPr>
          <a:xfrm>
            <a:off x="4453910" y="3848865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main 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5D9C1-4276-A8C3-4C48-EFBA08618B4F}"/>
              </a:ext>
            </a:extLst>
          </p:cNvPr>
          <p:cNvSpPr txBox="1"/>
          <p:nvPr/>
        </p:nvSpPr>
        <p:spPr>
          <a:xfrm>
            <a:off x="6450479" y="2192702"/>
            <a:ext cx="90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Azure Load Testing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4AB817-A5FE-83D7-EB79-689BD687C005}"/>
              </a:ext>
            </a:extLst>
          </p:cNvPr>
          <p:cNvGrpSpPr/>
          <p:nvPr/>
        </p:nvGrpSpPr>
        <p:grpSpPr>
          <a:xfrm rot="5400000" flipH="1">
            <a:off x="8303361" y="2723879"/>
            <a:ext cx="709464" cy="1826895"/>
            <a:chOff x="772855" y="725150"/>
            <a:chExt cx="469731" cy="132744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4493F56-D2E2-8F3E-BE25-C45F9F5CFE05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92A7BD4-D207-D55D-EBAC-0985DC933D5A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E66D8F3-1434-4E78-0D14-6FA5F33E1E63}"/>
              </a:ext>
            </a:extLst>
          </p:cNvPr>
          <p:cNvGrpSpPr/>
          <p:nvPr/>
        </p:nvGrpSpPr>
        <p:grpSpPr>
          <a:xfrm rot="16200000">
            <a:off x="6745388" y="3279132"/>
            <a:ext cx="824131" cy="403305"/>
            <a:chOff x="772855" y="725150"/>
            <a:chExt cx="469731" cy="1327440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38908C5-725F-8A3C-1F1C-7E820D1AA99A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35A56DA-3851-0057-39E5-E8023732E468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E6F885-2900-06E0-4EBE-DF7FBCCA15A9}"/>
              </a:ext>
            </a:extLst>
          </p:cNvPr>
          <p:cNvCxnSpPr>
            <a:cxnSpLocks/>
          </p:cNvCxnSpPr>
          <p:nvPr/>
        </p:nvCxnSpPr>
        <p:spPr>
          <a:xfrm flipV="1">
            <a:off x="4354787" y="4276595"/>
            <a:ext cx="0" cy="36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4EC135-F2A9-504B-C983-41CD295E0C5B}"/>
              </a:ext>
            </a:extLst>
          </p:cNvPr>
          <p:cNvCxnSpPr>
            <a:cxnSpLocks/>
          </p:cNvCxnSpPr>
          <p:nvPr/>
        </p:nvCxnSpPr>
        <p:spPr>
          <a:xfrm flipV="1">
            <a:off x="7753853" y="1440473"/>
            <a:ext cx="484668" cy="219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F640A8-AA17-57A1-B6E0-13A1A91EE70C}"/>
              </a:ext>
            </a:extLst>
          </p:cNvPr>
          <p:cNvCxnSpPr>
            <a:cxnSpLocks/>
          </p:cNvCxnSpPr>
          <p:nvPr/>
        </p:nvCxnSpPr>
        <p:spPr>
          <a:xfrm flipV="1">
            <a:off x="7794786" y="1964026"/>
            <a:ext cx="489386" cy="172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2A4B94-E3F9-4879-9221-D7A3C3A3E51B}"/>
              </a:ext>
            </a:extLst>
          </p:cNvPr>
          <p:cNvCxnSpPr>
            <a:cxnSpLocks/>
          </p:cNvCxnSpPr>
          <p:nvPr/>
        </p:nvCxnSpPr>
        <p:spPr>
          <a:xfrm flipH="1">
            <a:off x="7825991" y="2806469"/>
            <a:ext cx="519992" cy="93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738DAF-62C1-F62F-4A38-710B75A4D509}"/>
              </a:ext>
            </a:extLst>
          </p:cNvPr>
          <p:cNvCxnSpPr>
            <a:cxnSpLocks/>
          </p:cNvCxnSpPr>
          <p:nvPr/>
        </p:nvCxnSpPr>
        <p:spPr>
          <a:xfrm flipV="1">
            <a:off x="4874419" y="3992058"/>
            <a:ext cx="2409002" cy="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1A8EAE2-E269-FA38-8903-0244289F9CA3}"/>
              </a:ext>
            </a:extLst>
          </p:cNvPr>
          <p:cNvGrpSpPr/>
          <p:nvPr/>
        </p:nvGrpSpPr>
        <p:grpSpPr>
          <a:xfrm rot="5400000">
            <a:off x="9059044" y="2743500"/>
            <a:ext cx="465289" cy="3043463"/>
            <a:chOff x="772855" y="725150"/>
            <a:chExt cx="469731" cy="132744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649EDAA-7776-C56D-95DF-24ED9B1AD882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9C516DD-FEC5-17AB-E94F-CC0F61E1D8A5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Graphic 77">
            <a:extLst>
              <a:ext uri="{FF2B5EF4-FFF2-40B4-BE49-F238E27FC236}">
                <a16:creationId xmlns:a16="http://schemas.microsoft.com/office/drawing/2014/main" id="{7E468D6D-5A6B-974B-A787-0B14E27314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91635" y="4590632"/>
            <a:ext cx="308431" cy="3084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2D72B1F-2395-BC40-E9F9-A7F98C22FF95}"/>
              </a:ext>
            </a:extLst>
          </p:cNvPr>
          <p:cNvSpPr txBox="1"/>
          <p:nvPr/>
        </p:nvSpPr>
        <p:spPr>
          <a:xfrm>
            <a:off x="10437441" y="4864944"/>
            <a:ext cx="106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Publish Latency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Artifacts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5CCF6E-847C-22C2-9C0A-47C5E4A1B4AE}"/>
              </a:ext>
            </a:extLst>
          </p:cNvPr>
          <p:cNvCxnSpPr>
            <a:cxnSpLocks/>
          </p:cNvCxnSpPr>
          <p:nvPr/>
        </p:nvCxnSpPr>
        <p:spPr>
          <a:xfrm flipV="1">
            <a:off x="7241155" y="1288072"/>
            <a:ext cx="975402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A7EDD8-B3D1-B410-B488-7E39E67AF490}"/>
              </a:ext>
            </a:extLst>
          </p:cNvPr>
          <p:cNvCxnSpPr>
            <a:cxnSpLocks/>
          </p:cNvCxnSpPr>
          <p:nvPr/>
        </p:nvCxnSpPr>
        <p:spPr>
          <a:xfrm flipV="1">
            <a:off x="7299533" y="1909399"/>
            <a:ext cx="984639" cy="5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65F06-4B8F-DECA-F318-A71E1B2E3E83}"/>
              </a:ext>
            </a:extLst>
          </p:cNvPr>
          <p:cNvSpPr txBox="1"/>
          <p:nvPr/>
        </p:nvSpPr>
        <p:spPr>
          <a:xfrm rot="19849548">
            <a:off x="7244210" y="1403692"/>
            <a:ext cx="87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https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44613-D0BA-FCC5-2C04-AF672D6CDA76}"/>
              </a:ext>
            </a:extLst>
          </p:cNvPr>
          <p:cNvSpPr txBox="1"/>
          <p:nvPr/>
        </p:nvSpPr>
        <p:spPr>
          <a:xfrm rot="21402751">
            <a:off x="7366919" y="1766585"/>
            <a:ext cx="87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https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F26B2D-76E8-05D6-0564-213652611296}"/>
              </a:ext>
            </a:extLst>
          </p:cNvPr>
          <p:cNvSpPr txBox="1"/>
          <p:nvPr/>
        </p:nvSpPr>
        <p:spPr>
          <a:xfrm rot="16972480">
            <a:off x="7674022" y="2563221"/>
            <a:ext cx="470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AMQP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395DB7-E6F1-9798-421B-DC8695AE2266}"/>
              </a:ext>
            </a:extLst>
          </p:cNvPr>
          <p:cNvSpPr txBox="1"/>
          <p:nvPr/>
        </p:nvSpPr>
        <p:spPr>
          <a:xfrm rot="16972480">
            <a:off x="7891942" y="2216268"/>
            <a:ext cx="470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AMQP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87813C-00D4-050E-0EAF-BDE6C0666F77}"/>
              </a:ext>
            </a:extLst>
          </p:cNvPr>
          <p:cNvSpPr txBox="1"/>
          <p:nvPr/>
        </p:nvSpPr>
        <p:spPr>
          <a:xfrm rot="18030069">
            <a:off x="7972646" y="2845545"/>
            <a:ext cx="470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AMQP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3B16E12-214E-0444-EE1F-DE56BB268942}"/>
              </a:ext>
            </a:extLst>
          </p:cNvPr>
          <p:cNvGrpSpPr/>
          <p:nvPr/>
        </p:nvGrpSpPr>
        <p:grpSpPr>
          <a:xfrm>
            <a:off x="4345029" y="3033438"/>
            <a:ext cx="2027500" cy="690930"/>
            <a:chOff x="3974376" y="1614793"/>
            <a:chExt cx="2027500" cy="690930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2D3B8C3D-F8EF-7549-9E9F-815601EE1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74376" y="1614793"/>
              <a:ext cx="1660670" cy="69093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58E6D869-7BC8-9BF9-4AF4-41D19DF1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630889" y="1659194"/>
              <a:ext cx="357237" cy="338184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A6CEDF1-3CD0-9BA8-60F2-D835C8083887}"/>
                </a:ext>
              </a:extLst>
            </p:cNvPr>
            <p:cNvSpPr txBox="1"/>
            <p:nvPr/>
          </p:nvSpPr>
          <p:spPr>
            <a:xfrm>
              <a:off x="3974376" y="1833855"/>
              <a:ext cx="20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Criteria: </a:t>
              </a:r>
            </a:p>
            <a:p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   - avg(</a:t>
              </a:r>
              <a:r>
                <a:rPr lang="en-US" sz="800" b="0" dirty="0" err="1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response_time_ms</a:t>
              </a:r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) &lt; 100</a:t>
              </a:r>
            </a:p>
            <a:p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   - percentage(error) &lt; </a:t>
              </a: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17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BE63CDA6-32F3-4D93-A8C4-95BAD5D92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78" y="745019"/>
            <a:ext cx="432497" cy="43249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14CB3E-DFD6-4EF1-A278-290C47E20C18}"/>
              </a:ext>
            </a:extLst>
          </p:cNvPr>
          <p:cNvSpPr/>
          <p:nvPr/>
        </p:nvSpPr>
        <p:spPr>
          <a:xfrm>
            <a:off x="7587731" y="850718"/>
            <a:ext cx="3244909" cy="23440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E3A967AE-A633-4DA5-9CE8-AA7C5662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30" y="777646"/>
            <a:ext cx="238983" cy="2389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66D1BAF-0876-4C6B-9145-970D30A1EF22}"/>
              </a:ext>
            </a:extLst>
          </p:cNvPr>
          <p:cNvGrpSpPr/>
          <p:nvPr/>
        </p:nvGrpSpPr>
        <p:grpSpPr>
          <a:xfrm>
            <a:off x="8922166" y="2367171"/>
            <a:ext cx="948575" cy="707849"/>
            <a:chOff x="7545128" y="3255964"/>
            <a:chExt cx="948575" cy="707849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F6296D88-9430-40C4-BDF3-06DF354A3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57469" y="3255964"/>
              <a:ext cx="322380" cy="389292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3D9D540-7B2B-4DA2-A7C1-348021BEE0FB}"/>
                </a:ext>
              </a:extLst>
            </p:cNvPr>
            <p:cNvSpPr txBox="1"/>
            <p:nvPr/>
          </p:nvSpPr>
          <p:spPr>
            <a:xfrm>
              <a:off x="7545128" y="3625259"/>
              <a:ext cx="948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Storage Account 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01E6E8-07A6-1F49-D282-6C99A066F071}"/>
              </a:ext>
            </a:extLst>
          </p:cNvPr>
          <p:cNvCxnSpPr>
            <a:cxnSpLocks/>
          </p:cNvCxnSpPr>
          <p:nvPr/>
        </p:nvCxnSpPr>
        <p:spPr>
          <a:xfrm flipV="1">
            <a:off x="8821820" y="1614793"/>
            <a:ext cx="296415" cy="25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D875723-FFAB-E1F8-11EE-C343232A7423}"/>
              </a:ext>
            </a:extLst>
          </p:cNvPr>
          <p:cNvSpPr/>
          <p:nvPr/>
        </p:nvSpPr>
        <p:spPr>
          <a:xfrm>
            <a:off x="6477648" y="1316028"/>
            <a:ext cx="881458" cy="161786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11FCC38C-055A-61FF-7FBE-E7B74EBBE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959" y="1197059"/>
            <a:ext cx="238983" cy="238983"/>
          </a:xfrm>
          <a:prstGeom prst="rect">
            <a:avLst/>
          </a:prstGeom>
        </p:spPr>
      </p:pic>
      <p:pic>
        <p:nvPicPr>
          <p:cNvPr id="96" name="Picture 95" descr="Logo, icon&#10;&#10;Description automatically generated">
            <a:extLst>
              <a:ext uri="{FF2B5EF4-FFF2-40B4-BE49-F238E27FC236}">
                <a16:creationId xmlns:a16="http://schemas.microsoft.com/office/drawing/2014/main" id="{46CF7F54-5E88-39AF-8D20-92E8E2C17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33" y="1629122"/>
            <a:ext cx="676600" cy="6766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0BF6E5A4-FA59-61B0-3E56-806573664043}"/>
              </a:ext>
            </a:extLst>
          </p:cNvPr>
          <p:cNvSpPr/>
          <p:nvPr/>
        </p:nvSpPr>
        <p:spPr>
          <a:xfrm>
            <a:off x="6250784" y="676108"/>
            <a:ext cx="4920284" cy="28588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10338382" y="3104843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FE5835-AFAD-35E7-F7AE-CE17652B322E}"/>
              </a:ext>
            </a:extLst>
          </p:cNvPr>
          <p:cNvGrpSpPr/>
          <p:nvPr/>
        </p:nvGrpSpPr>
        <p:grpSpPr>
          <a:xfrm>
            <a:off x="10120505" y="2492459"/>
            <a:ext cx="847048" cy="666724"/>
            <a:chOff x="10013917" y="1711103"/>
            <a:chExt cx="847048" cy="666724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EB1BD71-BBE9-4102-80A3-3B04413D227F}"/>
                </a:ext>
              </a:extLst>
            </p:cNvPr>
            <p:cNvSpPr txBox="1"/>
            <p:nvPr/>
          </p:nvSpPr>
          <p:spPr>
            <a:xfrm>
              <a:off x="10013917" y="2039273"/>
              <a:ext cx="84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Application Insights</a:t>
              </a: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F0AC3430-B39C-1951-D15E-ADBCB7ECD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92358" y="1711103"/>
              <a:ext cx="313222" cy="313222"/>
            </a:xfrm>
            <a:prstGeom prst="rect">
              <a:avLst/>
            </a:prstGeom>
          </p:spPr>
        </p:pic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1AA9AC0F-EF80-515E-33DE-73574D13B3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63739" y="3845789"/>
            <a:ext cx="344707" cy="34470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F96AC4-1305-AC88-2ACE-974B1B0203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95819" y="3765649"/>
            <a:ext cx="344707" cy="34470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AA69D0F-8FCC-6C98-D653-331FD54DFC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76788" y="4612408"/>
            <a:ext cx="308431" cy="308431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5E044F94-05C4-EE2B-AB42-043E8F59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44" y="5056200"/>
            <a:ext cx="413990" cy="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10BDAD2-DF16-C6C1-4839-46FD9F762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58" y="4897883"/>
            <a:ext cx="557785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9434787-D52D-25C0-B6B5-91A29C57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72" y="5253564"/>
            <a:ext cx="327800" cy="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D224E-67A6-6E73-98C0-C5A906F0217F}"/>
              </a:ext>
            </a:extLst>
          </p:cNvPr>
          <p:cNvSpPr/>
          <p:nvPr/>
        </p:nvSpPr>
        <p:spPr>
          <a:xfrm>
            <a:off x="3664408" y="4620749"/>
            <a:ext cx="1436147" cy="477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D515E-A0CD-4B99-AACE-64F8445116E7}"/>
              </a:ext>
            </a:extLst>
          </p:cNvPr>
          <p:cNvSpPr txBox="1"/>
          <p:nvPr/>
        </p:nvSpPr>
        <p:spPr>
          <a:xfrm>
            <a:off x="3962903" y="4744026"/>
            <a:ext cx="989066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 Container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F6F146-DAFA-DFCB-5466-388E206FA69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62589" y="4953157"/>
            <a:ext cx="325156" cy="3278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621E130B-5323-67FB-6661-376E80DAFBFB}"/>
              </a:ext>
            </a:extLst>
          </p:cNvPr>
          <p:cNvGrpSpPr/>
          <p:nvPr/>
        </p:nvGrpSpPr>
        <p:grpSpPr>
          <a:xfrm>
            <a:off x="5168021" y="4238300"/>
            <a:ext cx="1082763" cy="443592"/>
            <a:chOff x="1746316" y="971775"/>
            <a:chExt cx="1082763" cy="443592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191FC56-F555-A951-0A97-382A93F7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746316" y="971775"/>
              <a:ext cx="440399" cy="4403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AE3350-9873-A3BA-9074-F5394E37CDB3}"/>
                </a:ext>
              </a:extLst>
            </p:cNvPr>
            <p:cNvSpPr txBox="1"/>
            <p:nvPr/>
          </p:nvSpPr>
          <p:spPr>
            <a:xfrm>
              <a:off x="2126380" y="984480"/>
              <a:ext cx="7026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 DevOps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CB3F45-4D04-1F9C-78B8-86F0CDB56F72}"/>
              </a:ext>
            </a:extLst>
          </p:cNvPr>
          <p:cNvSpPr txBox="1"/>
          <p:nvPr/>
        </p:nvSpPr>
        <p:spPr>
          <a:xfrm>
            <a:off x="6646441" y="4179204"/>
            <a:ext cx="1738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Web App Load Testing pipeline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(web-storage-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-storage)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3B893D-D8CE-823E-FCA4-BDCF628F9EFD}"/>
              </a:ext>
            </a:extLst>
          </p:cNvPr>
          <p:cNvSpPr txBox="1"/>
          <p:nvPr/>
        </p:nvSpPr>
        <p:spPr>
          <a:xfrm>
            <a:off x="9134535" y="4897411"/>
            <a:ext cx="106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Publish Load Testing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Artifacts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80EDA9-FB2E-B48D-A948-694D217E67E6}"/>
              </a:ext>
            </a:extLst>
          </p:cNvPr>
          <p:cNvGrpSpPr/>
          <p:nvPr/>
        </p:nvGrpSpPr>
        <p:grpSpPr>
          <a:xfrm rot="5400000">
            <a:off x="8434655" y="3399394"/>
            <a:ext cx="465289" cy="1826894"/>
            <a:chOff x="772855" y="725150"/>
            <a:chExt cx="469731" cy="132744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A4ACDA-9054-3AF6-B59A-4BDAED83085A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A06E9A4-029C-EFA1-E339-526611C143C9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0654CF-A5C0-0D55-43DB-4729B90DA908}"/>
              </a:ext>
            </a:extLst>
          </p:cNvPr>
          <p:cNvSpPr txBox="1"/>
          <p:nvPr/>
        </p:nvSpPr>
        <p:spPr>
          <a:xfrm>
            <a:off x="4453910" y="3848865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main 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5D9C1-4276-A8C3-4C48-EFBA08618B4F}"/>
              </a:ext>
            </a:extLst>
          </p:cNvPr>
          <p:cNvSpPr txBox="1"/>
          <p:nvPr/>
        </p:nvSpPr>
        <p:spPr>
          <a:xfrm>
            <a:off x="6450479" y="2192702"/>
            <a:ext cx="90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Azure Load Testing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4AB817-A5FE-83D7-EB79-689BD687C005}"/>
              </a:ext>
            </a:extLst>
          </p:cNvPr>
          <p:cNvGrpSpPr/>
          <p:nvPr/>
        </p:nvGrpSpPr>
        <p:grpSpPr>
          <a:xfrm rot="5400000" flipH="1">
            <a:off x="8303361" y="2723879"/>
            <a:ext cx="709464" cy="1826895"/>
            <a:chOff x="772855" y="725150"/>
            <a:chExt cx="469731" cy="132744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4493F56-D2E2-8F3E-BE25-C45F9F5CFE05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92A7BD4-D207-D55D-EBAC-0985DC933D5A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E66D8F3-1434-4E78-0D14-6FA5F33E1E63}"/>
              </a:ext>
            </a:extLst>
          </p:cNvPr>
          <p:cNvGrpSpPr/>
          <p:nvPr/>
        </p:nvGrpSpPr>
        <p:grpSpPr>
          <a:xfrm rot="16200000">
            <a:off x="6745388" y="3279132"/>
            <a:ext cx="824131" cy="403305"/>
            <a:chOff x="772855" y="725150"/>
            <a:chExt cx="469731" cy="1327440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38908C5-725F-8A3C-1F1C-7E820D1AA99A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35A56DA-3851-0057-39E5-E8023732E468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E6F885-2900-06E0-4EBE-DF7FBCCA15A9}"/>
              </a:ext>
            </a:extLst>
          </p:cNvPr>
          <p:cNvCxnSpPr>
            <a:cxnSpLocks/>
          </p:cNvCxnSpPr>
          <p:nvPr/>
        </p:nvCxnSpPr>
        <p:spPr>
          <a:xfrm flipV="1">
            <a:off x="4354787" y="4276595"/>
            <a:ext cx="0" cy="36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738DAF-62C1-F62F-4A38-710B75A4D509}"/>
              </a:ext>
            </a:extLst>
          </p:cNvPr>
          <p:cNvCxnSpPr>
            <a:cxnSpLocks/>
          </p:cNvCxnSpPr>
          <p:nvPr/>
        </p:nvCxnSpPr>
        <p:spPr>
          <a:xfrm flipV="1">
            <a:off x="4874419" y="3992058"/>
            <a:ext cx="2409002" cy="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A21A11-1A41-360D-8D25-BE811C761F94}"/>
              </a:ext>
            </a:extLst>
          </p:cNvPr>
          <p:cNvCxnSpPr>
            <a:cxnSpLocks/>
          </p:cNvCxnSpPr>
          <p:nvPr/>
        </p:nvCxnSpPr>
        <p:spPr>
          <a:xfrm>
            <a:off x="9704075" y="1621795"/>
            <a:ext cx="166666" cy="28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689DD5C6-0569-952F-BBA3-5D7A5DFA85F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257944" y="1385280"/>
            <a:ext cx="313597" cy="31359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B8F098-8C77-1F74-4EDB-35848ECF77E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1871" y="1634370"/>
            <a:ext cx="252146" cy="254196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E2718CB-0A5B-8CD6-6DB8-4500E8B9BF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46366" y="1944942"/>
            <a:ext cx="245357" cy="24535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F6A1546-19CB-957A-8076-C0A710562CA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876398" y="1931742"/>
            <a:ext cx="269538" cy="26953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B33801FB-8FAE-A972-CC9A-687C1196162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971592" y="2459059"/>
            <a:ext cx="327219" cy="327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588B761-D5CE-4764-A569-A84141C6FA95}"/>
              </a:ext>
            </a:extLst>
          </p:cNvPr>
          <p:cNvSpPr txBox="1"/>
          <p:nvPr/>
        </p:nvSpPr>
        <p:spPr>
          <a:xfrm>
            <a:off x="7794736" y="2740321"/>
            <a:ext cx="7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</a:t>
            </a: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Container</a:t>
            </a:r>
            <a:b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</a:b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Registry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4D6B63-1370-9B1D-7C2A-1E558E3AB1A3}"/>
              </a:ext>
            </a:extLst>
          </p:cNvPr>
          <p:cNvSpPr txBox="1"/>
          <p:nvPr/>
        </p:nvSpPr>
        <p:spPr>
          <a:xfrm>
            <a:off x="8154616" y="1017180"/>
            <a:ext cx="7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UI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Single Page Application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0A416-B483-11CE-0CCB-75118DD1F2FC}"/>
              </a:ext>
            </a:extLst>
          </p:cNvPr>
          <p:cNvSpPr txBox="1"/>
          <p:nvPr/>
        </p:nvSpPr>
        <p:spPr>
          <a:xfrm>
            <a:off x="8916673" y="1011095"/>
            <a:ext cx="742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</a:t>
            </a: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API</a:t>
            </a:r>
            <a:b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</a:b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Container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1A8B9B-D559-5CF5-CEC5-D0C3A173981E}"/>
              </a:ext>
            </a:extLst>
          </p:cNvPr>
          <p:cNvSpPr txBox="1"/>
          <p:nvPr/>
        </p:nvSpPr>
        <p:spPr>
          <a:xfrm>
            <a:off x="9720326" y="1017180"/>
            <a:ext cx="7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Table in Storage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85F9D3-9D23-A068-9C5D-9E35ABA41519}"/>
              </a:ext>
            </a:extLst>
          </p:cNvPr>
          <p:cNvSpPr txBox="1"/>
          <p:nvPr/>
        </p:nvSpPr>
        <p:spPr>
          <a:xfrm>
            <a:off x="9610865" y="2197872"/>
            <a:ext cx="742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Table Storage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779FC0-B6D8-D29D-BD4F-A04E31FC5300}"/>
              </a:ext>
            </a:extLst>
          </p:cNvPr>
          <p:cNvSpPr txBox="1"/>
          <p:nvPr/>
        </p:nvSpPr>
        <p:spPr>
          <a:xfrm>
            <a:off x="8404948" y="2194687"/>
            <a:ext cx="7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$web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Container Storage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48FE93-81DA-A434-6BF7-11381CBB01F7}"/>
              </a:ext>
            </a:extLst>
          </p:cNvPr>
          <p:cNvSpPr/>
          <p:nvPr/>
        </p:nvSpPr>
        <p:spPr>
          <a:xfrm>
            <a:off x="8512797" y="1915616"/>
            <a:ext cx="1751236" cy="11325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F62E92BD-E743-91AB-60EC-25D832C646D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538619" y="2593508"/>
            <a:ext cx="171450" cy="17145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9572DCF2-0DD4-DBA7-0D69-55BFF937D55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414598" y="1650025"/>
            <a:ext cx="171450" cy="17145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4225D407-D129-1CA1-29CB-FEAF7EF72F3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92861" y="2114261"/>
            <a:ext cx="171450" cy="1714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1ADB02-FA65-E6DE-5128-59312AB6C97C}"/>
              </a:ext>
            </a:extLst>
          </p:cNvPr>
          <p:cNvCxnSpPr>
            <a:cxnSpLocks/>
          </p:cNvCxnSpPr>
          <p:nvPr/>
        </p:nvCxnSpPr>
        <p:spPr>
          <a:xfrm flipV="1">
            <a:off x="7241155" y="1539173"/>
            <a:ext cx="1860135" cy="27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98F248-B5D7-0C18-153F-B1BF5D398662}"/>
              </a:ext>
            </a:extLst>
          </p:cNvPr>
          <p:cNvCxnSpPr>
            <a:cxnSpLocks/>
          </p:cNvCxnSpPr>
          <p:nvPr/>
        </p:nvCxnSpPr>
        <p:spPr>
          <a:xfrm>
            <a:off x="7299533" y="1967422"/>
            <a:ext cx="1172955" cy="10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870EA8-BDE2-648A-6411-C7FC925444E0}"/>
              </a:ext>
            </a:extLst>
          </p:cNvPr>
          <p:cNvSpPr txBox="1"/>
          <p:nvPr/>
        </p:nvSpPr>
        <p:spPr>
          <a:xfrm rot="21058951">
            <a:off x="7697051" y="1508510"/>
            <a:ext cx="87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https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4EFE0-2B28-F904-FCBF-7AEACDA9823D}"/>
              </a:ext>
            </a:extLst>
          </p:cNvPr>
          <p:cNvSpPr txBox="1"/>
          <p:nvPr/>
        </p:nvSpPr>
        <p:spPr>
          <a:xfrm rot="335015">
            <a:off x="7612800" y="1870406"/>
            <a:ext cx="87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https request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D01CE79-17E0-F916-6F52-46AE32D8A028}"/>
              </a:ext>
            </a:extLst>
          </p:cNvPr>
          <p:cNvGrpSpPr/>
          <p:nvPr/>
        </p:nvGrpSpPr>
        <p:grpSpPr>
          <a:xfrm>
            <a:off x="4345029" y="3033438"/>
            <a:ext cx="2027500" cy="690930"/>
            <a:chOff x="3974376" y="1614793"/>
            <a:chExt cx="2027500" cy="69093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226290B-44E4-9350-B28B-8655950CA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3974376" y="1614793"/>
              <a:ext cx="1660670" cy="69093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EA3E79C-182C-F8CD-92BC-744D26C9A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630889" y="1659194"/>
              <a:ext cx="357237" cy="33818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E6D2E5-6083-C847-4599-7E6C380ED17D}"/>
                </a:ext>
              </a:extLst>
            </p:cNvPr>
            <p:cNvSpPr txBox="1"/>
            <p:nvPr/>
          </p:nvSpPr>
          <p:spPr>
            <a:xfrm>
              <a:off x="3974376" y="1833855"/>
              <a:ext cx="20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Criteria: </a:t>
              </a:r>
            </a:p>
            <a:p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   - avg(</a:t>
              </a:r>
              <a:r>
                <a:rPr lang="en-US" sz="800" b="0" dirty="0" err="1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response_time_ms</a:t>
              </a:r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) &lt; 100</a:t>
              </a:r>
            </a:p>
            <a:p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   - percentage(error) &lt; </a:t>
              </a: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8" name="Graphic 57">
            <a:extLst>
              <a:ext uri="{FF2B5EF4-FFF2-40B4-BE49-F238E27FC236}">
                <a16:creationId xmlns:a16="http://schemas.microsoft.com/office/drawing/2014/main" id="{78709FC2-0460-A118-F76B-B9B30AECE91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403682" y="1747381"/>
            <a:ext cx="288013" cy="28801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73941D1-DC5F-1CDB-8594-0503A79C8BE0}"/>
              </a:ext>
            </a:extLst>
          </p:cNvPr>
          <p:cNvSpPr txBox="1"/>
          <p:nvPr/>
        </p:nvSpPr>
        <p:spPr>
          <a:xfrm>
            <a:off x="10157625" y="2017269"/>
            <a:ext cx="7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Service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Plan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26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BE63CDA6-32F3-4D93-A8C4-95BAD5D92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78" y="745019"/>
            <a:ext cx="432497" cy="43249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14CB3E-DFD6-4EF1-A278-290C47E20C18}"/>
              </a:ext>
            </a:extLst>
          </p:cNvPr>
          <p:cNvSpPr/>
          <p:nvPr/>
        </p:nvSpPr>
        <p:spPr>
          <a:xfrm>
            <a:off x="7587731" y="850718"/>
            <a:ext cx="3244909" cy="23440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17" name="Graphic 316">
            <a:extLst>
              <a:ext uri="{FF2B5EF4-FFF2-40B4-BE49-F238E27FC236}">
                <a16:creationId xmlns:a16="http://schemas.microsoft.com/office/drawing/2014/main" id="{47B32128-520A-45EB-98DC-0023D3844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5566" y="1950395"/>
            <a:ext cx="274831" cy="274831"/>
          </a:xfrm>
          <a:prstGeom prst="rect">
            <a:avLst/>
          </a:prstGeom>
        </p:spPr>
      </p:pic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E3A967AE-A633-4DA5-9CE8-AA7C56628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030" y="777646"/>
            <a:ext cx="238983" cy="2389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66D1BAF-0876-4C6B-9145-970D30A1EF22}"/>
              </a:ext>
            </a:extLst>
          </p:cNvPr>
          <p:cNvGrpSpPr/>
          <p:nvPr/>
        </p:nvGrpSpPr>
        <p:grpSpPr>
          <a:xfrm>
            <a:off x="8984697" y="2367171"/>
            <a:ext cx="948575" cy="707849"/>
            <a:chOff x="7607659" y="3255964"/>
            <a:chExt cx="948575" cy="707849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F6296D88-9430-40C4-BDF3-06DF354A3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57469" y="3255964"/>
              <a:ext cx="322380" cy="389292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3D9D540-7B2B-4DA2-A7C1-348021BEE0FB}"/>
                </a:ext>
              </a:extLst>
            </p:cNvPr>
            <p:cNvSpPr txBox="1"/>
            <p:nvPr/>
          </p:nvSpPr>
          <p:spPr>
            <a:xfrm>
              <a:off x="7607659" y="3625259"/>
              <a:ext cx="948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Storage Account 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01E6E8-07A6-1F49-D282-6C99A066F071}"/>
              </a:ext>
            </a:extLst>
          </p:cNvPr>
          <p:cNvCxnSpPr>
            <a:cxnSpLocks/>
          </p:cNvCxnSpPr>
          <p:nvPr/>
        </p:nvCxnSpPr>
        <p:spPr>
          <a:xfrm flipV="1">
            <a:off x="8821820" y="1614793"/>
            <a:ext cx="296415" cy="25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D875723-FFAB-E1F8-11EE-C343232A7423}"/>
              </a:ext>
            </a:extLst>
          </p:cNvPr>
          <p:cNvSpPr/>
          <p:nvPr/>
        </p:nvSpPr>
        <p:spPr>
          <a:xfrm>
            <a:off x="6477648" y="1316028"/>
            <a:ext cx="881458" cy="161786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11FCC38C-055A-61FF-7FBE-E7B74EBBE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959" y="1197059"/>
            <a:ext cx="238983" cy="238983"/>
          </a:xfrm>
          <a:prstGeom prst="rect">
            <a:avLst/>
          </a:prstGeom>
        </p:spPr>
      </p:pic>
      <p:pic>
        <p:nvPicPr>
          <p:cNvPr id="96" name="Picture 95" descr="Logo, icon&#10;&#10;Description automatically generated">
            <a:extLst>
              <a:ext uri="{FF2B5EF4-FFF2-40B4-BE49-F238E27FC236}">
                <a16:creationId xmlns:a16="http://schemas.microsoft.com/office/drawing/2014/main" id="{46CF7F54-5E88-39AF-8D20-92E8E2C17F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33" y="1629122"/>
            <a:ext cx="676600" cy="6766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0BF6E5A4-FA59-61B0-3E56-806573664043}"/>
              </a:ext>
            </a:extLst>
          </p:cNvPr>
          <p:cNvSpPr/>
          <p:nvPr/>
        </p:nvSpPr>
        <p:spPr>
          <a:xfrm>
            <a:off x="6250784" y="676108"/>
            <a:ext cx="4920284" cy="28588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10338382" y="3104843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FE5835-AFAD-35E7-F7AE-CE17652B322E}"/>
              </a:ext>
            </a:extLst>
          </p:cNvPr>
          <p:cNvGrpSpPr/>
          <p:nvPr/>
        </p:nvGrpSpPr>
        <p:grpSpPr>
          <a:xfrm>
            <a:off x="10120505" y="2492459"/>
            <a:ext cx="847048" cy="666724"/>
            <a:chOff x="10013917" y="1711103"/>
            <a:chExt cx="847048" cy="666724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EB1BD71-BBE9-4102-80A3-3B04413D227F}"/>
                </a:ext>
              </a:extLst>
            </p:cNvPr>
            <p:cNvSpPr txBox="1"/>
            <p:nvPr/>
          </p:nvSpPr>
          <p:spPr>
            <a:xfrm>
              <a:off x="10013917" y="2039273"/>
              <a:ext cx="84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Application Insights</a:t>
              </a: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F0AC3430-B39C-1951-D15E-ADBCB7ECD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92358" y="1711103"/>
              <a:ext cx="313222" cy="313222"/>
            </a:xfrm>
            <a:prstGeom prst="rect">
              <a:avLst/>
            </a:prstGeom>
          </p:spPr>
        </p:pic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1AA9AC0F-EF80-515E-33DE-73574D13B3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63739" y="3845789"/>
            <a:ext cx="344707" cy="34470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F96AC4-1305-AC88-2ACE-974B1B0203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95819" y="3765649"/>
            <a:ext cx="344707" cy="34470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AA69D0F-8FCC-6C98-D653-331FD54DFC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76788" y="4612408"/>
            <a:ext cx="308431" cy="308431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5E044F94-05C4-EE2B-AB42-043E8F59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44" y="5056200"/>
            <a:ext cx="413990" cy="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10BDAD2-DF16-C6C1-4839-46FD9F762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58" y="4897883"/>
            <a:ext cx="557785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9434787-D52D-25C0-B6B5-91A29C57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72" y="5253564"/>
            <a:ext cx="327800" cy="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D224E-67A6-6E73-98C0-C5A906F0217F}"/>
              </a:ext>
            </a:extLst>
          </p:cNvPr>
          <p:cNvSpPr/>
          <p:nvPr/>
        </p:nvSpPr>
        <p:spPr>
          <a:xfrm>
            <a:off x="3664408" y="4620749"/>
            <a:ext cx="1436147" cy="477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D515E-A0CD-4B99-AACE-64F8445116E7}"/>
              </a:ext>
            </a:extLst>
          </p:cNvPr>
          <p:cNvSpPr txBox="1"/>
          <p:nvPr/>
        </p:nvSpPr>
        <p:spPr>
          <a:xfrm>
            <a:off x="3962903" y="4744026"/>
            <a:ext cx="989066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 Container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F6F146-DAFA-DFCB-5466-388E206FA69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62589" y="4953157"/>
            <a:ext cx="325156" cy="3278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621E130B-5323-67FB-6661-376E80DAFBFB}"/>
              </a:ext>
            </a:extLst>
          </p:cNvPr>
          <p:cNvGrpSpPr/>
          <p:nvPr/>
        </p:nvGrpSpPr>
        <p:grpSpPr>
          <a:xfrm>
            <a:off x="5168021" y="4238300"/>
            <a:ext cx="1082763" cy="443592"/>
            <a:chOff x="1746316" y="971775"/>
            <a:chExt cx="1082763" cy="443592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191FC56-F555-A951-0A97-382A93F7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746316" y="971775"/>
              <a:ext cx="440399" cy="4403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AE3350-9873-A3BA-9074-F5394E37CDB3}"/>
                </a:ext>
              </a:extLst>
            </p:cNvPr>
            <p:cNvSpPr txBox="1"/>
            <p:nvPr/>
          </p:nvSpPr>
          <p:spPr>
            <a:xfrm>
              <a:off x="2126380" y="984480"/>
              <a:ext cx="7026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 DevOps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CB3F45-4D04-1F9C-78B8-86F0CDB56F72}"/>
              </a:ext>
            </a:extLst>
          </p:cNvPr>
          <p:cNvSpPr txBox="1"/>
          <p:nvPr/>
        </p:nvSpPr>
        <p:spPr>
          <a:xfrm>
            <a:off x="6646441" y="4179204"/>
            <a:ext cx="1738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Web App Load Testing pipeline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(web-app-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-storage)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3B893D-D8CE-823E-FCA4-BDCF628F9EFD}"/>
              </a:ext>
            </a:extLst>
          </p:cNvPr>
          <p:cNvSpPr txBox="1"/>
          <p:nvPr/>
        </p:nvSpPr>
        <p:spPr>
          <a:xfrm>
            <a:off x="9134535" y="4897411"/>
            <a:ext cx="106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Publish Load Testing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Artifacts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80EDA9-FB2E-B48D-A948-694D217E67E6}"/>
              </a:ext>
            </a:extLst>
          </p:cNvPr>
          <p:cNvGrpSpPr/>
          <p:nvPr/>
        </p:nvGrpSpPr>
        <p:grpSpPr>
          <a:xfrm rot="5400000">
            <a:off x="8434655" y="3399394"/>
            <a:ext cx="465289" cy="1826894"/>
            <a:chOff x="772855" y="725150"/>
            <a:chExt cx="469731" cy="132744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A4ACDA-9054-3AF6-B59A-4BDAED83085A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A06E9A4-029C-EFA1-E339-526611C143C9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0654CF-A5C0-0D55-43DB-4729B90DA908}"/>
              </a:ext>
            </a:extLst>
          </p:cNvPr>
          <p:cNvSpPr txBox="1"/>
          <p:nvPr/>
        </p:nvSpPr>
        <p:spPr>
          <a:xfrm>
            <a:off x="4453910" y="3848865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main 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5D9C1-4276-A8C3-4C48-EFBA08618B4F}"/>
              </a:ext>
            </a:extLst>
          </p:cNvPr>
          <p:cNvSpPr txBox="1"/>
          <p:nvPr/>
        </p:nvSpPr>
        <p:spPr>
          <a:xfrm>
            <a:off x="6450479" y="2192702"/>
            <a:ext cx="90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Azure Load Testing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4AB817-A5FE-83D7-EB79-689BD687C005}"/>
              </a:ext>
            </a:extLst>
          </p:cNvPr>
          <p:cNvGrpSpPr/>
          <p:nvPr/>
        </p:nvGrpSpPr>
        <p:grpSpPr>
          <a:xfrm rot="5400000" flipH="1">
            <a:off x="8303361" y="2723879"/>
            <a:ext cx="709464" cy="1826895"/>
            <a:chOff x="772855" y="725150"/>
            <a:chExt cx="469731" cy="132744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4493F56-D2E2-8F3E-BE25-C45F9F5CFE05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92A7BD4-D207-D55D-EBAC-0985DC933D5A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E66D8F3-1434-4E78-0D14-6FA5F33E1E63}"/>
              </a:ext>
            </a:extLst>
          </p:cNvPr>
          <p:cNvGrpSpPr/>
          <p:nvPr/>
        </p:nvGrpSpPr>
        <p:grpSpPr>
          <a:xfrm rot="16200000">
            <a:off x="6745388" y="3279132"/>
            <a:ext cx="824131" cy="403305"/>
            <a:chOff x="772855" y="725150"/>
            <a:chExt cx="469731" cy="1327440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38908C5-725F-8A3C-1F1C-7E820D1AA99A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35A56DA-3851-0057-39E5-E8023732E468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E6F885-2900-06E0-4EBE-DF7FBCCA15A9}"/>
              </a:ext>
            </a:extLst>
          </p:cNvPr>
          <p:cNvCxnSpPr>
            <a:cxnSpLocks/>
          </p:cNvCxnSpPr>
          <p:nvPr/>
        </p:nvCxnSpPr>
        <p:spPr>
          <a:xfrm flipV="1">
            <a:off x="4354787" y="4276595"/>
            <a:ext cx="0" cy="36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738DAF-62C1-F62F-4A38-710B75A4D509}"/>
              </a:ext>
            </a:extLst>
          </p:cNvPr>
          <p:cNvCxnSpPr>
            <a:cxnSpLocks/>
          </p:cNvCxnSpPr>
          <p:nvPr/>
        </p:nvCxnSpPr>
        <p:spPr>
          <a:xfrm flipV="1">
            <a:off x="4874419" y="3992058"/>
            <a:ext cx="2409002" cy="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A21A11-1A41-360D-8D25-BE811C761F94}"/>
              </a:ext>
            </a:extLst>
          </p:cNvPr>
          <p:cNvCxnSpPr>
            <a:cxnSpLocks/>
          </p:cNvCxnSpPr>
          <p:nvPr/>
        </p:nvCxnSpPr>
        <p:spPr>
          <a:xfrm>
            <a:off x="9704075" y="1621795"/>
            <a:ext cx="166666" cy="28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689DD5C6-0569-952F-BBA3-5D7A5DFA85F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57944" y="1385280"/>
            <a:ext cx="313597" cy="31359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B8F098-8C77-1F74-4EDB-35848ECF77E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31871" y="1634370"/>
            <a:ext cx="252146" cy="25419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F6A1546-19CB-957A-8076-C0A710562CA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876398" y="1931742"/>
            <a:ext cx="269538" cy="26953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B33801FB-8FAE-A972-CC9A-687C1196162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971592" y="2459059"/>
            <a:ext cx="327219" cy="327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588B761-D5CE-4764-A569-A84141C6FA95}"/>
              </a:ext>
            </a:extLst>
          </p:cNvPr>
          <p:cNvSpPr txBox="1"/>
          <p:nvPr/>
        </p:nvSpPr>
        <p:spPr>
          <a:xfrm>
            <a:off x="7794736" y="2740321"/>
            <a:ext cx="7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</a:t>
            </a: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Container</a:t>
            </a:r>
            <a:b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</a:b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Registry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4D6B63-1370-9B1D-7C2A-1E558E3AB1A3}"/>
              </a:ext>
            </a:extLst>
          </p:cNvPr>
          <p:cNvSpPr txBox="1"/>
          <p:nvPr/>
        </p:nvSpPr>
        <p:spPr>
          <a:xfrm>
            <a:off x="8154616" y="1017180"/>
            <a:ext cx="74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UI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Single Page Application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Container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0A416-B483-11CE-0CCB-75118DD1F2FC}"/>
              </a:ext>
            </a:extLst>
          </p:cNvPr>
          <p:cNvSpPr txBox="1"/>
          <p:nvPr/>
        </p:nvSpPr>
        <p:spPr>
          <a:xfrm>
            <a:off x="8916673" y="1011095"/>
            <a:ext cx="742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</a:t>
            </a: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API</a:t>
            </a:r>
            <a:b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</a:b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Container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1A8B9B-D559-5CF5-CEC5-D0C3A173981E}"/>
              </a:ext>
            </a:extLst>
          </p:cNvPr>
          <p:cNvSpPr txBox="1"/>
          <p:nvPr/>
        </p:nvSpPr>
        <p:spPr>
          <a:xfrm>
            <a:off x="9720326" y="1017180"/>
            <a:ext cx="7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Table in Storage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85F9D3-9D23-A068-9C5D-9E35ABA41519}"/>
              </a:ext>
            </a:extLst>
          </p:cNvPr>
          <p:cNvSpPr txBox="1"/>
          <p:nvPr/>
        </p:nvSpPr>
        <p:spPr>
          <a:xfrm>
            <a:off x="9610865" y="2197872"/>
            <a:ext cx="742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Table Storage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779FC0-B6D8-D29D-BD4F-A04E31FC5300}"/>
              </a:ext>
            </a:extLst>
          </p:cNvPr>
          <p:cNvSpPr txBox="1"/>
          <p:nvPr/>
        </p:nvSpPr>
        <p:spPr>
          <a:xfrm>
            <a:off x="8404948" y="2194687"/>
            <a:ext cx="742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48FE93-81DA-A434-6BF7-11381CBB01F7}"/>
              </a:ext>
            </a:extLst>
          </p:cNvPr>
          <p:cNvSpPr/>
          <p:nvPr/>
        </p:nvSpPr>
        <p:spPr>
          <a:xfrm>
            <a:off x="9086775" y="1915616"/>
            <a:ext cx="1177258" cy="11325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F62E92BD-E743-91AB-60EC-25D832C646D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538619" y="2593508"/>
            <a:ext cx="171450" cy="17145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9572DCF2-0DD4-DBA7-0D69-55BFF937D55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414598" y="1650025"/>
            <a:ext cx="171450" cy="17145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4225D407-D129-1CA1-29CB-FEAF7EF72F3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92861" y="2114261"/>
            <a:ext cx="171450" cy="17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296A99-8E5D-F261-A461-FEF0ADEFA74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67643" y="2171200"/>
            <a:ext cx="252146" cy="25419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A75E3E-7D71-4EC0-37E2-F07A46E4726C}"/>
              </a:ext>
            </a:extLst>
          </p:cNvPr>
          <p:cNvCxnSpPr>
            <a:cxnSpLocks/>
          </p:cNvCxnSpPr>
          <p:nvPr/>
        </p:nvCxnSpPr>
        <p:spPr>
          <a:xfrm flipV="1">
            <a:off x="7241155" y="1539173"/>
            <a:ext cx="1860135" cy="27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86F8BA-1A10-084B-B4E3-10FFF1E1310B}"/>
              </a:ext>
            </a:extLst>
          </p:cNvPr>
          <p:cNvCxnSpPr>
            <a:cxnSpLocks/>
          </p:cNvCxnSpPr>
          <p:nvPr/>
        </p:nvCxnSpPr>
        <p:spPr>
          <a:xfrm>
            <a:off x="7299533" y="1967422"/>
            <a:ext cx="1172955" cy="10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1E9547-24F9-A9AE-5549-3081AB9E6863}"/>
              </a:ext>
            </a:extLst>
          </p:cNvPr>
          <p:cNvSpPr txBox="1"/>
          <p:nvPr/>
        </p:nvSpPr>
        <p:spPr>
          <a:xfrm rot="21058951">
            <a:off x="7697051" y="1508510"/>
            <a:ext cx="87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https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80636-78F1-FB20-4AAF-C369177B3753}"/>
              </a:ext>
            </a:extLst>
          </p:cNvPr>
          <p:cNvSpPr txBox="1"/>
          <p:nvPr/>
        </p:nvSpPr>
        <p:spPr>
          <a:xfrm rot="335015">
            <a:off x="7612800" y="1870406"/>
            <a:ext cx="87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https request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C662E9D-6D71-6D62-FC47-BEA129E75320}"/>
              </a:ext>
            </a:extLst>
          </p:cNvPr>
          <p:cNvGrpSpPr/>
          <p:nvPr/>
        </p:nvGrpSpPr>
        <p:grpSpPr>
          <a:xfrm>
            <a:off x="4345029" y="3033438"/>
            <a:ext cx="2027500" cy="690930"/>
            <a:chOff x="3974376" y="1614793"/>
            <a:chExt cx="2027500" cy="690930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A2165F70-72F5-EABC-15E0-4C9AD933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3974376" y="1614793"/>
              <a:ext cx="1660670" cy="690930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49740A7-0494-BDA9-B026-4D5168394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630889" y="1659194"/>
              <a:ext cx="357237" cy="338184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50321A6-3FC9-6511-BDB7-74EF9CCBBC73}"/>
                </a:ext>
              </a:extLst>
            </p:cNvPr>
            <p:cNvSpPr txBox="1"/>
            <p:nvPr/>
          </p:nvSpPr>
          <p:spPr>
            <a:xfrm>
              <a:off x="3974376" y="1833855"/>
              <a:ext cx="20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Criteria: </a:t>
              </a:r>
            </a:p>
            <a:p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   - avg(</a:t>
              </a:r>
              <a:r>
                <a:rPr lang="en-US" sz="800" b="0" dirty="0" err="1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response_time_ms</a:t>
              </a:r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) &lt; 100</a:t>
              </a:r>
            </a:p>
            <a:p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   - percentage(error) &lt; </a:t>
              </a: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10F1A4E3-09F9-164F-19BC-2A0E6F70AC5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403682" y="1747381"/>
            <a:ext cx="288013" cy="2880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2EE7C8-B323-B459-3F66-364EAE986E40}"/>
              </a:ext>
            </a:extLst>
          </p:cNvPr>
          <p:cNvSpPr txBox="1"/>
          <p:nvPr/>
        </p:nvSpPr>
        <p:spPr>
          <a:xfrm>
            <a:off x="10157625" y="2017269"/>
            <a:ext cx="7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Service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Plan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05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BE63CDA6-32F3-4D93-A8C4-95BAD5D92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78" y="745019"/>
            <a:ext cx="432497" cy="43249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14CB3E-DFD6-4EF1-A278-290C47E20C18}"/>
              </a:ext>
            </a:extLst>
          </p:cNvPr>
          <p:cNvSpPr/>
          <p:nvPr/>
        </p:nvSpPr>
        <p:spPr>
          <a:xfrm>
            <a:off x="7587731" y="850718"/>
            <a:ext cx="3244909" cy="23440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17" name="Graphic 316">
            <a:extLst>
              <a:ext uri="{FF2B5EF4-FFF2-40B4-BE49-F238E27FC236}">
                <a16:creationId xmlns:a16="http://schemas.microsoft.com/office/drawing/2014/main" id="{47B32128-520A-45EB-98DC-0023D3844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5566" y="1950395"/>
            <a:ext cx="274831" cy="274831"/>
          </a:xfrm>
          <a:prstGeom prst="rect">
            <a:avLst/>
          </a:prstGeom>
        </p:spPr>
      </p:pic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E3A967AE-A633-4DA5-9CE8-AA7C56628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030" y="777646"/>
            <a:ext cx="238983" cy="2389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66D1BAF-0876-4C6B-9145-970D30A1EF22}"/>
              </a:ext>
            </a:extLst>
          </p:cNvPr>
          <p:cNvGrpSpPr/>
          <p:nvPr/>
        </p:nvGrpSpPr>
        <p:grpSpPr>
          <a:xfrm>
            <a:off x="8984697" y="2367171"/>
            <a:ext cx="948575" cy="707849"/>
            <a:chOff x="7607659" y="3255964"/>
            <a:chExt cx="948575" cy="707849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F6296D88-9430-40C4-BDF3-06DF354A3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57469" y="3255964"/>
              <a:ext cx="322380" cy="389292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3D9D540-7B2B-4DA2-A7C1-348021BEE0FB}"/>
                </a:ext>
              </a:extLst>
            </p:cNvPr>
            <p:cNvSpPr txBox="1"/>
            <p:nvPr/>
          </p:nvSpPr>
          <p:spPr>
            <a:xfrm>
              <a:off x="7607659" y="3625259"/>
              <a:ext cx="948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Storage Account 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01E6E8-07A6-1F49-D282-6C99A066F071}"/>
              </a:ext>
            </a:extLst>
          </p:cNvPr>
          <p:cNvCxnSpPr>
            <a:cxnSpLocks/>
          </p:cNvCxnSpPr>
          <p:nvPr/>
        </p:nvCxnSpPr>
        <p:spPr>
          <a:xfrm flipV="1">
            <a:off x="8821820" y="1614793"/>
            <a:ext cx="296415" cy="25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D875723-FFAB-E1F8-11EE-C343232A7423}"/>
              </a:ext>
            </a:extLst>
          </p:cNvPr>
          <p:cNvSpPr/>
          <p:nvPr/>
        </p:nvSpPr>
        <p:spPr>
          <a:xfrm>
            <a:off x="6477648" y="1316028"/>
            <a:ext cx="881458" cy="161786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11FCC38C-055A-61FF-7FBE-E7B74EBBE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959" y="1197059"/>
            <a:ext cx="238983" cy="238983"/>
          </a:xfrm>
          <a:prstGeom prst="rect">
            <a:avLst/>
          </a:prstGeom>
        </p:spPr>
      </p:pic>
      <p:pic>
        <p:nvPicPr>
          <p:cNvPr id="96" name="Picture 95" descr="Logo, icon&#10;&#10;Description automatically generated">
            <a:extLst>
              <a:ext uri="{FF2B5EF4-FFF2-40B4-BE49-F238E27FC236}">
                <a16:creationId xmlns:a16="http://schemas.microsoft.com/office/drawing/2014/main" id="{46CF7F54-5E88-39AF-8D20-92E8E2C17F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33" y="1629122"/>
            <a:ext cx="676600" cy="6766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0BF6E5A4-FA59-61B0-3E56-806573664043}"/>
              </a:ext>
            </a:extLst>
          </p:cNvPr>
          <p:cNvSpPr/>
          <p:nvPr/>
        </p:nvSpPr>
        <p:spPr>
          <a:xfrm>
            <a:off x="6250784" y="676108"/>
            <a:ext cx="4920284" cy="28588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10338382" y="3104843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FE5835-AFAD-35E7-F7AE-CE17652B322E}"/>
              </a:ext>
            </a:extLst>
          </p:cNvPr>
          <p:cNvGrpSpPr/>
          <p:nvPr/>
        </p:nvGrpSpPr>
        <p:grpSpPr>
          <a:xfrm>
            <a:off x="10120505" y="2492459"/>
            <a:ext cx="847048" cy="666724"/>
            <a:chOff x="10013917" y="1711103"/>
            <a:chExt cx="847048" cy="666724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EB1BD71-BBE9-4102-80A3-3B04413D227F}"/>
                </a:ext>
              </a:extLst>
            </p:cNvPr>
            <p:cNvSpPr txBox="1"/>
            <p:nvPr/>
          </p:nvSpPr>
          <p:spPr>
            <a:xfrm>
              <a:off x="10013917" y="2039273"/>
              <a:ext cx="84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CF2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Application Insights</a:t>
              </a: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F0AC3430-B39C-1951-D15E-ADBCB7ECD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92358" y="1711103"/>
              <a:ext cx="313222" cy="313222"/>
            </a:xfrm>
            <a:prstGeom prst="rect">
              <a:avLst/>
            </a:prstGeom>
          </p:spPr>
        </p:pic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1AA9AC0F-EF80-515E-33DE-73574D13B3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63739" y="3845789"/>
            <a:ext cx="344707" cy="34470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F96AC4-1305-AC88-2ACE-974B1B0203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95819" y="3765649"/>
            <a:ext cx="344707" cy="34470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AA69D0F-8FCC-6C98-D653-331FD54DFC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76788" y="4612408"/>
            <a:ext cx="308431" cy="308431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5E044F94-05C4-EE2B-AB42-043E8F59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44" y="5056200"/>
            <a:ext cx="413990" cy="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10BDAD2-DF16-C6C1-4839-46FD9F762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58" y="4897883"/>
            <a:ext cx="557785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9434787-D52D-25C0-B6B5-91A29C57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72" y="5253564"/>
            <a:ext cx="327800" cy="3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D224E-67A6-6E73-98C0-C5A906F0217F}"/>
              </a:ext>
            </a:extLst>
          </p:cNvPr>
          <p:cNvSpPr/>
          <p:nvPr/>
        </p:nvSpPr>
        <p:spPr>
          <a:xfrm>
            <a:off x="3664408" y="4620749"/>
            <a:ext cx="1436147" cy="477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D515E-A0CD-4B99-AACE-64F8445116E7}"/>
              </a:ext>
            </a:extLst>
          </p:cNvPr>
          <p:cNvSpPr txBox="1"/>
          <p:nvPr/>
        </p:nvSpPr>
        <p:spPr>
          <a:xfrm>
            <a:off x="3962903" y="4744026"/>
            <a:ext cx="989066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 Container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F6F146-DAFA-DFCB-5466-388E206FA69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62589" y="4953157"/>
            <a:ext cx="325156" cy="3278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621E130B-5323-67FB-6661-376E80DAFBFB}"/>
              </a:ext>
            </a:extLst>
          </p:cNvPr>
          <p:cNvGrpSpPr/>
          <p:nvPr/>
        </p:nvGrpSpPr>
        <p:grpSpPr>
          <a:xfrm>
            <a:off x="5168021" y="4238300"/>
            <a:ext cx="1082763" cy="443592"/>
            <a:chOff x="1746316" y="971775"/>
            <a:chExt cx="1082763" cy="443592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191FC56-F555-A951-0A97-382A93F7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746316" y="971775"/>
              <a:ext cx="440399" cy="4403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AE3350-9873-A3BA-9074-F5394E37CDB3}"/>
                </a:ext>
              </a:extLst>
            </p:cNvPr>
            <p:cNvSpPr txBox="1"/>
            <p:nvPr/>
          </p:nvSpPr>
          <p:spPr>
            <a:xfrm>
              <a:off x="2126380" y="984480"/>
              <a:ext cx="7026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 DevOps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CB3F45-4D04-1F9C-78B8-86F0CDB56F72}"/>
              </a:ext>
            </a:extLst>
          </p:cNvPr>
          <p:cNvSpPr txBox="1"/>
          <p:nvPr/>
        </p:nvSpPr>
        <p:spPr>
          <a:xfrm>
            <a:off x="6646441" y="4179204"/>
            <a:ext cx="1738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Web App Load Testing pipeline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(web-app-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api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cosmosdb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3B893D-D8CE-823E-FCA4-BDCF628F9EFD}"/>
              </a:ext>
            </a:extLst>
          </p:cNvPr>
          <p:cNvSpPr txBox="1"/>
          <p:nvPr/>
        </p:nvSpPr>
        <p:spPr>
          <a:xfrm>
            <a:off x="9134535" y="4897411"/>
            <a:ext cx="106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Publish Load Testing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Artifacts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80EDA9-FB2E-B48D-A948-694D217E67E6}"/>
              </a:ext>
            </a:extLst>
          </p:cNvPr>
          <p:cNvGrpSpPr/>
          <p:nvPr/>
        </p:nvGrpSpPr>
        <p:grpSpPr>
          <a:xfrm rot="5400000">
            <a:off x="8434655" y="3399394"/>
            <a:ext cx="465289" cy="1826894"/>
            <a:chOff x="772855" y="725150"/>
            <a:chExt cx="469731" cy="132744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A4ACDA-9054-3AF6-B59A-4BDAED83085A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A06E9A4-029C-EFA1-E339-526611C143C9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0654CF-A5C0-0D55-43DB-4729B90DA908}"/>
              </a:ext>
            </a:extLst>
          </p:cNvPr>
          <p:cNvSpPr txBox="1"/>
          <p:nvPr/>
        </p:nvSpPr>
        <p:spPr>
          <a:xfrm>
            <a:off x="4453910" y="3848865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main 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5D9C1-4276-A8C3-4C48-EFBA08618B4F}"/>
              </a:ext>
            </a:extLst>
          </p:cNvPr>
          <p:cNvSpPr txBox="1"/>
          <p:nvPr/>
        </p:nvSpPr>
        <p:spPr>
          <a:xfrm>
            <a:off x="6450479" y="2192702"/>
            <a:ext cx="90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Azure Load Testing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4AB817-A5FE-83D7-EB79-689BD687C005}"/>
              </a:ext>
            </a:extLst>
          </p:cNvPr>
          <p:cNvGrpSpPr/>
          <p:nvPr/>
        </p:nvGrpSpPr>
        <p:grpSpPr>
          <a:xfrm rot="5400000" flipH="1">
            <a:off x="8303361" y="2723879"/>
            <a:ext cx="709464" cy="1826895"/>
            <a:chOff x="772855" y="725150"/>
            <a:chExt cx="469731" cy="132744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4493F56-D2E2-8F3E-BE25-C45F9F5CFE05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92A7BD4-D207-D55D-EBAC-0985DC933D5A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E66D8F3-1434-4E78-0D14-6FA5F33E1E63}"/>
              </a:ext>
            </a:extLst>
          </p:cNvPr>
          <p:cNvGrpSpPr/>
          <p:nvPr/>
        </p:nvGrpSpPr>
        <p:grpSpPr>
          <a:xfrm rot="16200000">
            <a:off x="6745388" y="3279132"/>
            <a:ext cx="824131" cy="403305"/>
            <a:chOff x="772855" y="725150"/>
            <a:chExt cx="469731" cy="1327440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38908C5-725F-8A3C-1F1C-7E820D1AA99A}"/>
                </a:ext>
              </a:extLst>
            </p:cNvPr>
            <p:cNvCxnSpPr/>
            <p:nvPr/>
          </p:nvCxnSpPr>
          <p:spPr>
            <a:xfrm flipV="1">
              <a:off x="772855" y="725150"/>
              <a:ext cx="0" cy="1327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35A56DA-3851-0057-39E5-E8023732E468}"/>
                </a:ext>
              </a:extLst>
            </p:cNvPr>
            <p:cNvCxnSpPr>
              <a:cxnSpLocks/>
            </p:cNvCxnSpPr>
            <p:nvPr/>
          </p:nvCxnSpPr>
          <p:spPr>
            <a:xfrm>
              <a:off x="772855" y="725150"/>
              <a:ext cx="4697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E6F885-2900-06E0-4EBE-DF7FBCCA15A9}"/>
              </a:ext>
            </a:extLst>
          </p:cNvPr>
          <p:cNvCxnSpPr>
            <a:cxnSpLocks/>
          </p:cNvCxnSpPr>
          <p:nvPr/>
        </p:nvCxnSpPr>
        <p:spPr>
          <a:xfrm flipV="1">
            <a:off x="4354787" y="4276595"/>
            <a:ext cx="0" cy="36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738DAF-62C1-F62F-4A38-710B75A4D509}"/>
              </a:ext>
            </a:extLst>
          </p:cNvPr>
          <p:cNvCxnSpPr>
            <a:cxnSpLocks/>
          </p:cNvCxnSpPr>
          <p:nvPr/>
        </p:nvCxnSpPr>
        <p:spPr>
          <a:xfrm flipV="1">
            <a:off x="4874419" y="3992058"/>
            <a:ext cx="2409002" cy="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A21A11-1A41-360D-8D25-BE811C761F94}"/>
              </a:ext>
            </a:extLst>
          </p:cNvPr>
          <p:cNvCxnSpPr>
            <a:cxnSpLocks/>
          </p:cNvCxnSpPr>
          <p:nvPr/>
        </p:nvCxnSpPr>
        <p:spPr>
          <a:xfrm>
            <a:off x="9704075" y="1621795"/>
            <a:ext cx="166666" cy="28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689DD5C6-0569-952F-BBA3-5D7A5DFA85F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57944" y="1385280"/>
            <a:ext cx="313597" cy="31359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B8F098-8C77-1F74-4EDB-35848ECF77E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31871" y="1634370"/>
            <a:ext cx="252146" cy="25419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AB984F3D-F8A6-F4D9-382E-39360C03C85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829247" y="1909808"/>
            <a:ext cx="370958" cy="37095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B33801FB-8FAE-A972-CC9A-687C1196162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971592" y="2459059"/>
            <a:ext cx="327219" cy="327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588B761-D5CE-4764-A569-A84141C6FA95}"/>
              </a:ext>
            </a:extLst>
          </p:cNvPr>
          <p:cNvSpPr txBox="1"/>
          <p:nvPr/>
        </p:nvSpPr>
        <p:spPr>
          <a:xfrm>
            <a:off x="7794736" y="2740321"/>
            <a:ext cx="7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</a:t>
            </a: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Container</a:t>
            </a:r>
            <a:b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</a:b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Registry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4D6B63-1370-9B1D-7C2A-1E558E3AB1A3}"/>
              </a:ext>
            </a:extLst>
          </p:cNvPr>
          <p:cNvSpPr txBox="1"/>
          <p:nvPr/>
        </p:nvSpPr>
        <p:spPr>
          <a:xfrm>
            <a:off x="8154616" y="1017180"/>
            <a:ext cx="74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UI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Single Page Application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Container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0A416-B483-11CE-0CCB-75118DD1F2FC}"/>
              </a:ext>
            </a:extLst>
          </p:cNvPr>
          <p:cNvSpPr txBox="1"/>
          <p:nvPr/>
        </p:nvSpPr>
        <p:spPr>
          <a:xfrm>
            <a:off x="8916673" y="1011095"/>
            <a:ext cx="742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</a:t>
            </a: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API</a:t>
            </a:r>
            <a:b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</a:b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Container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1A8B9B-D559-5CF5-CEC5-D0C3A173981E}"/>
              </a:ext>
            </a:extLst>
          </p:cNvPr>
          <p:cNvSpPr txBox="1"/>
          <p:nvPr/>
        </p:nvSpPr>
        <p:spPr>
          <a:xfrm>
            <a:off x="9720326" y="1017180"/>
            <a:ext cx="7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Table in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CosmosDB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85F9D3-9D23-A068-9C5D-9E35ABA41519}"/>
              </a:ext>
            </a:extLst>
          </p:cNvPr>
          <p:cNvSpPr txBox="1"/>
          <p:nvPr/>
        </p:nvSpPr>
        <p:spPr>
          <a:xfrm>
            <a:off x="9720326" y="2257884"/>
            <a:ext cx="742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CosmosDB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779FC0-B6D8-D29D-BD4F-A04E31FC5300}"/>
              </a:ext>
            </a:extLst>
          </p:cNvPr>
          <p:cNvSpPr txBox="1"/>
          <p:nvPr/>
        </p:nvSpPr>
        <p:spPr>
          <a:xfrm>
            <a:off x="8404948" y="2194687"/>
            <a:ext cx="742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48FE93-81DA-A434-6BF7-11381CBB01F7}"/>
              </a:ext>
            </a:extLst>
          </p:cNvPr>
          <p:cNvSpPr/>
          <p:nvPr/>
        </p:nvSpPr>
        <p:spPr>
          <a:xfrm>
            <a:off x="9086775" y="1915616"/>
            <a:ext cx="706514" cy="11325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F62E92BD-E743-91AB-60EC-25D832C646D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538619" y="2593508"/>
            <a:ext cx="171450" cy="17145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9572DCF2-0DD4-DBA7-0D69-55BFF937D55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414598" y="1650025"/>
            <a:ext cx="171450" cy="17145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4225D407-D129-1CA1-29CB-FEAF7EF72F3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92861" y="2114261"/>
            <a:ext cx="171450" cy="17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296A99-8E5D-F261-A461-FEF0ADEFA74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67643" y="2171200"/>
            <a:ext cx="252146" cy="25419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7E7EF2-0923-88D3-A417-37C21C6DB0CE}"/>
              </a:ext>
            </a:extLst>
          </p:cNvPr>
          <p:cNvCxnSpPr>
            <a:cxnSpLocks/>
          </p:cNvCxnSpPr>
          <p:nvPr/>
        </p:nvCxnSpPr>
        <p:spPr>
          <a:xfrm flipV="1">
            <a:off x="7241155" y="1539173"/>
            <a:ext cx="1860135" cy="27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A6962-5C16-D7C5-80BA-D920E6B6DC98}"/>
              </a:ext>
            </a:extLst>
          </p:cNvPr>
          <p:cNvCxnSpPr>
            <a:cxnSpLocks/>
          </p:cNvCxnSpPr>
          <p:nvPr/>
        </p:nvCxnSpPr>
        <p:spPr>
          <a:xfrm>
            <a:off x="7299533" y="1967422"/>
            <a:ext cx="1172955" cy="10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6FA43C-54E8-B072-1007-3336E3CCAE29}"/>
              </a:ext>
            </a:extLst>
          </p:cNvPr>
          <p:cNvSpPr txBox="1"/>
          <p:nvPr/>
        </p:nvSpPr>
        <p:spPr>
          <a:xfrm rot="21058951">
            <a:off x="7697051" y="1508510"/>
            <a:ext cx="87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https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16818F-3BCD-B780-4CB3-3E5D60EFF061}"/>
              </a:ext>
            </a:extLst>
          </p:cNvPr>
          <p:cNvSpPr txBox="1"/>
          <p:nvPr/>
        </p:nvSpPr>
        <p:spPr>
          <a:xfrm rot="335015">
            <a:off x="7612800" y="1870406"/>
            <a:ext cx="87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https request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812554B-BA2C-FE97-FFF8-97932F5CACE2}"/>
              </a:ext>
            </a:extLst>
          </p:cNvPr>
          <p:cNvGrpSpPr/>
          <p:nvPr/>
        </p:nvGrpSpPr>
        <p:grpSpPr>
          <a:xfrm>
            <a:off x="4345029" y="3033438"/>
            <a:ext cx="2027500" cy="690930"/>
            <a:chOff x="3974376" y="1614793"/>
            <a:chExt cx="2027500" cy="690930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39EDC18-CBB6-459B-0C2F-61809F09B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3974376" y="1614793"/>
              <a:ext cx="1660670" cy="69093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DDDE3EB5-6A05-C2FC-467D-913B55E3D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630889" y="1659194"/>
              <a:ext cx="357237" cy="33818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58D928B-390A-DED7-972A-A3390D1B2728}"/>
                </a:ext>
              </a:extLst>
            </p:cNvPr>
            <p:cNvSpPr txBox="1"/>
            <p:nvPr/>
          </p:nvSpPr>
          <p:spPr>
            <a:xfrm>
              <a:off x="3974376" y="1833855"/>
              <a:ext cx="202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Criteria: </a:t>
              </a:r>
            </a:p>
            <a:p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   - avg(</a:t>
              </a:r>
              <a:r>
                <a:rPr lang="en-US" sz="800" b="0" dirty="0" err="1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response_time_ms</a:t>
              </a:r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) &lt; 100</a:t>
              </a:r>
            </a:p>
            <a:p>
              <a:r>
                <a:rPr lang="en-US" sz="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   - percentage(error) &lt; </a:t>
              </a: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190B68BD-B9A3-2813-177E-026C39939B0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403682" y="1747381"/>
            <a:ext cx="288013" cy="2880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FC1A7E-B552-D851-0773-1E86185BC745}"/>
              </a:ext>
            </a:extLst>
          </p:cNvPr>
          <p:cNvSpPr txBox="1"/>
          <p:nvPr/>
        </p:nvSpPr>
        <p:spPr>
          <a:xfrm>
            <a:off x="10157625" y="2017269"/>
            <a:ext cx="74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Service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BCF2">
                    <a:lumMod val="50000"/>
                  </a:srgbClr>
                </a:solidFill>
                <a:latin typeface="Segoe UI"/>
              </a:rPr>
              <a:t>Plan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9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BAC6F2-8732-6C16-2361-25074C44C685}"/>
              </a:ext>
            </a:extLst>
          </p:cNvPr>
          <p:cNvCxnSpPr>
            <a:cxnSpLocks/>
          </p:cNvCxnSpPr>
          <p:nvPr/>
        </p:nvCxnSpPr>
        <p:spPr>
          <a:xfrm>
            <a:off x="4877523" y="2233906"/>
            <a:ext cx="2138102" cy="65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D68835-18E5-F564-3ADF-2649003034B9}"/>
              </a:ext>
            </a:extLst>
          </p:cNvPr>
          <p:cNvCxnSpPr>
            <a:cxnSpLocks/>
          </p:cNvCxnSpPr>
          <p:nvPr/>
        </p:nvCxnSpPr>
        <p:spPr>
          <a:xfrm>
            <a:off x="4877522" y="2347847"/>
            <a:ext cx="2138103" cy="6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552B42-BE6C-C9EF-2FCF-BC2AC214BDE3}"/>
              </a:ext>
            </a:extLst>
          </p:cNvPr>
          <p:cNvCxnSpPr>
            <a:cxnSpLocks/>
          </p:cNvCxnSpPr>
          <p:nvPr/>
        </p:nvCxnSpPr>
        <p:spPr>
          <a:xfrm>
            <a:off x="7038137" y="2094099"/>
            <a:ext cx="0" cy="269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152144-AD69-D0AA-2A92-774C73DD64B6}"/>
              </a:ext>
            </a:extLst>
          </p:cNvPr>
          <p:cNvCxnSpPr>
            <a:cxnSpLocks/>
          </p:cNvCxnSpPr>
          <p:nvPr/>
        </p:nvCxnSpPr>
        <p:spPr>
          <a:xfrm>
            <a:off x="4877525" y="1277205"/>
            <a:ext cx="0" cy="334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F273AA-C054-D6B7-7A36-D0408AF0D55B}"/>
              </a:ext>
            </a:extLst>
          </p:cNvPr>
          <p:cNvSpPr txBox="1"/>
          <p:nvPr/>
        </p:nvSpPr>
        <p:spPr>
          <a:xfrm>
            <a:off x="7060649" y="2072090"/>
            <a:ext cx="1067983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TARGET</a:t>
            </a:r>
          </a:p>
          <a:p>
            <a:pPr algn="ctr"/>
            <a:endParaRPr lang="en-US" sz="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178E22-1B61-1196-5497-D6BB6DD59574}"/>
              </a:ext>
            </a:extLst>
          </p:cNvPr>
          <p:cNvSpPr txBox="1"/>
          <p:nvPr/>
        </p:nvSpPr>
        <p:spPr>
          <a:xfrm>
            <a:off x="4072032" y="1245768"/>
            <a:ext cx="81380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Azure DevOps</a:t>
            </a:r>
            <a:br>
              <a:rPr lang="en-US" sz="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Agent</a:t>
            </a:r>
          </a:p>
          <a:p>
            <a:pPr algn="ctr"/>
            <a:endParaRPr lang="en-US" sz="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C5EAC0-E6CD-ADA9-425C-CC4393CA71CB}"/>
              </a:ext>
            </a:extLst>
          </p:cNvPr>
          <p:cNvCxnSpPr>
            <a:cxnSpLocks/>
          </p:cNvCxnSpPr>
          <p:nvPr/>
        </p:nvCxnSpPr>
        <p:spPr>
          <a:xfrm>
            <a:off x="4877584" y="3595311"/>
            <a:ext cx="2160611" cy="64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5A8445-1669-8D3A-7DBF-8F6A9776AFA7}"/>
              </a:ext>
            </a:extLst>
          </p:cNvPr>
          <p:cNvSpPr txBox="1"/>
          <p:nvPr/>
        </p:nvSpPr>
        <p:spPr>
          <a:xfrm rot="1008952">
            <a:off x="5049880" y="2400781"/>
            <a:ext cx="1892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AMQP LATENCY EVENTS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3DD3CB-BB43-AFE6-DCD0-B12695816296}"/>
              </a:ext>
            </a:extLst>
          </p:cNvPr>
          <p:cNvCxnSpPr>
            <a:cxnSpLocks/>
          </p:cNvCxnSpPr>
          <p:nvPr/>
        </p:nvCxnSpPr>
        <p:spPr>
          <a:xfrm>
            <a:off x="4685579" y="1988268"/>
            <a:ext cx="25454" cy="284856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A25FF0-7E14-A789-8102-91D55C7CA73F}"/>
              </a:ext>
            </a:extLst>
          </p:cNvPr>
          <p:cNvSpPr txBox="1"/>
          <p:nvPr/>
        </p:nvSpPr>
        <p:spPr>
          <a:xfrm>
            <a:off x="3688676" y="2561313"/>
            <a:ext cx="108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Test duration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3A21A6-5439-A2D7-9F29-21D76D4281AF}"/>
              </a:ext>
            </a:extLst>
          </p:cNvPr>
          <p:cNvCxnSpPr>
            <a:cxnSpLocks/>
          </p:cNvCxnSpPr>
          <p:nvPr/>
        </p:nvCxnSpPr>
        <p:spPr>
          <a:xfrm>
            <a:off x="4791075" y="2352675"/>
            <a:ext cx="7209" cy="1004908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FA3901-D164-3530-46C4-991093938C95}"/>
              </a:ext>
            </a:extLst>
          </p:cNvPr>
          <p:cNvSpPr txBox="1"/>
          <p:nvPr/>
        </p:nvSpPr>
        <p:spPr>
          <a:xfrm>
            <a:off x="4848855" y="2687715"/>
            <a:ext cx="1459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Latency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BCF2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20DD86-9CFE-5A63-6A2D-600140E77CB6}"/>
              </a:ext>
            </a:extLst>
          </p:cNvPr>
          <p:cNvSpPr txBox="1"/>
          <p:nvPr/>
        </p:nvSpPr>
        <p:spPr>
          <a:xfrm rot="1008952">
            <a:off x="5036278" y="3751102"/>
            <a:ext cx="1892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LATENCY REQUESTS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BF0C01-6BF8-B19A-4AA9-59263437A774}"/>
              </a:ext>
            </a:extLst>
          </p:cNvPr>
          <p:cNvCxnSpPr>
            <a:cxnSpLocks/>
          </p:cNvCxnSpPr>
          <p:nvPr/>
        </p:nvCxnSpPr>
        <p:spPr>
          <a:xfrm flipH="1">
            <a:off x="4894342" y="3052066"/>
            <a:ext cx="2160614" cy="3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8BC777-5EBD-2433-D923-BF64D9743477}"/>
              </a:ext>
            </a:extLst>
          </p:cNvPr>
          <p:cNvSpPr txBox="1"/>
          <p:nvPr/>
        </p:nvSpPr>
        <p:spPr>
          <a:xfrm rot="21122341">
            <a:off x="5466780" y="3025332"/>
            <a:ext cx="834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BCF2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EVENTS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FCE4DFFE-DDBD-356D-477F-D5E1F8D3D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7219" y="1535079"/>
            <a:ext cx="344707" cy="344707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93B43087-7A13-E467-37E3-FB03CF716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4640" y="2286740"/>
            <a:ext cx="411423" cy="411423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D9384272-B943-521A-6D25-55BAE2CCFE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5752" y="2347847"/>
            <a:ext cx="304533" cy="3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B66547ECD8DB4CAF28208DA62CF554" ma:contentTypeVersion="9" ma:contentTypeDescription="Create a new document." ma:contentTypeScope="" ma:versionID="a8bb668aad7c02a2c434ff538f67bf56">
  <xsd:schema xmlns:xsd="http://www.w3.org/2001/XMLSchema" xmlns:xs="http://www.w3.org/2001/XMLSchema" xmlns:p="http://schemas.microsoft.com/office/2006/metadata/properties" xmlns:ns2="fbd7e7fd-856f-4bdd-bc30-1a32a15ac816" xmlns:ns3="4b68202f-5c53-42c3-9c3a-1746ffbf2ec1" targetNamespace="http://schemas.microsoft.com/office/2006/metadata/properties" ma:root="true" ma:fieldsID="81dec909f3a2f2e1a257a2b3dbd65f35" ns2:_="" ns3:_="">
    <xsd:import namespace="fbd7e7fd-856f-4bdd-bc30-1a32a15ac816"/>
    <xsd:import namespace="4b68202f-5c53-42c3-9c3a-1746ffbf2e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7e7fd-856f-4bdd-bc30-1a32a15ac8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8202f-5c53-42c3-9c3a-1746ffbf2e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F97A31-E9AB-41B7-8026-7ED55EF634A1}">
  <ds:schemaRefs>
    <ds:schemaRef ds:uri="4b68202f-5c53-42c3-9c3a-1746ffbf2ec1"/>
    <ds:schemaRef ds:uri="fbd7e7fd-856f-4bdd-bc30-1a32a15ac8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AE55251-30D6-4EDF-8F19-9EF41F3284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284AC-586A-4AFD-BF41-0171519291B7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4b68202f-5c53-42c3-9c3a-1746ffbf2ec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bd7e7fd-856f-4bdd-bc30-1a32a15ac816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411</Words>
  <Application>Microsoft Office PowerPoint</Application>
  <PresentationFormat>Widescreen</PresentationFormat>
  <Paragraphs>135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path Workflow</dc:title>
  <dc:creator>Frédéric Le Coquil</dc:creator>
  <cp:lastModifiedBy>Frédéric Le Coquil</cp:lastModifiedBy>
  <cp:revision>14</cp:revision>
  <dcterms:created xsi:type="dcterms:W3CDTF">2022-03-17T14:07:53Z</dcterms:created>
  <dcterms:modified xsi:type="dcterms:W3CDTF">2022-07-01T09:44:52Z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0x0101002FB66547ECD8DB4CAF28208DA62CF554</vt:lpwstr>
  </property>
</Properties>
</file>