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87" r:id="rId2"/>
    <p:sldId id="8586" r:id="rId3"/>
    <p:sldId id="85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D33F-882D-498C-9490-65647AC3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EA1C-4FB5-483E-BFD9-ABE1BB4B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E9CA-0534-44AD-9EC2-02BADD38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386D-5FCF-499E-AFEB-618F53D4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B64E-9273-415B-BB41-9A614B3A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D5E2-C4A9-4BF1-AB55-80518689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5972C-7BDF-491B-9DA4-EF144BB1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0246-2FC8-4A07-96B5-0486D7A3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68A5-BA5F-40E6-A722-4694343C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5CE3-E987-4E4A-A4CE-B83ADBF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3E5C7-9E28-4281-8CDE-77D65421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852A-90C4-4A81-A43C-4123C468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ABB9-925E-4C1F-AC1D-9D40E6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F5D4-F0D5-4930-AC99-C929B21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D031-85AF-4A57-9B57-4883F62C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949B-0A24-4548-9C9D-F730039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746E-CF9E-431C-A6FF-7DC6CAC6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76C0-C251-45B0-8DDF-CC8AA3A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7048-4BED-4947-BD39-622D3A8A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4D37-2FEB-400D-A6FD-13D9CFAA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32-CF92-4038-AE26-FDF6B283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22ED-4EA6-4F88-B8A8-DF4F4B6C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0E50-8F69-4DE5-BEEB-300CEDBE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7028-D160-4991-BD07-A760FA0E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0364-B6F8-45A8-94CB-EF4E558B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370-506B-4CC0-A344-46103BE8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9E15-F180-42A8-B695-4F65530F4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C6E3-CC46-495A-87A2-C6820ED4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C58C3-E9EE-44DE-BE64-3F6291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8A1E-91DB-48E3-886C-C05B15F3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25FD-9481-4847-A885-E2BD80F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DFDD-A271-4EED-9406-DAAB3752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5243-814E-4576-A828-D216C97F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B968-98A1-4EEC-8571-0AAAAC66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6086D-2941-48E4-A1FF-362FBEB2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084C-3255-4CD1-B3E5-DDC20A0BA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0BAF2-61E6-4B36-A61A-8771AB62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300BA-CE51-46BF-BA3F-FF6A3E6E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7BB67-056B-433A-829D-4F91EA7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60C-74DB-4D60-B1B6-9483AE72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CB581-287E-4919-BAF5-8BAC7CFD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DB92-535D-4395-8484-2093E22E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35961-2AF9-4E60-B962-DDFCA8C1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2551-03DD-4FE4-8C77-3E9DA36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D0D38-27FC-4468-A28E-AA7DF2F3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FA4E-062A-4E86-9BE4-E86C5FA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714C-563D-41AA-9A1F-CC1E3A48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97AE-4C3F-4D90-82B1-5758FF6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EDF0-C233-4306-AAA6-C610EC2F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F7E21-30D4-46D4-B3FD-5DB0767E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2FC4-705E-443F-91D6-3AEE9698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C091-B6D6-4899-9E47-24C66311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657-6E90-475C-8BBB-5E421D61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1197-C071-4B48-94EB-81A2F7C65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5101A-C68D-4CD3-BF01-6F490721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8D95F-F5F1-4FBE-BAA0-E1304C8A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C58B8-AE6E-4C44-B14B-8CB3D39B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9299-98AA-450C-BD78-F77583A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1BC39-2AEA-44E1-BD9A-BAE06F10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E13C-0F0E-407E-8075-0C367AC2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B2C0-E703-4CDB-8593-07909A523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9868-00C2-4D0A-9A6E-FF748AA2E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45CE-DB5A-48EE-9FDA-9295ABACB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38" y="2680369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Deploying Azure Data Share and Azure Data Factory with Terraform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4021574" y="1338872"/>
            <a:ext cx="4148852" cy="3299462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7389391" y="4220585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4873554" y="1506021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A124ED-627A-4953-BEC4-8C80F61F033E}"/>
              </a:ext>
            </a:extLst>
          </p:cNvPr>
          <p:cNvGrpSpPr/>
          <p:nvPr/>
        </p:nvGrpSpPr>
        <p:grpSpPr>
          <a:xfrm>
            <a:off x="4020711" y="1515874"/>
            <a:ext cx="815204" cy="1290193"/>
            <a:chOff x="10831462" y="349497"/>
            <a:chExt cx="815204" cy="12901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E63CDA6-32F3-4D93-A8C4-95BAD5D9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4BB16E-EBF8-4D98-BF1D-51E3CC139CFF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23EC405-C307-4E0E-8210-7A8EC1338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247" y="3194551"/>
            <a:ext cx="440399" cy="440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5E0F64-8770-46D5-9CC5-F496F580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27" y="3766141"/>
            <a:ext cx="461560" cy="461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1C8C9D-107C-4869-9078-D7392D61F94E}"/>
              </a:ext>
            </a:extLst>
          </p:cNvPr>
          <p:cNvSpPr/>
          <p:nvPr/>
        </p:nvSpPr>
        <p:spPr>
          <a:xfrm>
            <a:off x="4972141" y="1999593"/>
            <a:ext cx="1059513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0D3C738-A205-4089-8C8E-9C435C7032FB}"/>
              </a:ext>
            </a:extLst>
          </p:cNvPr>
          <p:cNvSpPr txBox="1"/>
          <p:nvPr/>
        </p:nvSpPr>
        <p:spPr>
          <a:xfrm>
            <a:off x="4892189" y="1872448"/>
            <a:ext cx="11018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Resource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E692E-E43E-4718-B3E1-EB74AF719555}"/>
              </a:ext>
            </a:extLst>
          </p:cNvPr>
          <p:cNvGrpSpPr/>
          <p:nvPr/>
        </p:nvGrpSpPr>
        <p:grpSpPr>
          <a:xfrm>
            <a:off x="6571581" y="1510758"/>
            <a:ext cx="1218124" cy="419227"/>
            <a:chOff x="5187434" y="2480631"/>
            <a:chExt cx="1218124" cy="4192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27AB3A-853E-764A-802B-65D9E6ED22CE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</p:txBody>
        </p:sp>
        <p:pic>
          <p:nvPicPr>
            <p:cNvPr id="43" name="Picture 1">
              <a:extLst>
                <a:ext uri="{FF2B5EF4-FFF2-40B4-BE49-F238E27FC236}">
                  <a16:creationId xmlns:a16="http://schemas.microsoft.com/office/drawing/2014/main" id="{491036C5-3F5E-0B49-859E-9C86E147D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63BC7A-9DE2-4568-8154-98071A81CA35}"/>
              </a:ext>
            </a:extLst>
          </p:cNvPr>
          <p:cNvGrpSpPr/>
          <p:nvPr/>
        </p:nvGrpSpPr>
        <p:grpSpPr>
          <a:xfrm>
            <a:off x="4021574" y="4803672"/>
            <a:ext cx="3573356" cy="809773"/>
            <a:chOff x="1442729" y="5236769"/>
            <a:chExt cx="3573356" cy="80977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051BB81-203B-DD46-93F3-CF7306361ECC}"/>
                </a:ext>
              </a:extLst>
            </p:cNvPr>
            <p:cNvSpPr/>
            <p:nvPr/>
          </p:nvSpPr>
          <p:spPr>
            <a:xfrm>
              <a:off x="1442729" y="5236769"/>
              <a:ext cx="3284917" cy="809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91E0EE-ECAF-43CE-B611-069ECE7BF3C1}"/>
                </a:ext>
              </a:extLst>
            </p:cNvPr>
            <p:cNvSpPr txBox="1"/>
            <p:nvPr/>
          </p:nvSpPr>
          <p:spPr>
            <a:xfrm>
              <a:off x="3053983" y="5532411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Data 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853AA8-941E-4F02-9102-BB0EDA50D64D}"/>
                </a:ext>
              </a:extLst>
            </p:cNvPr>
            <p:cNvSpPr txBox="1"/>
            <p:nvPr/>
          </p:nvSpPr>
          <p:spPr>
            <a:xfrm>
              <a:off x="1824445" y="5557046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Storage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Account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AAB2BA-7C7E-4D28-9357-DDB00A77E75C}"/>
                </a:ext>
              </a:extLst>
            </p:cNvPr>
            <p:cNvSpPr txBox="1"/>
            <p:nvPr/>
          </p:nvSpPr>
          <p:spPr>
            <a:xfrm>
              <a:off x="4246598" y="5492544"/>
              <a:ext cx="769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Data 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Share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01427818-0956-4939-8827-EDD55522DE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57720" y="5091223"/>
            <a:ext cx="400111" cy="40011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72D522F-D625-4E64-8F31-9BECCB34CE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2122" y="5030337"/>
            <a:ext cx="454539" cy="45453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BD04E68-C026-4FA5-BBD6-B830D6CE8A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4137" y="5099314"/>
            <a:ext cx="389292" cy="38929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04317A2-ED06-4307-957C-EE541129EA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8823" y="2408568"/>
            <a:ext cx="454539" cy="45453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503060F-A144-4BC3-A3DA-65DEAA6169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53810" y="3432476"/>
            <a:ext cx="389292" cy="38929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B05ADE2-1541-4E50-BE7B-7DD9DD0DA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4270" y="3376849"/>
            <a:ext cx="389292" cy="389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91102-CCFE-445B-9EC4-2ECD8A34F117}"/>
              </a:ext>
            </a:extLst>
          </p:cNvPr>
          <p:cNvSpPr txBox="1"/>
          <p:nvPr/>
        </p:nvSpPr>
        <p:spPr>
          <a:xfrm>
            <a:off x="6839381" y="3294496"/>
            <a:ext cx="769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Terraform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7A57A-8164-4491-8FE9-5FF0531C3252}"/>
              </a:ext>
            </a:extLst>
          </p:cNvPr>
          <p:cNvSpPr/>
          <p:nvPr/>
        </p:nvSpPr>
        <p:spPr>
          <a:xfrm>
            <a:off x="6441343" y="3194551"/>
            <a:ext cx="1059513" cy="10427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CA6F4-0E64-41C2-AEF1-07270543112A}"/>
              </a:ext>
            </a:extLst>
          </p:cNvPr>
          <p:cNvSpPr txBox="1"/>
          <p:nvPr/>
        </p:nvSpPr>
        <p:spPr>
          <a:xfrm>
            <a:off x="6437522" y="3063291"/>
            <a:ext cx="89398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Terraform 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</a:rPr>
              <a:t>rg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FCB14-5D3A-4A28-BE59-514DB42E8AA1}"/>
              </a:ext>
            </a:extLst>
          </p:cNvPr>
          <p:cNvSpPr txBox="1"/>
          <p:nvPr/>
        </p:nvSpPr>
        <p:spPr>
          <a:xfrm>
            <a:off x="5399951" y="3348857"/>
            <a:ext cx="76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Share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6E618-D24F-4144-8D6C-84E596757B1C}"/>
              </a:ext>
            </a:extLst>
          </p:cNvPr>
          <p:cNvSpPr txBox="1"/>
          <p:nvPr/>
        </p:nvSpPr>
        <p:spPr>
          <a:xfrm>
            <a:off x="5491159" y="2372585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8153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4021574" y="1338872"/>
            <a:ext cx="4148852" cy="3299462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7389391" y="4220585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4873554" y="1506021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A124ED-627A-4953-BEC4-8C80F61F033E}"/>
              </a:ext>
            </a:extLst>
          </p:cNvPr>
          <p:cNvGrpSpPr/>
          <p:nvPr/>
        </p:nvGrpSpPr>
        <p:grpSpPr>
          <a:xfrm>
            <a:off x="4020711" y="1515874"/>
            <a:ext cx="815204" cy="1290193"/>
            <a:chOff x="10831462" y="349497"/>
            <a:chExt cx="815204" cy="12901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E63CDA6-32F3-4D93-A8C4-95BAD5D9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4BB16E-EBF8-4D98-BF1D-51E3CC139CFF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23EC405-C307-4E0E-8210-7A8EC1338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247" y="3194551"/>
            <a:ext cx="440399" cy="440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5E0F64-8770-46D5-9CC5-F496F580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27" y="3766141"/>
            <a:ext cx="461560" cy="461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1C8C9D-107C-4869-9078-D7392D61F94E}"/>
              </a:ext>
            </a:extLst>
          </p:cNvPr>
          <p:cNvSpPr/>
          <p:nvPr/>
        </p:nvSpPr>
        <p:spPr>
          <a:xfrm>
            <a:off x="4972141" y="1999593"/>
            <a:ext cx="1059513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0D3C738-A205-4089-8C8E-9C435C7032FB}"/>
              </a:ext>
            </a:extLst>
          </p:cNvPr>
          <p:cNvSpPr txBox="1"/>
          <p:nvPr/>
        </p:nvSpPr>
        <p:spPr>
          <a:xfrm>
            <a:off x="4892189" y="1872448"/>
            <a:ext cx="11018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Resource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E692E-E43E-4718-B3E1-EB74AF719555}"/>
              </a:ext>
            </a:extLst>
          </p:cNvPr>
          <p:cNvGrpSpPr/>
          <p:nvPr/>
        </p:nvGrpSpPr>
        <p:grpSpPr>
          <a:xfrm>
            <a:off x="6571581" y="1510758"/>
            <a:ext cx="1218124" cy="419227"/>
            <a:chOff x="5187434" y="2480631"/>
            <a:chExt cx="1218124" cy="4192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27AB3A-853E-764A-802B-65D9E6ED22CE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</p:txBody>
        </p:sp>
        <p:pic>
          <p:nvPicPr>
            <p:cNvPr id="43" name="Picture 1">
              <a:extLst>
                <a:ext uri="{FF2B5EF4-FFF2-40B4-BE49-F238E27FC236}">
                  <a16:creationId xmlns:a16="http://schemas.microsoft.com/office/drawing/2014/main" id="{491036C5-3F5E-0B49-859E-9C86E147D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63BC7A-9DE2-4568-8154-98071A81CA35}"/>
              </a:ext>
            </a:extLst>
          </p:cNvPr>
          <p:cNvGrpSpPr/>
          <p:nvPr/>
        </p:nvGrpSpPr>
        <p:grpSpPr>
          <a:xfrm>
            <a:off x="4021574" y="4803672"/>
            <a:ext cx="3573356" cy="809773"/>
            <a:chOff x="1442729" y="5236769"/>
            <a:chExt cx="3573356" cy="80977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051BB81-203B-DD46-93F3-CF7306361ECC}"/>
                </a:ext>
              </a:extLst>
            </p:cNvPr>
            <p:cNvSpPr/>
            <p:nvPr/>
          </p:nvSpPr>
          <p:spPr>
            <a:xfrm>
              <a:off x="1442729" y="5236769"/>
              <a:ext cx="3284917" cy="809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91E0EE-ECAF-43CE-B611-069ECE7BF3C1}"/>
                </a:ext>
              </a:extLst>
            </p:cNvPr>
            <p:cNvSpPr txBox="1"/>
            <p:nvPr/>
          </p:nvSpPr>
          <p:spPr>
            <a:xfrm>
              <a:off x="3053983" y="5532411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Data 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853AA8-941E-4F02-9102-BB0EDA50D64D}"/>
                </a:ext>
              </a:extLst>
            </p:cNvPr>
            <p:cNvSpPr txBox="1"/>
            <p:nvPr/>
          </p:nvSpPr>
          <p:spPr>
            <a:xfrm>
              <a:off x="1824445" y="5557046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Storage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Account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AAB2BA-7C7E-4D28-9357-DDB00A77E75C}"/>
                </a:ext>
              </a:extLst>
            </p:cNvPr>
            <p:cNvSpPr txBox="1"/>
            <p:nvPr/>
          </p:nvSpPr>
          <p:spPr>
            <a:xfrm>
              <a:off x="4246598" y="5492544"/>
              <a:ext cx="769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Data 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Share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01427818-0956-4939-8827-EDD55522DE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57720" y="5091223"/>
            <a:ext cx="400111" cy="40011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72D522F-D625-4E64-8F31-9BECCB34CE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2122" y="5030337"/>
            <a:ext cx="454539" cy="45453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BD04E68-C026-4FA5-BBD6-B830D6CE8A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4137" y="5099314"/>
            <a:ext cx="389292" cy="38929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503060F-A144-4BC3-A3DA-65DEAA6169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53810" y="3432476"/>
            <a:ext cx="389292" cy="38929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B05ADE2-1541-4E50-BE7B-7DD9DD0DA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4270" y="3376849"/>
            <a:ext cx="389292" cy="389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91102-CCFE-445B-9EC4-2ECD8A34F117}"/>
              </a:ext>
            </a:extLst>
          </p:cNvPr>
          <p:cNvSpPr txBox="1"/>
          <p:nvPr/>
        </p:nvSpPr>
        <p:spPr>
          <a:xfrm>
            <a:off x="6839381" y="3294496"/>
            <a:ext cx="769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Terraform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7A57A-8164-4491-8FE9-5FF0531C3252}"/>
              </a:ext>
            </a:extLst>
          </p:cNvPr>
          <p:cNvSpPr/>
          <p:nvPr/>
        </p:nvSpPr>
        <p:spPr>
          <a:xfrm>
            <a:off x="6441343" y="3194551"/>
            <a:ext cx="1059513" cy="10427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CA6F4-0E64-41C2-AEF1-07270543112A}"/>
              </a:ext>
            </a:extLst>
          </p:cNvPr>
          <p:cNvSpPr txBox="1"/>
          <p:nvPr/>
        </p:nvSpPr>
        <p:spPr>
          <a:xfrm>
            <a:off x="6437522" y="3063291"/>
            <a:ext cx="89398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Terraform 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</a:rPr>
              <a:t>rg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FCB14-5D3A-4A28-BE59-514DB42E8AA1}"/>
              </a:ext>
            </a:extLst>
          </p:cNvPr>
          <p:cNvSpPr txBox="1"/>
          <p:nvPr/>
        </p:nvSpPr>
        <p:spPr>
          <a:xfrm>
            <a:off x="5399951" y="3348857"/>
            <a:ext cx="76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Factory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6E618-D24F-4144-8D6C-84E596757B1C}"/>
              </a:ext>
            </a:extLst>
          </p:cNvPr>
          <p:cNvSpPr txBox="1"/>
          <p:nvPr/>
        </p:nvSpPr>
        <p:spPr>
          <a:xfrm>
            <a:off x="5491159" y="2372585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Factory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D733C68-59A0-4055-B4EE-307FFA745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2724" y="2344196"/>
            <a:ext cx="400111" cy="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3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Deploying Azure Data Share and Azure Data Factory with Terraform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Le Coquil</dc:creator>
  <cp:lastModifiedBy>Frédéric Le Coquil</cp:lastModifiedBy>
  <cp:revision>7</cp:revision>
  <dcterms:created xsi:type="dcterms:W3CDTF">2021-12-06T15:41:00Z</dcterms:created>
  <dcterms:modified xsi:type="dcterms:W3CDTF">2021-12-08T14:41:36Z</dcterms:modified>
</cp:coreProperties>
</file>