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1" d="100"/>
          <a:sy n="41" d="100"/>
        </p:scale>
        <p:origin x="253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保有スキル</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cat>
            <c:strRef>
              <c:f>Sheet1!$A$2:$A$4</c:f>
              <c:strCache>
                <c:ptCount val="3"/>
                <c:pt idx="0">
                  <c:v>Python</c:v>
                </c:pt>
                <c:pt idx="1">
                  <c:v>SAS</c:v>
                </c:pt>
                <c:pt idx="2">
                  <c:v>SQL</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0-C46B-477F-9A67-24BA4FA34329}"/>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7E6CAE6-E1CB-4511-8145-ED4F658D35B2}" type="datetimeFigureOut">
              <a:rPr kumimoji="1" lang="ja-JP" altLang="en-US" smtClean="0"/>
              <a:t>2021/3/12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7EE156E-EA8C-452E-AAC4-F19325377D25}" type="slidenum">
              <a:rPr kumimoji="1" lang="ja-JP" altLang="en-US" smtClean="0"/>
              <a:t>‹#›</a:t>
            </a:fld>
            <a:endParaRPr kumimoji="1" lang="ja-JP" altLang="en-US"/>
          </a:p>
        </p:txBody>
      </p:sp>
    </p:spTree>
    <p:extLst>
      <p:ext uri="{BB962C8B-B14F-4D97-AF65-F5344CB8AC3E}">
        <p14:creationId xmlns:p14="http://schemas.microsoft.com/office/powerpoint/2010/main" val="2941502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7E6CAE6-E1CB-4511-8145-ED4F658D35B2}" type="datetimeFigureOut">
              <a:rPr kumimoji="1" lang="ja-JP" altLang="en-US" smtClean="0"/>
              <a:t>2021/3/12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7EE156E-EA8C-452E-AAC4-F19325377D25}" type="slidenum">
              <a:rPr kumimoji="1" lang="ja-JP" altLang="en-US" smtClean="0"/>
              <a:t>‹#›</a:t>
            </a:fld>
            <a:endParaRPr kumimoji="1" lang="ja-JP" altLang="en-US"/>
          </a:p>
        </p:txBody>
      </p:sp>
    </p:spTree>
    <p:extLst>
      <p:ext uri="{BB962C8B-B14F-4D97-AF65-F5344CB8AC3E}">
        <p14:creationId xmlns:p14="http://schemas.microsoft.com/office/powerpoint/2010/main" val="2940914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7E6CAE6-E1CB-4511-8145-ED4F658D35B2}" type="datetimeFigureOut">
              <a:rPr kumimoji="1" lang="ja-JP" altLang="en-US" smtClean="0"/>
              <a:t>2021/3/12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7EE156E-EA8C-452E-AAC4-F19325377D25}" type="slidenum">
              <a:rPr kumimoji="1" lang="ja-JP" altLang="en-US" smtClean="0"/>
              <a:t>‹#›</a:t>
            </a:fld>
            <a:endParaRPr kumimoji="1" lang="ja-JP" altLang="en-US"/>
          </a:p>
        </p:txBody>
      </p:sp>
    </p:spTree>
    <p:extLst>
      <p:ext uri="{BB962C8B-B14F-4D97-AF65-F5344CB8AC3E}">
        <p14:creationId xmlns:p14="http://schemas.microsoft.com/office/powerpoint/2010/main" val="3159513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7E6CAE6-E1CB-4511-8145-ED4F658D35B2}" type="datetimeFigureOut">
              <a:rPr kumimoji="1" lang="ja-JP" altLang="en-US" smtClean="0"/>
              <a:t>2021/3/12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7EE156E-EA8C-452E-AAC4-F19325377D25}" type="slidenum">
              <a:rPr kumimoji="1" lang="ja-JP" altLang="en-US" smtClean="0"/>
              <a:t>‹#›</a:t>
            </a:fld>
            <a:endParaRPr kumimoji="1" lang="ja-JP" altLang="en-US"/>
          </a:p>
        </p:txBody>
      </p:sp>
    </p:spTree>
    <p:extLst>
      <p:ext uri="{BB962C8B-B14F-4D97-AF65-F5344CB8AC3E}">
        <p14:creationId xmlns:p14="http://schemas.microsoft.com/office/powerpoint/2010/main" val="374077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7E6CAE6-E1CB-4511-8145-ED4F658D35B2}" type="datetimeFigureOut">
              <a:rPr kumimoji="1" lang="ja-JP" altLang="en-US" smtClean="0"/>
              <a:t>2021/3/12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7EE156E-EA8C-452E-AAC4-F19325377D25}" type="slidenum">
              <a:rPr kumimoji="1" lang="ja-JP" altLang="en-US" smtClean="0"/>
              <a:t>‹#›</a:t>
            </a:fld>
            <a:endParaRPr kumimoji="1" lang="ja-JP" altLang="en-US"/>
          </a:p>
        </p:txBody>
      </p:sp>
    </p:spTree>
    <p:extLst>
      <p:ext uri="{BB962C8B-B14F-4D97-AF65-F5344CB8AC3E}">
        <p14:creationId xmlns:p14="http://schemas.microsoft.com/office/powerpoint/2010/main" val="4036968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7E6CAE6-E1CB-4511-8145-ED4F658D35B2}" type="datetimeFigureOut">
              <a:rPr kumimoji="1" lang="ja-JP" altLang="en-US" smtClean="0"/>
              <a:t>2021/3/12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7EE156E-EA8C-452E-AAC4-F19325377D25}" type="slidenum">
              <a:rPr kumimoji="1" lang="ja-JP" altLang="en-US" smtClean="0"/>
              <a:t>‹#›</a:t>
            </a:fld>
            <a:endParaRPr kumimoji="1" lang="ja-JP" altLang="en-US"/>
          </a:p>
        </p:txBody>
      </p:sp>
    </p:spTree>
    <p:extLst>
      <p:ext uri="{BB962C8B-B14F-4D97-AF65-F5344CB8AC3E}">
        <p14:creationId xmlns:p14="http://schemas.microsoft.com/office/powerpoint/2010/main" val="3584657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4453467"/>
            <a:ext cx="2901255" cy="655037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4453467"/>
            <a:ext cx="2915543" cy="655037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7E6CAE6-E1CB-4511-8145-ED4F658D35B2}" type="datetimeFigureOut">
              <a:rPr kumimoji="1" lang="ja-JP" altLang="en-US" smtClean="0"/>
              <a:t>2021/3/12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7EE156E-EA8C-452E-AAC4-F19325377D25}" type="slidenum">
              <a:rPr kumimoji="1" lang="ja-JP" altLang="en-US" smtClean="0"/>
              <a:t>‹#›</a:t>
            </a:fld>
            <a:endParaRPr kumimoji="1" lang="ja-JP" altLang="en-US"/>
          </a:p>
        </p:txBody>
      </p:sp>
    </p:spTree>
    <p:extLst>
      <p:ext uri="{BB962C8B-B14F-4D97-AF65-F5344CB8AC3E}">
        <p14:creationId xmlns:p14="http://schemas.microsoft.com/office/powerpoint/2010/main" val="991676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7E6CAE6-E1CB-4511-8145-ED4F658D35B2}" type="datetimeFigureOut">
              <a:rPr kumimoji="1" lang="ja-JP" altLang="en-US" smtClean="0"/>
              <a:t>2021/3/12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7EE156E-EA8C-452E-AAC4-F19325377D25}" type="slidenum">
              <a:rPr kumimoji="1" lang="ja-JP" altLang="en-US" smtClean="0"/>
              <a:t>‹#›</a:t>
            </a:fld>
            <a:endParaRPr kumimoji="1" lang="ja-JP" altLang="en-US"/>
          </a:p>
        </p:txBody>
      </p:sp>
    </p:spTree>
    <p:extLst>
      <p:ext uri="{BB962C8B-B14F-4D97-AF65-F5344CB8AC3E}">
        <p14:creationId xmlns:p14="http://schemas.microsoft.com/office/powerpoint/2010/main" val="3359449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E6CAE6-E1CB-4511-8145-ED4F658D35B2}" type="datetimeFigureOut">
              <a:rPr kumimoji="1" lang="ja-JP" altLang="en-US" smtClean="0"/>
              <a:t>2021/3/12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7EE156E-EA8C-452E-AAC4-F19325377D25}" type="slidenum">
              <a:rPr kumimoji="1" lang="ja-JP" altLang="en-US" smtClean="0"/>
              <a:t>‹#›</a:t>
            </a:fld>
            <a:endParaRPr kumimoji="1" lang="ja-JP" altLang="en-US"/>
          </a:p>
        </p:txBody>
      </p:sp>
    </p:spTree>
    <p:extLst>
      <p:ext uri="{BB962C8B-B14F-4D97-AF65-F5344CB8AC3E}">
        <p14:creationId xmlns:p14="http://schemas.microsoft.com/office/powerpoint/2010/main" val="41936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7E6CAE6-E1CB-4511-8145-ED4F658D35B2}" type="datetimeFigureOut">
              <a:rPr kumimoji="1" lang="ja-JP" altLang="en-US" smtClean="0"/>
              <a:t>2021/3/12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7EE156E-EA8C-452E-AAC4-F19325377D25}" type="slidenum">
              <a:rPr kumimoji="1" lang="ja-JP" altLang="en-US" smtClean="0"/>
              <a:t>‹#›</a:t>
            </a:fld>
            <a:endParaRPr kumimoji="1" lang="ja-JP" altLang="en-US"/>
          </a:p>
        </p:txBody>
      </p:sp>
    </p:spTree>
    <p:extLst>
      <p:ext uri="{BB962C8B-B14F-4D97-AF65-F5344CB8AC3E}">
        <p14:creationId xmlns:p14="http://schemas.microsoft.com/office/powerpoint/2010/main" val="1845079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7E6CAE6-E1CB-4511-8145-ED4F658D35B2}" type="datetimeFigureOut">
              <a:rPr kumimoji="1" lang="ja-JP" altLang="en-US" smtClean="0"/>
              <a:t>2021/3/12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7EE156E-EA8C-452E-AAC4-F19325377D25}" type="slidenum">
              <a:rPr kumimoji="1" lang="ja-JP" altLang="en-US" smtClean="0"/>
              <a:t>‹#›</a:t>
            </a:fld>
            <a:endParaRPr kumimoji="1" lang="ja-JP" altLang="en-US"/>
          </a:p>
        </p:txBody>
      </p:sp>
    </p:spTree>
    <p:extLst>
      <p:ext uri="{BB962C8B-B14F-4D97-AF65-F5344CB8AC3E}">
        <p14:creationId xmlns:p14="http://schemas.microsoft.com/office/powerpoint/2010/main" val="4102400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B7E6CAE6-E1CB-4511-8145-ED4F658D35B2}" type="datetimeFigureOut">
              <a:rPr kumimoji="1" lang="ja-JP" altLang="en-US" smtClean="0"/>
              <a:t>2021/3/12</a:t>
            </a:fld>
            <a:endParaRPr kumimoji="1" lang="ja-JP" altLang="en-US"/>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27EE156E-EA8C-452E-AAC4-F19325377D25}" type="slidenum">
              <a:rPr kumimoji="1" lang="ja-JP" altLang="en-US" smtClean="0"/>
              <a:t>‹#›</a:t>
            </a:fld>
            <a:endParaRPr kumimoji="1" lang="ja-JP" altLang="en-US"/>
          </a:p>
        </p:txBody>
      </p:sp>
    </p:spTree>
    <p:extLst>
      <p:ext uri="{BB962C8B-B14F-4D97-AF65-F5344CB8AC3E}">
        <p14:creationId xmlns:p14="http://schemas.microsoft.com/office/powerpoint/2010/main" val="4256620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41AA987-A716-4678-954A-519ACD7C1EC2}"/>
              </a:ext>
            </a:extLst>
          </p:cNvPr>
          <p:cNvSpPr/>
          <p:nvPr/>
        </p:nvSpPr>
        <p:spPr>
          <a:xfrm>
            <a:off x="539262" y="211015"/>
            <a:ext cx="2039815" cy="351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サイト構成図</a:t>
            </a:r>
          </a:p>
        </p:txBody>
      </p:sp>
      <p:sp>
        <p:nvSpPr>
          <p:cNvPr id="5" name="正方形/長方形 4">
            <a:extLst>
              <a:ext uri="{FF2B5EF4-FFF2-40B4-BE49-F238E27FC236}">
                <a16:creationId xmlns:a16="http://schemas.microsoft.com/office/drawing/2014/main" id="{63E2FFE0-A8DF-4F6F-BE92-D356D7287CF6}"/>
              </a:ext>
            </a:extLst>
          </p:cNvPr>
          <p:cNvSpPr/>
          <p:nvPr/>
        </p:nvSpPr>
        <p:spPr>
          <a:xfrm>
            <a:off x="328247" y="844062"/>
            <a:ext cx="3100754" cy="351693"/>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dirty="0"/>
              <a:t>こと</a:t>
            </a:r>
            <a:r>
              <a:rPr kumimoji="1" lang="ja-JP" altLang="en-US" dirty="0" err="1"/>
              <a:t>りっぷ</a:t>
            </a:r>
            <a:r>
              <a:rPr kumimoji="1" lang="en-US" altLang="ja-JP" dirty="0"/>
              <a:t>Tech</a:t>
            </a:r>
            <a:r>
              <a:rPr kumimoji="1" lang="ja-JP" altLang="en-US" dirty="0"/>
              <a:t> ゆうすけ</a:t>
            </a:r>
          </a:p>
        </p:txBody>
      </p:sp>
      <p:sp>
        <p:nvSpPr>
          <p:cNvPr id="6" name="正方形/長方形 5">
            <a:extLst>
              <a:ext uri="{FF2B5EF4-FFF2-40B4-BE49-F238E27FC236}">
                <a16:creationId xmlns:a16="http://schemas.microsoft.com/office/drawing/2014/main" id="{DB9110F6-9405-4F55-93F8-EC6DC535CB21}"/>
              </a:ext>
            </a:extLst>
          </p:cNvPr>
          <p:cNvSpPr/>
          <p:nvPr/>
        </p:nvSpPr>
        <p:spPr>
          <a:xfrm>
            <a:off x="328245" y="1395049"/>
            <a:ext cx="4900247" cy="1324705"/>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en-US" altLang="ja-JP" dirty="0"/>
              <a:t>Python</a:t>
            </a:r>
            <a:r>
              <a:rPr kumimoji="1" lang="ja-JP" altLang="en-US" dirty="0"/>
              <a:t>　？？年目</a:t>
            </a:r>
            <a:br>
              <a:rPr kumimoji="1" lang="en-US" altLang="ja-JP" dirty="0"/>
            </a:br>
            <a:r>
              <a:rPr kumimoji="1" lang="ja-JP" altLang="en-US" dirty="0"/>
              <a:t>・</a:t>
            </a:r>
            <a:r>
              <a:rPr kumimoji="1" lang="en-US" altLang="ja-JP" dirty="0"/>
              <a:t>SIGNATE</a:t>
            </a:r>
            <a:r>
              <a:rPr kumimoji="1" lang="ja-JP" altLang="en-US" dirty="0"/>
              <a:t> コンペティション ？？位</a:t>
            </a:r>
            <a:r>
              <a:rPr kumimoji="1" lang="en-US" altLang="ja-JP" dirty="0"/>
              <a:t>/??</a:t>
            </a:r>
            <a:r>
              <a:rPr kumimoji="1" lang="ja-JP" altLang="en-US" dirty="0"/>
              <a:t>位中</a:t>
            </a:r>
            <a:br>
              <a:rPr kumimoji="1" lang="en-US" altLang="ja-JP" dirty="0"/>
            </a:br>
            <a:r>
              <a:rPr kumimoji="1" lang="ja-JP" altLang="en-US" dirty="0"/>
              <a:t>・</a:t>
            </a:r>
            <a:r>
              <a:rPr kumimoji="1" lang="en-US" altLang="ja-JP" dirty="0" err="1"/>
              <a:t>paiza</a:t>
            </a:r>
            <a:r>
              <a:rPr kumimoji="1" lang="en-US" altLang="ja-JP" dirty="0"/>
              <a:t> </a:t>
            </a:r>
            <a:r>
              <a:rPr kumimoji="1" lang="ja-JP" altLang="en-US" dirty="0"/>
              <a:t>ランク </a:t>
            </a:r>
            <a:r>
              <a:rPr kumimoji="1" lang="en-US" altLang="ja-JP" dirty="0"/>
              <a:t>B</a:t>
            </a:r>
            <a:br>
              <a:rPr kumimoji="1" lang="en-US" altLang="ja-JP" dirty="0"/>
            </a:br>
            <a:r>
              <a:rPr kumimoji="1" lang="ja-JP" altLang="en-US" dirty="0"/>
              <a:t>・</a:t>
            </a:r>
            <a:r>
              <a:rPr kumimoji="1" lang="en-US" altLang="ja-JP" dirty="0" err="1"/>
              <a:t>codewards</a:t>
            </a:r>
            <a:r>
              <a:rPr kumimoji="1" lang="en-US" altLang="ja-JP" dirty="0"/>
              <a:t> 6 kyu</a:t>
            </a:r>
            <a:endParaRPr kumimoji="1" lang="ja-JP" altLang="en-US" dirty="0"/>
          </a:p>
        </p:txBody>
      </p:sp>
      <p:sp>
        <p:nvSpPr>
          <p:cNvPr id="7" name="正方形/長方形 6">
            <a:extLst>
              <a:ext uri="{FF2B5EF4-FFF2-40B4-BE49-F238E27FC236}">
                <a16:creationId xmlns:a16="http://schemas.microsoft.com/office/drawing/2014/main" id="{EBA58393-3132-4119-8D14-49E90EFF9A3D}"/>
              </a:ext>
            </a:extLst>
          </p:cNvPr>
          <p:cNvSpPr/>
          <p:nvPr/>
        </p:nvSpPr>
        <p:spPr>
          <a:xfrm>
            <a:off x="328245" y="3141787"/>
            <a:ext cx="4853356" cy="1406767"/>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en-US" altLang="ja-JP" dirty="0"/>
              <a:t>SAS</a:t>
            </a:r>
            <a:r>
              <a:rPr kumimoji="1" lang="ja-JP" altLang="en-US" dirty="0"/>
              <a:t>　？？年目</a:t>
            </a:r>
            <a:br>
              <a:rPr kumimoji="1" lang="en-US" altLang="ja-JP" dirty="0"/>
            </a:br>
            <a:r>
              <a:rPr kumimoji="1" lang="ja-JP" altLang="en-US" dirty="0"/>
              <a:t>・</a:t>
            </a:r>
            <a:r>
              <a:rPr kumimoji="1" lang="en-US" altLang="ja-JP" dirty="0"/>
              <a:t>SAS Base Programmer</a:t>
            </a:r>
            <a:br>
              <a:rPr kumimoji="1" lang="en-US" altLang="ja-JP" dirty="0"/>
            </a:br>
            <a:r>
              <a:rPr kumimoji="1" lang="ja-JP" altLang="en-US" dirty="0"/>
              <a:t>・</a:t>
            </a:r>
            <a:r>
              <a:rPr kumimoji="1" lang="en-US" altLang="ja-JP" dirty="0" err="1"/>
              <a:t>NetFlix</a:t>
            </a:r>
            <a:r>
              <a:rPr kumimoji="1" lang="ja-JP" altLang="en-US" dirty="0"/>
              <a:t>データ分析ポートフォリオ作成</a:t>
            </a:r>
          </a:p>
        </p:txBody>
      </p:sp>
      <p:sp>
        <p:nvSpPr>
          <p:cNvPr id="8" name="正方形/長方形 7">
            <a:extLst>
              <a:ext uri="{FF2B5EF4-FFF2-40B4-BE49-F238E27FC236}">
                <a16:creationId xmlns:a16="http://schemas.microsoft.com/office/drawing/2014/main" id="{4E056508-D3B9-4816-80EA-DB3F963B718E}"/>
              </a:ext>
            </a:extLst>
          </p:cNvPr>
          <p:cNvSpPr/>
          <p:nvPr/>
        </p:nvSpPr>
        <p:spPr>
          <a:xfrm>
            <a:off x="375136" y="4982310"/>
            <a:ext cx="4853356" cy="1406767"/>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en-US" altLang="ja-JP" dirty="0"/>
              <a:t>SQL</a:t>
            </a:r>
            <a:r>
              <a:rPr kumimoji="1" lang="ja-JP" altLang="en-US" dirty="0"/>
              <a:t>　？？年目</a:t>
            </a:r>
            <a:br>
              <a:rPr kumimoji="1" lang="en-US" altLang="ja-JP" dirty="0"/>
            </a:br>
            <a:r>
              <a:rPr kumimoji="1" lang="ja-JP" altLang="en-US" dirty="0"/>
              <a:t>・達人から学ぶ</a:t>
            </a:r>
            <a:r>
              <a:rPr kumimoji="1" lang="en-US" altLang="ja-JP" dirty="0"/>
              <a:t>SQL</a:t>
            </a:r>
          </a:p>
          <a:p>
            <a:r>
              <a:rPr kumimoji="1" lang="ja-JP" altLang="en-US" dirty="0"/>
              <a:t>・</a:t>
            </a:r>
            <a:r>
              <a:rPr kumimoji="1" lang="en-US" altLang="ja-JP" dirty="0"/>
              <a:t>SQL</a:t>
            </a:r>
            <a:r>
              <a:rPr kumimoji="1" lang="ja-JP" altLang="en-US" dirty="0"/>
              <a:t>ポートフォリオ作成</a:t>
            </a:r>
          </a:p>
        </p:txBody>
      </p:sp>
      <p:sp>
        <p:nvSpPr>
          <p:cNvPr id="9" name="正方形/長方形 8">
            <a:extLst>
              <a:ext uri="{FF2B5EF4-FFF2-40B4-BE49-F238E27FC236}">
                <a16:creationId xmlns:a16="http://schemas.microsoft.com/office/drawing/2014/main" id="{71D044AE-09B5-434A-B249-B33FC0E30C09}"/>
              </a:ext>
            </a:extLst>
          </p:cNvPr>
          <p:cNvSpPr/>
          <p:nvPr/>
        </p:nvSpPr>
        <p:spPr>
          <a:xfrm>
            <a:off x="3681046" y="41032"/>
            <a:ext cx="2637692" cy="1154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Eight </a:t>
            </a:r>
            <a:r>
              <a:rPr kumimoji="1" lang="ja-JP" altLang="en-US" dirty="0"/>
              <a:t>名刺</a:t>
            </a:r>
          </a:p>
        </p:txBody>
      </p:sp>
      <p:graphicFrame>
        <p:nvGraphicFramePr>
          <p:cNvPr id="13" name="グラフ 12">
            <a:extLst>
              <a:ext uri="{FF2B5EF4-FFF2-40B4-BE49-F238E27FC236}">
                <a16:creationId xmlns:a16="http://schemas.microsoft.com/office/drawing/2014/main" id="{D73325C1-6C66-4C87-A72A-591A626A025C}"/>
              </a:ext>
            </a:extLst>
          </p:cNvPr>
          <p:cNvGraphicFramePr/>
          <p:nvPr>
            <p:extLst>
              <p:ext uri="{D42A27DB-BD31-4B8C-83A1-F6EECF244321}">
                <p14:modId xmlns:p14="http://schemas.microsoft.com/office/powerpoint/2010/main" val="1511820976"/>
              </p:ext>
            </p:extLst>
          </p:nvPr>
        </p:nvGraphicFramePr>
        <p:xfrm>
          <a:off x="539262" y="7127633"/>
          <a:ext cx="4572000" cy="304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95587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B3FBCD2-E891-43F5-9169-D70351C235F5}"/>
              </a:ext>
            </a:extLst>
          </p:cNvPr>
          <p:cNvSpPr/>
          <p:nvPr/>
        </p:nvSpPr>
        <p:spPr>
          <a:xfrm>
            <a:off x="351692" y="187569"/>
            <a:ext cx="5158154" cy="7033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大学　東京理科大学理工学部情報科学科 卒業</a:t>
            </a:r>
          </a:p>
        </p:txBody>
      </p:sp>
      <p:sp>
        <p:nvSpPr>
          <p:cNvPr id="5" name="正方形/長方形 4">
            <a:extLst>
              <a:ext uri="{FF2B5EF4-FFF2-40B4-BE49-F238E27FC236}">
                <a16:creationId xmlns:a16="http://schemas.microsoft.com/office/drawing/2014/main" id="{931D733F-4891-4661-BD17-6D76E124D72B}"/>
              </a:ext>
            </a:extLst>
          </p:cNvPr>
          <p:cNvSpPr/>
          <p:nvPr/>
        </p:nvSpPr>
        <p:spPr>
          <a:xfrm>
            <a:off x="351692" y="1137138"/>
            <a:ext cx="6283570" cy="4044462"/>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dirty="0"/>
              <a:t>経歴　</a:t>
            </a:r>
            <a:endParaRPr kumimoji="1" lang="en-US" altLang="ja-JP" dirty="0"/>
          </a:p>
          <a:p>
            <a:r>
              <a:rPr kumimoji="1" lang="ja-JP" altLang="en-US" dirty="0"/>
              <a:t>・日本アイ・ビー・エムソリューション・サービス株式会社　</a:t>
            </a:r>
            <a:endParaRPr kumimoji="1" lang="en-US" altLang="ja-JP" dirty="0"/>
          </a:p>
          <a:p>
            <a:r>
              <a:rPr kumimoji="1" lang="ja-JP" altLang="en-US" dirty="0"/>
              <a:t>　金融インフラエンジニアとしてホストシステムの運用保守やホスト</a:t>
            </a:r>
            <a:r>
              <a:rPr kumimoji="1" lang="en-US" altLang="ja-JP" dirty="0"/>
              <a:t>RPA</a:t>
            </a:r>
            <a:r>
              <a:rPr kumimoji="1" lang="ja-JP" altLang="en-US" dirty="0"/>
              <a:t>ツール開発など経験</a:t>
            </a:r>
            <a:endParaRPr kumimoji="1" lang="en-US" altLang="ja-JP" dirty="0"/>
          </a:p>
          <a:p>
            <a:endParaRPr kumimoji="1" lang="en-US" altLang="ja-JP" dirty="0"/>
          </a:p>
          <a:p>
            <a:r>
              <a:rPr kumimoji="1" lang="ja-JP" altLang="en-US" dirty="0"/>
              <a:t>・株式会社</a:t>
            </a:r>
            <a:r>
              <a:rPr kumimoji="1" lang="en-US" altLang="ja-JP" dirty="0" err="1"/>
              <a:t>iforward</a:t>
            </a:r>
            <a:r>
              <a:rPr kumimoji="1" lang="ja-JP" altLang="en-US" dirty="0"/>
              <a:t>　</a:t>
            </a:r>
            <a:endParaRPr kumimoji="1" lang="en-US" altLang="ja-JP" dirty="0"/>
          </a:p>
          <a:p>
            <a:r>
              <a:rPr kumimoji="1" lang="ja-JP" altLang="en-US" dirty="0"/>
              <a:t>　</a:t>
            </a:r>
            <a:r>
              <a:rPr kumimoji="1" lang="en-US" altLang="ja-JP" dirty="0"/>
              <a:t>Web</a:t>
            </a:r>
            <a:r>
              <a:rPr kumimoji="1" lang="ja-JP" altLang="en-US" dirty="0"/>
              <a:t>アプリプログラマーの派遣として動画コンテンツサービスのサイト開発、</a:t>
            </a:r>
            <a:r>
              <a:rPr kumimoji="1" lang="en-US" altLang="ja-JP" dirty="0"/>
              <a:t>DB</a:t>
            </a:r>
            <a:r>
              <a:rPr kumimoji="1" lang="ja-JP" altLang="en-US" dirty="0"/>
              <a:t>設計を経験</a:t>
            </a:r>
            <a:endParaRPr kumimoji="1" lang="en-US" altLang="ja-JP" dirty="0"/>
          </a:p>
          <a:p>
            <a:endParaRPr kumimoji="1" lang="en-US" altLang="ja-JP" dirty="0"/>
          </a:p>
          <a:p>
            <a:r>
              <a:rPr kumimoji="1" lang="ja-JP" altLang="en-US" dirty="0"/>
              <a:t>・サンブリッジソリューションズ株式会社　入社</a:t>
            </a:r>
            <a:endParaRPr kumimoji="1" lang="en-US" altLang="ja-JP" dirty="0"/>
          </a:p>
          <a:p>
            <a:r>
              <a:rPr kumimoji="1" lang="ja-JP" altLang="en-US" dirty="0"/>
              <a:t>　データサイエンティストとして電力事業会社のデータ集計、銀行の業務データ加工、情報系システムへアップロード、疫学研究データ作成や帳票作成などを経験</a:t>
            </a:r>
            <a:endParaRPr kumimoji="1" lang="en-US" altLang="ja-JP" dirty="0"/>
          </a:p>
        </p:txBody>
      </p:sp>
      <p:pic>
        <p:nvPicPr>
          <p:cNvPr id="7" name="図 6">
            <a:extLst>
              <a:ext uri="{FF2B5EF4-FFF2-40B4-BE49-F238E27FC236}">
                <a16:creationId xmlns:a16="http://schemas.microsoft.com/office/drawing/2014/main" id="{93882FF4-0C5D-4908-8E49-C3777DB1F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27784"/>
            <a:ext cx="6858000" cy="4062155"/>
          </a:xfrm>
          <a:prstGeom prst="rect">
            <a:avLst/>
          </a:prstGeom>
        </p:spPr>
      </p:pic>
    </p:spTree>
    <p:extLst>
      <p:ext uri="{BB962C8B-B14F-4D97-AF65-F5344CB8AC3E}">
        <p14:creationId xmlns:p14="http://schemas.microsoft.com/office/powerpoint/2010/main" val="1015115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35D5121-86AB-46D8-B550-CF7BD6C21798}"/>
              </a:ext>
            </a:extLst>
          </p:cNvPr>
          <p:cNvSpPr/>
          <p:nvPr/>
        </p:nvSpPr>
        <p:spPr>
          <a:xfrm>
            <a:off x="211015" y="0"/>
            <a:ext cx="6471139" cy="40561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個人の趣味</a:t>
            </a:r>
          </a:p>
        </p:txBody>
      </p:sp>
      <p:sp>
        <p:nvSpPr>
          <p:cNvPr id="5" name="正方形/長方形 4">
            <a:extLst>
              <a:ext uri="{FF2B5EF4-FFF2-40B4-BE49-F238E27FC236}">
                <a16:creationId xmlns:a16="http://schemas.microsoft.com/office/drawing/2014/main" id="{4123F157-143F-4F41-8727-ADEE22CE86BB}"/>
              </a:ext>
            </a:extLst>
          </p:cNvPr>
          <p:cNvSpPr/>
          <p:nvPr/>
        </p:nvSpPr>
        <p:spPr>
          <a:xfrm>
            <a:off x="193431" y="4360985"/>
            <a:ext cx="4448908" cy="2297723"/>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kumimoji="1" lang="ja-JP" altLang="en-US" dirty="0"/>
              <a:t>・ロードバイク　⇒　</a:t>
            </a:r>
            <a:r>
              <a:rPr kumimoji="1" lang="en-US" altLang="ja-JP" u="sng" dirty="0"/>
              <a:t>episode1 </a:t>
            </a:r>
            <a:r>
              <a:rPr kumimoji="1" lang="en-US" altLang="ja-JP" u="sng" dirty="0">
                <a:solidFill>
                  <a:schemeClr val="bg1">
                    <a:lumMod val="65000"/>
                  </a:schemeClr>
                </a:solidFill>
              </a:rPr>
              <a:t>※</a:t>
            </a:r>
            <a:r>
              <a:rPr kumimoji="1" lang="ja-JP" altLang="en-US" u="sng" dirty="0">
                <a:solidFill>
                  <a:schemeClr val="bg1">
                    <a:lumMod val="65000"/>
                  </a:schemeClr>
                </a:solidFill>
              </a:rPr>
              <a:t>リンク</a:t>
            </a:r>
            <a:endParaRPr kumimoji="1" lang="en-US" altLang="ja-JP" u="sng" dirty="0">
              <a:solidFill>
                <a:schemeClr val="bg1">
                  <a:lumMod val="65000"/>
                </a:schemeClr>
              </a:solidFill>
            </a:endParaRPr>
          </a:p>
          <a:p>
            <a:r>
              <a:rPr kumimoji="1" lang="ja-JP" altLang="en-US" dirty="0"/>
              <a:t>・サッカー             ⇒　</a:t>
            </a:r>
            <a:r>
              <a:rPr kumimoji="1" lang="en-US" altLang="ja-JP" u="sng" dirty="0"/>
              <a:t>episode2</a:t>
            </a:r>
            <a:br>
              <a:rPr kumimoji="1" lang="en-US" altLang="ja-JP" dirty="0"/>
            </a:br>
            <a:r>
              <a:rPr kumimoji="1" lang="ja-JP" altLang="en-US" dirty="0"/>
              <a:t>・登山                      ⇒　</a:t>
            </a:r>
            <a:r>
              <a:rPr kumimoji="1" lang="en-US" altLang="ja-JP" u="sng" dirty="0"/>
              <a:t>episode3</a:t>
            </a:r>
          </a:p>
          <a:p>
            <a:r>
              <a:rPr kumimoji="1" lang="ja-JP" altLang="en-US" dirty="0"/>
              <a:t>・キャンプ             ⇒　</a:t>
            </a:r>
            <a:r>
              <a:rPr kumimoji="1" lang="en-US" altLang="ja-JP" u="sng" dirty="0"/>
              <a:t>episode4</a:t>
            </a:r>
          </a:p>
          <a:p>
            <a:r>
              <a:rPr kumimoji="1" lang="ja-JP" altLang="en-US" dirty="0"/>
              <a:t>・ミニベロ             ⇒　</a:t>
            </a:r>
            <a:r>
              <a:rPr kumimoji="1" lang="en-US" altLang="ja-JP" u="sng" dirty="0"/>
              <a:t>episode4</a:t>
            </a:r>
          </a:p>
          <a:p>
            <a:r>
              <a:rPr kumimoji="1" lang="ja-JP" altLang="en-US" dirty="0"/>
              <a:t>・大型バイク         ⇒　</a:t>
            </a:r>
            <a:r>
              <a:rPr kumimoji="1" lang="en-US" altLang="ja-JP" u="sng" dirty="0"/>
              <a:t>episode4</a:t>
            </a:r>
          </a:p>
          <a:p>
            <a:r>
              <a:rPr kumimoji="1" lang="ja-JP" altLang="en-US" dirty="0"/>
              <a:t>・釣り                      ⇒　</a:t>
            </a:r>
            <a:r>
              <a:rPr kumimoji="1" lang="en-US" altLang="ja-JP" u="sng" dirty="0"/>
              <a:t>episode4</a:t>
            </a:r>
            <a:endParaRPr kumimoji="1" lang="ja-JP" altLang="en-US" u="sng" dirty="0"/>
          </a:p>
        </p:txBody>
      </p:sp>
      <p:sp>
        <p:nvSpPr>
          <p:cNvPr id="6" name="正方形/長方形 5">
            <a:extLst>
              <a:ext uri="{FF2B5EF4-FFF2-40B4-BE49-F238E27FC236}">
                <a16:creationId xmlns:a16="http://schemas.microsoft.com/office/drawing/2014/main" id="{2DDD54AE-7856-4284-8F9F-21B00C5DF05F}"/>
              </a:ext>
            </a:extLst>
          </p:cNvPr>
          <p:cNvSpPr/>
          <p:nvPr/>
        </p:nvSpPr>
        <p:spPr>
          <a:xfrm>
            <a:off x="193430" y="6963508"/>
            <a:ext cx="6488724" cy="2567354"/>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kumimoji="1" lang="ja-JP" altLang="en-US" u="sng" dirty="0"/>
              <a:t>ブログ挫折の経験</a:t>
            </a:r>
            <a:endParaRPr kumimoji="1" lang="en-US" altLang="ja-JP" u="sng" dirty="0"/>
          </a:p>
          <a:p>
            <a:r>
              <a:rPr kumimoji="1" lang="ja-JP" altLang="en-US" dirty="0"/>
              <a:t>大学時代、プログラミングは避けてきた</a:t>
            </a:r>
            <a:endParaRPr kumimoji="1" lang="en-US" altLang="ja-JP" dirty="0"/>
          </a:p>
          <a:p>
            <a:r>
              <a:rPr kumimoji="1" lang="ja-JP" altLang="en-US" dirty="0"/>
              <a:t>社会人</a:t>
            </a:r>
            <a:r>
              <a:rPr kumimoji="1" lang="en-US" altLang="ja-JP" dirty="0"/>
              <a:t>2</a:t>
            </a:r>
            <a:r>
              <a:rPr kumimoji="1" lang="ja-JP" altLang="en-US" dirty="0"/>
              <a:t>年目、難しいプログラミングに直面しパニック障害になった</a:t>
            </a:r>
            <a:endParaRPr kumimoji="1" lang="en-US" altLang="ja-JP" dirty="0"/>
          </a:p>
          <a:p>
            <a:r>
              <a:rPr kumimoji="1" lang="ja-JP" altLang="en-US" dirty="0"/>
              <a:t>そして今、データサイエンティストとしてデータ分析に挑んでいる。</a:t>
            </a:r>
            <a:endParaRPr kumimoji="1" lang="en-US" altLang="ja-JP" dirty="0"/>
          </a:p>
          <a:p>
            <a:r>
              <a:rPr kumimoji="1" lang="ja-JP" altLang="en-US" dirty="0"/>
              <a:t>みなさんで一緒に、</a:t>
            </a:r>
            <a:r>
              <a:rPr kumimoji="1" lang="en-US" altLang="ja-JP" dirty="0"/>
              <a:t>IT</a:t>
            </a:r>
            <a:r>
              <a:rPr kumimoji="1" lang="ja-JP" altLang="en-US" dirty="0"/>
              <a:t>を盛り上げてゆきましょう。</a:t>
            </a:r>
            <a:endParaRPr kumimoji="1" lang="en-US" altLang="ja-JP" dirty="0"/>
          </a:p>
          <a:p>
            <a:r>
              <a:rPr kumimoji="1" lang="ja-JP" altLang="en-US" dirty="0"/>
              <a:t>～苦労人だけど、お客様の求める喜びを糧に！！✨～　こと</a:t>
            </a:r>
            <a:r>
              <a:rPr kumimoji="1" lang="ja-JP" altLang="en-US" dirty="0" err="1"/>
              <a:t>りっぷ</a:t>
            </a:r>
            <a:r>
              <a:rPr kumimoji="1" lang="en-US" altLang="ja-JP" dirty="0"/>
              <a:t>Tech</a:t>
            </a:r>
            <a:r>
              <a:rPr kumimoji="1" lang="ja-JP" altLang="en-US" dirty="0"/>
              <a:t> ゆうすけ</a:t>
            </a:r>
            <a:endParaRPr kumimoji="1" lang="en-US" altLang="ja-JP" dirty="0"/>
          </a:p>
        </p:txBody>
      </p:sp>
      <p:sp>
        <p:nvSpPr>
          <p:cNvPr id="7" name="正方形/長方形 6">
            <a:extLst>
              <a:ext uri="{FF2B5EF4-FFF2-40B4-BE49-F238E27FC236}">
                <a16:creationId xmlns:a16="http://schemas.microsoft.com/office/drawing/2014/main" id="{764153F6-5F47-490C-AAC7-E132E5DF96C3}"/>
              </a:ext>
            </a:extLst>
          </p:cNvPr>
          <p:cNvSpPr/>
          <p:nvPr/>
        </p:nvSpPr>
        <p:spPr>
          <a:xfrm>
            <a:off x="211015" y="9788771"/>
            <a:ext cx="6236678" cy="1488830"/>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kumimoji="1" lang="ja-JP" altLang="en-US" dirty="0"/>
              <a:t>連絡先</a:t>
            </a:r>
            <a:endParaRPr kumimoji="1" lang="en-US" altLang="ja-JP" dirty="0"/>
          </a:p>
          <a:p>
            <a:r>
              <a:rPr kumimoji="1" lang="ja-JP" altLang="en-US" dirty="0"/>
              <a:t>気になる、仕事のご依頼はこちらのメールにてお願いいたします。</a:t>
            </a:r>
            <a:endParaRPr kumimoji="1" lang="en-US" altLang="ja-JP" dirty="0"/>
          </a:p>
          <a:p>
            <a:endParaRPr kumimoji="1" lang="en-US" altLang="ja-JP" dirty="0"/>
          </a:p>
          <a:p>
            <a:r>
              <a:rPr kumimoji="1" lang="en-US" altLang="ja-JP" dirty="0"/>
              <a:t>E-MAIL  : trip.ysk.business@gmail.com</a:t>
            </a:r>
          </a:p>
        </p:txBody>
      </p:sp>
    </p:spTree>
    <p:extLst>
      <p:ext uri="{BB962C8B-B14F-4D97-AF65-F5344CB8AC3E}">
        <p14:creationId xmlns:p14="http://schemas.microsoft.com/office/powerpoint/2010/main" val="3687425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BAC225-593F-458E-A639-3905E84B7951}"/>
              </a:ext>
            </a:extLst>
          </p:cNvPr>
          <p:cNvSpPr>
            <a:spLocks noGrp="1"/>
          </p:cNvSpPr>
          <p:nvPr>
            <p:ph type="title"/>
          </p:nvPr>
        </p:nvSpPr>
        <p:spPr/>
        <p:txBody>
          <a:bodyPr/>
          <a:lstStyle/>
          <a:p>
            <a:r>
              <a:rPr kumimoji="1" lang="en-US" altLang="ja-JP" dirty="0"/>
              <a:t>episode1</a:t>
            </a:r>
            <a:endParaRPr kumimoji="1" lang="ja-JP" altLang="en-US" dirty="0"/>
          </a:p>
        </p:txBody>
      </p:sp>
      <p:sp>
        <p:nvSpPr>
          <p:cNvPr id="3" name="コンテンツ プレースホルダー 2">
            <a:extLst>
              <a:ext uri="{FF2B5EF4-FFF2-40B4-BE49-F238E27FC236}">
                <a16:creationId xmlns:a16="http://schemas.microsoft.com/office/drawing/2014/main" id="{955A2A94-8887-428F-AB96-D688EA199F26}"/>
              </a:ext>
            </a:extLst>
          </p:cNvPr>
          <p:cNvSpPr>
            <a:spLocks noGrp="1"/>
          </p:cNvSpPr>
          <p:nvPr>
            <p:ph idx="1"/>
          </p:nvPr>
        </p:nvSpPr>
        <p:spPr>
          <a:xfrm>
            <a:off x="471487" y="3175217"/>
            <a:ext cx="6140328" cy="8618198"/>
          </a:xfrm>
        </p:spPr>
        <p:txBody>
          <a:bodyPr>
            <a:normAutofit lnSpcReduction="10000"/>
          </a:bodyPr>
          <a:lstStyle/>
          <a:p>
            <a:r>
              <a:rPr lang="en-US" altLang="ja-JP" dirty="0"/>
              <a:t>Load bike</a:t>
            </a:r>
          </a:p>
          <a:p>
            <a:pPr marL="0" indent="0">
              <a:buNone/>
            </a:pPr>
            <a:r>
              <a:rPr kumimoji="1" lang="ja-JP" altLang="en-US" dirty="0"/>
              <a:t>現在乗っているロードバイクはとても</a:t>
            </a:r>
            <a:r>
              <a:rPr kumimoji="1" lang="ja-JP" altLang="en-US" dirty="0" err="1"/>
              <a:t>ちゃっちい</a:t>
            </a:r>
            <a:r>
              <a:rPr kumimoji="1" lang="ja-JP" altLang="en-US" dirty="0"/>
              <a:t>安っぽい、けどデザイン</a:t>
            </a:r>
            <a:r>
              <a:rPr lang="ja-JP" altLang="en-US" dirty="0"/>
              <a:t>はかっこいいバイク。</a:t>
            </a:r>
            <a:endParaRPr lang="en-US" altLang="ja-JP" dirty="0"/>
          </a:p>
          <a:p>
            <a:pPr marL="0" indent="0">
              <a:buNone/>
            </a:pPr>
            <a:r>
              <a:rPr kumimoji="1" lang="ja-JP" altLang="en-US" dirty="0"/>
              <a:t>大学生の時に、なけなしのバイトで買ってみました。</a:t>
            </a:r>
            <a:endParaRPr kumimoji="1" lang="en-US" altLang="ja-JP" dirty="0"/>
          </a:p>
          <a:p>
            <a:pPr marL="0" indent="0">
              <a:buNone/>
            </a:pPr>
            <a:r>
              <a:rPr lang="ja-JP" altLang="en-US" dirty="0"/>
              <a:t>アニメの弱虫ペダルを見て、めちゃくちゃロードバイクにあこがれたんです。</a:t>
            </a:r>
            <a:endParaRPr lang="en-US" altLang="ja-JP" dirty="0"/>
          </a:p>
          <a:p>
            <a:pPr marL="0" indent="0">
              <a:buNone/>
            </a:pPr>
            <a:r>
              <a:rPr kumimoji="1" lang="ja-JP" altLang="en-US" dirty="0"/>
              <a:t>高校のころは、神奈川県の公立高校に通っていたのですが、毎日の国道を通る一直線の帰りの自転車でストイックに足のトレーニングをしていたりし、時に車に乗っているヤンキーに笑われたりしてました笑</a:t>
            </a:r>
            <a:endParaRPr kumimoji="1" lang="en-US" altLang="ja-JP" dirty="0"/>
          </a:p>
          <a:p>
            <a:pPr marL="0" indent="0">
              <a:buNone/>
            </a:pPr>
            <a:endParaRPr lang="en-US" altLang="ja-JP" dirty="0"/>
          </a:p>
          <a:p>
            <a:pPr marL="0" indent="0">
              <a:buNone/>
            </a:pPr>
            <a:r>
              <a:rPr kumimoji="1" lang="ja-JP" altLang="en-US" dirty="0"/>
              <a:t>昔から自転車をこぐのがなぜか好きなんです。</a:t>
            </a:r>
            <a:endParaRPr kumimoji="1" lang="en-US" altLang="ja-JP" dirty="0"/>
          </a:p>
          <a:p>
            <a:pPr marL="0" indent="0">
              <a:buNone/>
            </a:pPr>
            <a:r>
              <a:rPr lang="ja-JP" altLang="en-US" dirty="0"/>
              <a:t>歩くよりも早く、効率的だから、かもしれません。</a:t>
            </a:r>
            <a:endParaRPr lang="en-US" altLang="ja-JP" dirty="0"/>
          </a:p>
          <a:p>
            <a:pPr marL="0" indent="0">
              <a:buNone/>
            </a:pPr>
            <a:r>
              <a:rPr kumimoji="1" lang="ja-JP" altLang="en-US" dirty="0"/>
              <a:t>ペダルを下に押すのと同時に足を上げるときもおなかの力をつか</a:t>
            </a:r>
            <a:r>
              <a:rPr lang="ja-JP" altLang="en-US" dirty="0"/>
              <a:t>って引き揚げたりするとスピードが上がるなど、漕ぐだけにも技術はたくさん眠っていて、奥深いのです。</a:t>
            </a:r>
            <a:endParaRPr lang="en-US" altLang="ja-JP" dirty="0"/>
          </a:p>
          <a:p>
            <a:pPr marL="0" indent="0">
              <a:buNone/>
            </a:pPr>
            <a:endParaRPr kumimoji="1" lang="en-US" altLang="ja-JP" dirty="0"/>
          </a:p>
          <a:p>
            <a:pPr marL="0" indent="0">
              <a:buNone/>
            </a:pPr>
            <a:r>
              <a:rPr lang="ja-JP" altLang="en-US" dirty="0"/>
              <a:t>都内を駆け回るなら、ロードバイク！</a:t>
            </a:r>
            <a:br>
              <a:rPr lang="en-US" altLang="ja-JP" dirty="0"/>
            </a:br>
            <a:r>
              <a:rPr lang="ja-JP" altLang="en-US" dirty="0"/>
              <a:t>共感できる方がいましたら、うれしいです。</a:t>
            </a:r>
            <a:endParaRPr lang="en-US" altLang="ja-JP" dirty="0"/>
          </a:p>
          <a:p>
            <a:pPr marL="0" indent="0">
              <a:buNone/>
            </a:pPr>
            <a:endParaRPr kumimoji="1" lang="en-US" altLang="ja-JP" dirty="0"/>
          </a:p>
          <a:p>
            <a:pPr marL="0" indent="0">
              <a:buNone/>
            </a:pPr>
            <a:r>
              <a:rPr lang="ja-JP" altLang="en-US" dirty="0"/>
              <a:t>どんなお話でも、お待ちしております。</a:t>
            </a:r>
            <a:endParaRPr lang="en-US" altLang="ja-JP" dirty="0"/>
          </a:p>
          <a:p>
            <a:pPr marL="0" indent="0">
              <a:buNone/>
            </a:pPr>
            <a:endParaRPr lang="en-US" altLang="ja-JP" dirty="0"/>
          </a:p>
          <a:p>
            <a:pPr marL="0" indent="0">
              <a:buNone/>
            </a:pPr>
            <a:r>
              <a:rPr lang="ja-JP" altLang="en-US" dirty="0"/>
              <a:t>こと</a:t>
            </a:r>
            <a:r>
              <a:rPr lang="ja-JP" altLang="en-US" dirty="0" err="1"/>
              <a:t>りっぷ</a:t>
            </a:r>
            <a:r>
              <a:rPr lang="en-US" altLang="ja-JP" dirty="0"/>
              <a:t>Tech</a:t>
            </a:r>
            <a:r>
              <a:rPr lang="ja-JP" altLang="en-US" dirty="0"/>
              <a:t>　ゆうすけ</a:t>
            </a:r>
            <a:endParaRPr lang="en-US" altLang="ja-JP" dirty="0"/>
          </a:p>
          <a:p>
            <a:pPr marL="0" indent="0">
              <a:buNone/>
            </a:pPr>
            <a:r>
              <a:rPr kumimoji="1" lang="en-US" altLang="ja-JP" dirty="0"/>
              <a:t>E</a:t>
            </a:r>
            <a:r>
              <a:rPr lang="en-US" altLang="ja-JP" dirty="0"/>
              <a:t>-mail : trip.ysk.business@gmail.com</a:t>
            </a:r>
            <a:endParaRPr kumimoji="1" lang="ja-JP" altLang="en-US" dirty="0"/>
          </a:p>
        </p:txBody>
      </p:sp>
      <p:pic>
        <p:nvPicPr>
          <p:cNvPr id="9" name="図 8">
            <a:extLst>
              <a:ext uri="{FF2B5EF4-FFF2-40B4-BE49-F238E27FC236}">
                <a16:creationId xmlns:a16="http://schemas.microsoft.com/office/drawing/2014/main" id="{92062817-D180-4891-B2DE-A56F872FA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5954" y="0"/>
            <a:ext cx="2643554" cy="3524739"/>
          </a:xfrm>
          <a:prstGeom prst="rect">
            <a:avLst/>
          </a:prstGeom>
        </p:spPr>
      </p:pic>
    </p:spTree>
    <p:extLst>
      <p:ext uri="{BB962C8B-B14F-4D97-AF65-F5344CB8AC3E}">
        <p14:creationId xmlns:p14="http://schemas.microsoft.com/office/powerpoint/2010/main" val="266427776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TotalTime>
  <Words>503</Words>
  <Application>Microsoft Office PowerPoint</Application>
  <PresentationFormat>ワイド画面</PresentationFormat>
  <Paragraphs>52</Paragraphs>
  <Slides>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vt:i4>
      </vt:variant>
    </vt:vector>
  </HeadingPairs>
  <TitlesOfParts>
    <vt:vector size="10" baseType="lpstr">
      <vt:lpstr>游ゴシック</vt:lpstr>
      <vt:lpstr>游ゴシック Light</vt:lpstr>
      <vt:lpstr>Arial</vt:lpstr>
      <vt:lpstr>Calibri</vt:lpstr>
      <vt:lpstr>Calibri Light</vt:lpstr>
      <vt:lpstr>Office テーマ</vt:lpstr>
      <vt:lpstr>PowerPoint プレゼンテーション</vt:lpstr>
      <vt:lpstr>PowerPoint プレゼンテーション</vt:lpstr>
      <vt:lpstr>PowerPoint プレゼンテーション</vt:lpstr>
      <vt:lpstr>episode1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user</dc:creator>
  <cp:lastModifiedBy>user</cp:lastModifiedBy>
  <cp:revision>5</cp:revision>
  <dcterms:created xsi:type="dcterms:W3CDTF">2021-03-12T13:47:07Z</dcterms:created>
  <dcterms:modified xsi:type="dcterms:W3CDTF">2021-03-12T14:26:56Z</dcterms:modified>
</cp:coreProperties>
</file>