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312" r:id="rId3"/>
    <p:sldId id="257" r:id="rId4"/>
    <p:sldId id="261" r:id="rId5"/>
    <p:sldId id="265" r:id="rId6"/>
    <p:sldId id="277" r:id="rId7"/>
    <p:sldId id="283" r:id="rId8"/>
    <p:sldId id="259" r:id="rId9"/>
    <p:sldId id="258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Bebas Neue" panose="020B0606020202050201" pitchFamily="34" charset="0"/>
      <p:regular r:id="rId14"/>
    </p:embeddedFont>
    <p:embeddedFont>
      <p:font typeface="Orbitron" panose="020B0604020202020204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E94301-261A-4032-B1BD-BA5F2558B4D8}">
  <a:tblStyle styleId="{73E94301-261A-4032-B1BD-BA5F2558B4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85" y="-30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5499a6d873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5499a6d873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>
          <a:extLst>
            <a:ext uri="{FF2B5EF4-FFF2-40B4-BE49-F238E27FC236}">
              <a16:creationId xmlns:a16="http://schemas.microsoft.com/office/drawing/2014/main" id="{B52EFEC5-59AC-D7AF-0108-CF682D907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5499a6d873_0_324:notes">
            <a:extLst>
              <a:ext uri="{FF2B5EF4-FFF2-40B4-BE49-F238E27FC236}">
                <a16:creationId xmlns:a16="http://schemas.microsoft.com/office/drawing/2014/main" id="{086CE8F8-D464-7370-51F1-393ADAE99C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5499a6d873_0_324:notes">
            <a:extLst>
              <a:ext uri="{FF2B5EF4-FFF2-40B4-BE49-F238E27FC236}">
                <a16:creationId xmlns:a16="http://schemas.microsoft.com/office/drawing/2014/main" id="{83E32B6D-ED89-5507-853E-5AF591EA90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76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549e038dc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549e038dc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2549e038dc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2549e038dc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99132"/>
            <a:ext cx="4528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74768"/>
            <a:ext cx="4528800" cy="40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081;p33"/>
          <p:cNvGrpSpPr/>
          <p:nvPr/>
        </p:nvGrpSpPr>
        <p:grpSpPr>
          <a:xfrm>
            <a:off x="-1899334" y="-419109"/>
            <a:ext cx="13268785" cy="7181358"/>
            <a:chOff x="-1899334" y="-419109"/>
            <a:chExt cx="13268785" cy="7181358"/>
          </a:xfrm>
        </p:grpSpPr>
        <p:sp>
          <p:nvSpPr>
            <p:cNvPr id="1082" name="Google Shape;1082;p33"/>
            <p:cNvSpPr/>
            <p:nvPr/>
          </p:nvSpPr>
          <p:spPr>
            <a:xfrm flipH="1">
              <a:off x="-398296" y="173411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 flipH="1">
              <a:off x="7744901" y="3900420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4" name="Google Shape;1084;p33"/>
            <p:cNvGrpSpPr/>
            <p:nvPr/>
          </p:nvGrpSpPr>
          <p:grpSpPr>
            <a:xfrm>
              <a:off x="-1899334" y="-419109"/>
              <a:ext cx="13268785" cy="7181358"/>
              <a:chOff x="-1899334" y="-419109"/>
              <a:chExt cx="13268785" cy="7181358"/>
            </a:xfrm>
          </p:grpSpPr>
          <p:grpSp>
            <p:nvGrpSpPr>
              <p:cNvPr id="1085" name="Google Shape;1085;p33"/>
              <p:cNvGrpSpPr/>
              <p:nvPr/>
            </p:nvGrpSpPr>
            <p:grpSpPr>
              <a:xfrm>
                <a:off x="-1899334" y="-151646"/>
                <a:ext cx="13268785" cy="6913895"/>
                <a:chOff x="-1899334" y="-151646"/>
                <a:chExt cx="13268785" cy="6913895"/>
              </a:xfrm>
            </p:grpSpPr>
            <p:grpSp>
              <p:nvGrpSpPr>
                <p:cNvPr id="1086" name="Google Shape;1086;p33"/>
                <p:cNvGrpSpPr/>
                <p:nvPr/>
              </p:nvGrpSpPr>
              <p:grpSpPr>
                <a:xfrm rot="-5400000" flipH="1">
                  <a:off x="6548958" y="1941756"/>
                  <a:ext cx="4070103" cy="5570883"/>
                  <a:chOff x="5429253" y="-190791"/>
                  <a:chExt cx="4070103" cy="5570883"/>
                </a:xfrm>
              </p:grpSpPr>
              <p:sp>
                <p:nvSpPr>
                  <p:cNvPr id="1087" name="Google Shape;1087;p33"/>
                  <p:cNvSpPr/>
                  <p:nvPr/>
                </p:nvSpPr>
                <p:spPr>
                  <a:xfrm flipH="1">
                    <a:off x="9419653" y="1640446"/>
                    <a:ext cx="79703" cy="79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" h="1213" extrusionOk="0">
                        <a:moveTo>
                          <a:pt x="610" y="322"/>
                        </a:moveTo>
                        <a:cubicBezTo>
                          <a:pt x="764" y="322"/>
                          <a:pt x="891" y="449"/>
                          <a:pt x="891" y="610"/>
                        </a:cubicBezTo>
                        <a:cubicBezTo>
                          <a:pt x="891" y="764"/>
                          <a:pt x="764" y="891"/>
                          <a:pt x="610" y="891"/>
                        </a:cubicBezTo>
                        <a:cubicBezTo>
                          <a:pt x="449" y="891"/>
                          <a:pt x="322" y="764"/>
                          <a:pt x="322" y="610"/>
                        </a:cubicBezTo>
                        <a:cubicBezTo>
                          <a:pt x="322" y="449"/>
                          <a:pt x="449" y="322"/>
                          <a:pt x="610" y="322"/>
                        </a:cubicBezTo>
                        <a:close/>
                        <a:moveTo>
                          <a:pt x="610" y="0"/>
                        </a:moveTo>
                        <a:cubicBezTo>
                          <a:pt x="275" y="0"/>
                          <a:pt x="0" y="275"/>
                          <a:pt x="0" y="610"/>
                        </a:cubicBezTo>
                        <a:cubicBezTo>
                          <a:pt x="0" y="938"/>
                          <a:pt x="275" y="1213"/>
                          <a:pt x="610" y="1213"/>
                        </a:cubicBezTo>
                        <a:cubicBezTo>
                          <a:pt x="938" y="1213"/>
                          <a:pt x="1213" y="938"/>
                          <a:pt x="1213" y="610"/>
                        </a:cubicBezTo>
                        <a:cubicBezTo>
                          <a:pt x="1213" y="275"/>
                          <a:pt x="938" y="0"/>
                          <a:pt x="61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8" name="Google Shape;1088;p33"/>
                  <p:cNvSpPr/>
                  <p:nvPr/>
                </p:nvSpPr>
                <p:spPr>
                  <a:xfrm flipH="1">
                    <a:off x="8977771" y="1897029"/>
                    <a:ext cx="484659" cy="2843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6" h="4328" extrusionOk="0">
                        <a:moveTo>
                          <a:pt x="88" y="0"/>
                        </a:moveTo>
                        <a:lnTo>
                          <a:pt x="1" y="87"/>
                        </a:lnTo>
                        <a:lnTo>
                          <a:pt x="2198" y="2284"/>
                        </a:lnTo>
                        <a:lnTo>
                          <a:pt x="5239" y="2284"/>
                        </a:lnTo>
                        <a:lnTo>
                          <a:pt x="7282" y="4327"/>
                        </a:lnTo>
                        <a:lnTo>
                          <a:pt x="7375" y="4240"/>
                        </a:lnTo>
                        <a:lnTo>
                          <a:pt x="5292" y="2157"/>
                        </a:lnTo>
                        <a:lnTo>
                          <a:pt x="2245" y="2157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89" name="Google Shape;1089;p33"/>
                  <p:cNvGrpSpPr/>
                  <p:nvPr/>
                </p:nvGrpSpPr>
                <p:grpSpPr>
                  <a:xfrm>
                    <a:off x="5429253" y="-190791"/>
                    <a:ext cx="4040601" cy="5570883"/>
                    <a:chOff x="5429253" y="-190791"/>
                    <a:chExt cx="4040601" cy="5570883"/>
                  </a:xfrm>
                </p:grpSpPr>
                <p:sp>
                  <p:nvSpPr>
                    <p:cNvPr id="1090" name="Google Shape;1090;p33"/>
                    <p:cNvSpPr/>
                    <p:nvPr/>
                  </p:nvSpPr>
                  <p:spPr>
                    <a:xfrm flipH="1">
                      <a:off x="7341040" y="3102019"/>
                      <a:ext cx="20764" cy="132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6" h="2017" extrusionOk="0">
                          <a:moveTo>
                            <a:pt x="0" y="1"/>
                          </a:moveTo>
                          <a:lnTo>
                            <a:pt x="0" y="2017"/>
                          </a:lnTo>
                          <a:lnTo>
                            <a:pt x="315" y="2017"/>
                          </a:lnTo>
                          <a:lnTo>
                            <a:pt x="315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1" name="Google Shape;1091;p33"/>
                    <p:cNvSpPr/>
                    <p:nvPr/>
                  </p:nvSpPr>
                  <p:spPr>
                    <a:xfrm flipH="1">
                      <a:off x="7285187" y="3157935"/>
                      <a:ext cx="132532" cy="20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7" h="315" extrusionOk="0">
                          <a:moveTo>
                            <a:pt x="1" y="0"/>
                          </a:moveTo>
                          <a:lnTo>
                            <a:pt x="1" y="315"/>
                          </a:lnTo>
                          <a:lnTo>
                            <a:pt x="2017" y="315"/>
                          </a:lnTo>
                          <a:lnTo>
                            <a:pt x="201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2" name="Google Shape;1092;p33"/>
                    <p:cNvSpPr/>
                    <p:nvPr/>
                  </p:nvSpPr>
                  <p:spPr>
                    <a:xfrm flipH="1">
                      <a:off x="5570981" y="3485810"/>
                      <a:ext cx="40082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10" extrusionOk="0">
                          <a:moveTo>
                            <a:pt x="522" y="0"/>
                          </a:moveTo>
                          <a:lnTo>
                            <a:pt x="0" y="523"/>
                          </a:lnTo>
                          <a:lnTo>
                            <a:pt x="87" y="610"/>
                          </a:lnTo>
                          <a:lnTo>
                            <a:pt x="610" y="87"/>
                          </a:lnTo>
                          <a:lnTo>
                            <a:pt x="522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3" name="Google Shape;1093;p33"/>
                    <p:cNvSpPr/>
                    <p:nvPr/>
                  </p:nvSpPr>
                  <p:spPr>
                    <a:xfrm flipH="1">
                      <a:off x="5570981" y="3486204"/>
                      <a:ext cx="40082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04" extrusionOk="0">
                          <a:moveTo>
                            <a:pt x="87" y="1"/>
                          </a:moveTo>
                          <a:lnTo>
                            <a:pt x="0" y="88"/>
                          </a:lnTo>
                          <a:lnTo>
                            <a:pt x="522" y="604"/>
                          </a:lnTo>
                          <a:lnTo>
                            <a:pt x="610" y="523"/>
                          </a:lnTo>
                          <a:lnTo>
                            <a:pt x="8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4" name="Google Shape;1094;p33"/>
                    <p:cNvSpPr/>
                    <p:nvPr/>
                  </p:nvSpPr>
                  <p:spPr>
                    <a:xfrm flipH="1">
                      <a:off x="5683207" y="3486204"/>
                      <a:ext cx="39687" cy="40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1" extrusionOk="0">
                          <a:moveTo>
                            <a:pt x="523" y="1"/>
                          </a:moveTo>
                          <a:lnTo>
                            <a:pt x="1" y="523"/>
                          </a:lnTo>
                          <a:lnTo>
                            <a:pt x="81" y="610"/>
                          </a:lnTo>
                          <a:lnTo>
                            <a:pt x="604" y="88"/>
                          </a:lnTo>
                          <a:lnTo>
                            <a:pt x="52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5" name="Google Shape;1095;p33"/>
                    <p:cNvSpPr/>
                    <p:nvPr/>
                  </p:nvSpPr>
                  <p:spPr>
                    <a:xfrm flipH="1">
                      <a:off x="5683207" y="3486204"/>
                      <a:ext cx="39687" cy="40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1" extrusionOk="0">
                          <a:moveTo>
                            <a:pt x="81" y="1"/>
                          </a:moveTo>
                          <a:lnTo>
                            <a:pt x="1" y="88"/>
                          </a:lnTo>
                          <a:lnTo>
                            <a:pt x="523" y="610"/>
                          </a:lnTo>
                          <a:lnTo>
                            <a:pt x="604" y="523"/>
                          </a:lnTo>
                          <a:lnTo>
                            <a:pt x="8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6" name="Google Shape;1096;p33"/>
                    <p:cNvSpPr/>
                    <p:nvPr/>
                  </p:nvSpPr>
                  <p:spPr>
                    <a:xfrm flipH="1">
                      <a:off x="5458755" y="3577339"/>
                      <a:ext cx="39687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0" extrusionOk="0">
                          <a:moveTo>
                            <a:pt x="523" y="0"/>
                          </a:moveTo>
                          <a:lnTo>
                            <a:pt x="1" y="523"/>
                          </a:lnTo>
                          <a:lnTo>
                            <a:pt x="81" y="610"/>
                          </a:lnTo>
                          <a:lnTo>
                            <a:pt x="604" y="87"/>
                          </a:lnTo>
                          <a:lnTo>
                            <a:pt x="523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7" name="Google Shape;1097;p33"/>
                    <p:cNvSpPr/>
                    <p:nvPr/>
                  </p:nvSpPr>
                  <p:spPr>
                    <a:xfrm flipH="1">
                      <a:off x="5458755" y="3577339"/>
                      <a:ext cx="39687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0" extrusionOk="0">
                          <a:moveTo>
                            <a:pt x="81" y="0"/>
                          </a:moveTo>
                          <a:lnTo>
                            <a:pt x="1" y="87"/>
                          </a:lnTo>
                          <a:lnTo>
                            <a:pt x="523" y="610"/>
                          </a:lnTo>
                          <a:lnTo>
                            <a:pt x="604" y="523"/>
                          </a:lnTo>
                          <a:lnTo>
                            <a:pt x="8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8" name="Google Shape;1098;p33"/>
                    <p:cNvSpPr/>
                    <p:nvPr/>
                  </p:nvSpPr>
                  <p:spPr>
                    <a:xfrm flipH="1">
                      <a:off x="5570521" y="3577799"/>
                      <a:ext cx="39687" cy="39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03" extrusionOk="0">
                          <a:moveTo>
                            <a:pt x="516" y="0"/>
                          </a:moveTo>
                          <a:lnTo>
                            <a:pt x="0" y="522"/>
                          </a:lnTo>
                          <a:lnTo>
                            <a:pt x="81" y="603"/>
                          </a:lnTo>
                          <a:lnTo>
                            <a:pt x="603" y="80"/>
                          </a:lnTo>
                          <a:lnTo>
                            <a:pt x="516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9" name="Google Shape;1099;p33"/>
                    <p:cNvSpPr/>
                    <p:nvPr/>
                  </p:nvSpPr>
                  <p:spPr>
                    <a:xfrm flipH="1">
                      <a:off x="5570521" y="3577339"/>
                      <a:ext cx="39687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0" extrusionOk="0">
                          <a:moveTo>
                            <a:pt x="81" y="0"/>
                          </a:moveTo>
                          <a:lnTo>
                            <a:pt x="0" y="87"/>
                          </a:lnTo>
                          <a:lnTo>
                            <a:pt x="523" y="610"/>
                          </a:lnTo>
                          <a:lnTo>
                            <a:pt x="603" y="523"/>
                          </a:lnTo>
                          <a:lnTo>
                            <a:pt x="8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0" name="Google Shape;1100;p33"/>
                    <p:cNvSpPr/>
                    <p:nvPr/>
                  </p:nvSpPr>
                  <p:spPr>
                    <a:xfrm flipH="1">
                      <a:off x="6833196" y="1954654"/>
                      <a:ext cx="39687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04" extrusionOk="0">
                          <a:moveTo>
                            <a:pt x="523" y="1"/>
                          </a:moveTo>
                          <a:lnTo>
                            <a:pt x="1" y="523"/>
                          </a:lnTo>
                          <a:lnTo>
                            <a:pt x="81" y="604"/>
                          </a:lnTo>
                          <a:lnTo>
                            <a:pt x="604" y="88"/>
                          </a:lnTo>
                          <a:lnTo>
                            <a:pt x="52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1" name="Google Shape;1101;p33"/>
                    <p:cNvSpPr/>
                    <p:nvPr/>
                  </p:nvSpPr>
                  <p:spPr>
                    <a:xfrm flipH="1">
                      <a:off x="6833196" y="1954654"/>
                      <a:ext cx="39687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04" extrusionOk="0">
                          <a:moveTo>
                            <a:pt x="81" y="1"/>
                          </a:moveTo>
                          <a:lnTo>
                            <a:pt x="1" y="81"/>
                          </a:lnTo>
                          <a:lnTo>
                            <a:pt x="523" y="604"/>
                          </a:lnTo>
                          <a:lnTo>
                            <a:pt x="604" y="523"/>
                          </a:lnTo>
                          <a:lnTo>
                            <a:pt x="8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2" name="Google Shape;1102;p33"/>
                    <p:cNvSpPr/>
                    <p:nvPr/>
                  </p:nvSpPr>
                  <p:spPr>
                    <a:xfrm flipH="1">
                      <a:off x="6709077" y="1954654"/>
                      <a:ext cx="40082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04" extrusionOk="0">
                          <a:moveTo>
                            <a:pt x="522" y="1"/>
                          </a:moveTo>
                          <a:lnTo>
                            <a:pt x="0" y="517"/>
                          </a:lnTo>
                          <a:lnTo>
                            <a:pt x="87" y="604"/>
                          </a:lnTo>
                          <a:lnTo>
                            <a:pt x="610" y="81"/>
                          </a:lnTo>
                          <a:lnTo>
                            <a:pt x="522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3" name="Google Shape;1103;p33"/>
                    <p:cNvSpPr/>
                    <p:nvPr/>
                  </p:nvSpPr>
                  <p:spPr>
                    <a:xfrm flipH="1">
                      <a:off x="6709077" y="1954654"/>
                      <a:ext cx="40082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04" extrusionOk="0">
                          <a:moveTo>
                            <a:pt x="87" y="1"/>
                          </a:moveTo>
                          <a:lnTo>
                            <a:pt x="0" y="81"/>
                          </a:lnTo>
                          <a:lnTo>
                            <a:pt x="522" y="604"/>
                          </a:lnTo>
                          <a:lnTo>
                            <a:pt x="610" y="523"/>
                          </a:lnTo>
                          <a:lnTo>
                            <a:pt x="8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4" name="Google Shape;1104;p33"/>
                    <p:cNvSpPr/>
                    <p:nvPr/>
                  </p:nvSpPr>
                  <p:spPr>
                    <a:xfrm flipH="1">
                      <a:off x="6249594" y="2857788"/>
                      <a:ext cx="38833" cy="2715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4133" extrusionOk="0">
                          <a:moveTo>
                            <a:pt x="590" y="0"/>
                          </a:moveTo>
                          <a:lnTo>
                            <a:pt x="1" y="590"/>
                          </a:lnTo>
                          <a:lnTo>
                            <a:pt x="1" y="2063"/>
                          </a:lnTo>
                          <a:lnTo>
                            <a:pt x="1" y="3543"/>
                          </a:lnTo>
                          <a:lnTo>
                            <a:pt x="590" y="4133"/>
                          </a:lnTo>
                          <a:lnTo>
                            <a:pt x="590" y="2063"/>
                          </a:lnTo>
                          <a:lnTo>
                            <a:pt x="590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5" name="Google Shape;1105;p33"/>
                    <p:cNvSpPr/>
                    <p:nvPr/>
                  </p:nvSpPr>
                  <p:spPr>
                    <a:xfrm flipH="1">
                      <a:off x="7576921" y="1681381"/>
                      <a:ext cx="191997" cy="1919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2" h="2921" extrusionOk="0">
                          <a:moveTo>
                            <a:pt x="1" y="0"/>
                          </a:moveTo>
                          <a:lnTo>
                            <a:pt x="1461" y="1461"/>
                          </a:lnTo>
                          <a:lnTo>
                            <a:pt x="2921" y="2921"/>
                          </a:lnTo>
                          <a:lnTo>
                            <a:pt x="2921" y="2090"/>
                          </a:lnTo>
                          <a:lnTo>
                            <a:pt x="1876" y="1045"/>
                          </a:lnTo>
                          <a:lnTo>
                            <a:pt x="831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6" name="Google Shape;1106;p33"/>
                    <p:cNvSpPr/>
                    <p:nvPr/>
                  </p:nvSpPr>
                  <p:spPr>
                    <a:xfrm flipH="1">
                      <a:off x="8038641" y="1332809"/>
                      <a:ext cx="79703" cy="79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3" h="1207" extrusionOk="0">
                          <a:moveTo>
                            <a:pt x="610" y="322"/>
                          </a:moveTo>
                          <a:cubicBezTo>
                            <a:pt x="764" y="322"/>
                            <a:pt x="891" y="449"/>
                            <a:pt x="891" y="603"/>
                          </a:cubicBezTo>
                          <a:cubicBezTo>
                            <a:pt x="891" y="764"/>
                            <a:pt x="764" y="891"/>
                            <a:pt x="610" y="891"/>
                          </a:cubicBezTo>
                          <a:cubicBezTo>
                            <a:pt x="449" y="891"/>
                            <a:pt x="322" y="764"/>
                            <a:pt x="322" y="603"/>
                          </a:cubicBezTo>
                          <a:cubicBezTo>
                            <a:pt x="322" y="449"/>
                            <a:pt x="449" y="322"/>
                            <a:pt x="610" y="322"/>
                          </a:cubicBezTo>
                          <a:close/>
                          <a:moveTo>
                            <a:pt x="610" y="1"/>
                          </a:moveTo>
                          <a:cubicBezTo>
                            <a:pt x="275" y="1"/>
                            <a:pt x="1" y="275"/>
                            <a:pt x="1" y="603"/>
                          </a:cubicBezTo>
                          <a:cubicBezTo>
                            <a:pt x="1" y="938"/>
                            <a:pt x="275" y="1206"/>
                            <a:pt x="610" y="1206"/>
                          </a:cubicBezTo>
                          <a:cubicBezTo>
                            <a:pt x="938" y="1206"/>
                            <a:pt x="1213" y="938"/>
                            <a:pt x="1213" y="603"/>
                          </a:cubicBezTo>
                          <a:cubicBezTo>
                            <a:pt x="1213" y="268"/>
                            <a:pt x="938" y="1"/>
                            <a:pt x="610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7" name="Google Shape;1107;p33"/>
                    <p:cNvSpPr/>
                    <p:nvPr/>
                  </p:nvSpPr>
                  <p:spPr>
                    <a:xfrm flipH="1">
                      <a:off x="6203402" y="3285537"/>
                      <a:ext cx="79309" cy="79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7" h="1207" extrusionOk="0">
                          <a:moveTo>
                            <a:pt x="604" y="315"/>
                          </a:moveTo>
                          <a:cubicBezTo>
                            <a:pt x="758" y="315"/>
                            <a:pt x="885" y="443"/>
                            <a:pt x="885" y="603"/>
                          </a:cubicBezTo>
                          <a:cubicBezTo>
                            <a:pt x="885" y="757"/>
                            <a:pt x="758" y="885"/>
                            <a:pt x="604" y="885"/>
                          </a:cubicBezTo>
                          <a:cubicBezTo>
                            <a:pt x="443" y="885"/>
                            <a:pt x="316" y="757"/>
                            <a:pt x="316" y="603"/>
                          </a:cubicBezTo>
                          <a:cubicBezTo>
                            <a:pt x="316" y="443"/>
                            <a:pt x="443" y="315"/>
                            <a:pt x="604" y="315"/>
                          </a:cubicBezTo>
                          <a:close/>
                          <a:moveTo>
                            <a:pt x="604" y="1"/>
                          </a:moveTo>
                          <a:cubicBezTo>
                            <a:pt x="269" y="1"/>
                            <a:pt x="1" y="269"/>
                            <a:pt x="1" y="603"/>
                          </a:cubicBezTo>
                          <a:cubicBezTo>
                            <a:pt x="1" y="932"/>
                            <a:pt x="269" y="1206"/>
                            <a:pt x="604" y="1206"/>
                          </a:cubicBezTo>
                          <a:cubicBezTo>
                            <a:pt x="932" y="1206"/>
                            <a:pt x="1207" y="932"/>
                            <a:pt x="1207" y="603"/>
                          </a:cubicBezTo>
                          <a:cubicBezTo>
                            <a:pt x="1207" y="269"/>
                            <a:pt x="932" y="1"/>
                            <a:pt x="604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8" name="Google Shape;1108;p33"/>
                    <p:cNvSpPr/>
                    <p:nvPr/>
                  </p:nvSpPr>
                  <p:spPr>
                    <a:xfrm flipH="1">
                      <a:off x="6232868" y="1385636"/>
                      <a:ext cx="1836196" cy="19101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5" h="29070" extrusionOk="0">
                          <a:moveTo>
                            <a:pt x="222" y="0"/>
                          </a:moveTo>
                          <a:lnTo>
                            <a:pt x="1" y="221"/>
                          </a:lnTo>
                          <a:lnTo>
                            <a:pt x="8943" y="9163"/>
                          </a:lnTo>
                          <a:lnTo>
                            <a:pt x="8989" y="9210"/>
                          </a:lnTo>
                          <a:lnTo>
                            <a:pt x="15620" y="9210"/>
                          </a:lnTo>
                          <a:lnTo>
                            <a:pt x="27630" y="21220"/>
                          </a:lnTo>
                          <a:lnTo>
                            <a:pt x="27630" y="29070"/>
                          </a:lnTo>
                          <a:lnTo>
                            <a:pt x="27945" y="29070"/>
                          </a:lnTo>
                          <a:lnTo>
                            <a:pt x="27945" y="21086"/>
                          </a:lnTo>
                          <a:lnTo>
                            <a:pt x="15801" y="8942"/>
                          </a:lnTo>
                          <a:lnTo>
                            <a:pt x="15754" y="8895"/>
                          </a:lnTo>
                          <a:lnTo>
                            <a:pt x="9117" y="8895"/>
                          </a:lnTo>
                          <a:lnTo>
                            <a:pt x="22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9" name="Google Shape;1109;p33"/>
                    <p:cNvSpPr/>
                    <p:nvPr/>
                  </p:nvSpPr>
                  <p:spPr>
                    <a:xfrm flipH="1">
                      <a:off x="6410237" y="2114846"/>
                      <a:ext cx="488995" cy="4877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42" h="7423" extrusionOk="0">
                          <a:moveTo>
                            <a:pt x="0" y="1"/>
                          </a:moveTo>
                          <a:lnTo>
                            <a:pt x="0" y="128"/>
                          </a:lnTo>
                          <a:lnTo>
                            <a:pt x="3289" y="128"/>
                          </a:lnTo>
                          <a:lnTo>
                            <a:pt x="7308" y="4154"/>
                          </a:lnTo>
                          <a:lnTo>
                            <a:pt x="7308" y="7422"/>
                          </a:lnTo>
                          <a:lnTo>
                            <a:pt x="7441" y="7422"/>
                          </a:lnTo>
                          <a:lnTo>
                            <a:pt x="7441" y="4100"/>
                          </a:lnTo>
                          <a:lnTo>
                            <a:pt x="3342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0" name="Google Shape;1110;p33"/>
                    <p:cNvSpPr/>
                    <p:nvPr/>
                  </p:nvSpPr>
                  <p:spPr>
                    <a:xfrm flipH="1">
                      <a:off x="7148716" y="1679607"/>
                      <a:ext cx="90742" cy="912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1" h="1388" extrusionOk="0">
                          <a:moveTo>
                            <a:pt x="1173" y="1"/>
                          </a:moveTo>
                          <a:lnTo>
                            <a:pt x="1173" y="1173"/>
                          </a:lnTo>
                          <a:lnTo>
                            <a:pt x="0" y="1173"/>
                          </a:lnTo>
                          <a:lnTo>
                            <a:pt x="0" y="1387"/>
                          </a:lnTo>
                          <a:lnTo>
                            <a:pt x="1380" y="1387"/>
                          </a:lnTo>
                          <a:lnTo>
                            <a:pt x="1380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1" name="Google Shape;1111;p33"/>
                    <p:cNvSpPr/>
                    <p:nvPr/>
                  </p:nvSpPr>
                  <p:spPr>
                    <a:xfrm flipH="1">
                      <a:off x="6549340" y="3089666"/>
                      <a:ext cx="323544" cy="323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24" h="4924" extrusionOk="0">
                          <a:moveTo>
                            <a:pt x="1" y="1"/>
                          </a:moveTo>
                          <a:lnTo>
                            <a:pt x="1" y="1401"/>
                          </a:lnTo>
                          <a:lnTo>
                            <a:pt x="1762" y="3162"/>
                          </a:lnTo>
                          <a:lnTo>
                            <a:pt x="3524" y="4924"/>
                          </a:lnTo>
                          <a:lnTo>
                            <a:pt x="4924" y="4924"/>
                          </a:lnTo>
                          <a:lnTo>
                            <a:pt x="2459" y="2459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2" name="Google Shape;1112;p33"/>
                    <p:cNvSpPr/>
                    <p:nvPr/>
                  </p:nvSpPr>
                  <p:spPr>
                    <a:xfrm flipH="1">
                      <a:off x="6581475" y="4539412"/>
                      <a:ext cx="79243" cy="792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6" h="1206" extrusionOk="0">
                          <a:moveTo>
                            <a:pt x="603" y="322"/>
                          </a:moveTo>
                          <a:cubicBezTo>
                            <a:pt x="757" y="322"/>
                            <a:pt x="884" y="449"/>
                            <a:pt x="884" y="603"/>
                          </a:cubicBezTo>
                          <a:cubicBezTo>
                            <a:pt x="884" y="764"/>
                            <a:pt x="757" y="891"/>
                            <a:pt x="603" y="891"/>
                          </a:cubicBezTo>
                          <a:cubicBezTo>
                            <a:pt x="442" y="891"/>
                            <a:pt x="315" y="764"/>
                            <a:pt x="315" y="603"/>
                          </a:cubicBezTo>
                          <a:cubicBezTo>
                            <a:pt x="315" y="449"/>
                            <a:pt x="449" y="322"/>
                            <a:pt x="603" y="322"/>
                          </a:cubicBezTo>
                          <a:close/>
                          <a:moveTo>
                            <a:pt x="603" y="0"/>
                          </a:moveTo>
                          <a:cubicBezTo>
                            <a:pt x="268" y="0"/>
                            <a:pt x="0" y="268"/>
                            <a:pt x="0" y="603"/>
                          </a:cubicBezTo>
                          <a:cubicBezTo>
                            <a:pt x="0" y="938"/>
                            <a:pt x="268" y="1206"/>
                            <a:pt x="603" y="1206"/>
                          </a:cubicBezTo>
                          <a:cubicBezTo>
                            <a:pt x="938" y="1206"/>
                            <a:pt x="1206" y="938"/>
                            <a:pt x="1206" y="603"/>
                          </a:cubicBezTo>
                          <a:cubicBezTo>
                            <a:pt x="1206" y="268"/>
                            <a:pt x="938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3" name="Google Shape;1113;p33"/>
                    <p:cNvSpPr/>
                    <p:nvPr/>
                  </p:nvSpPr>
                  <p:spPr>
                    <a:xfrm flipH="1">
                      <a:off x="8138514" y="2181341"/>
                      <a:ext cx="79309" cy="797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7" h="1213" extrusionOk="0">
                          <a:moveTo>
                            <a:pt x="604" y="322"/>
                          </a:moveTo>
                          <a:cubicBezTo>
                            <a:pt x="758" y="322"/>
                            <a:pt x="885" y="449"/>
                            <a:pt x="885" y="603"/>
                          </a:cubicBezTo>
                          <a:cubicBezTo>
                            <a:pt x="885" y="764"/>
                            <a:pt x="758" y="891"/>
                            <a:pt x="604" y="891"/>
                          </a:cubicBezTo>
                          <a:cubicBezTo>
                            <a:pt x="450" y="891"/>
                            <a:pt x="316" y="764"/>
                            <a:pt x="316" y="603"/>
                          </a:cubicBezTo>
                          <a:cubicBezTo>
                            <a:pt x="316" y="449"/>
                            <a:pt x="450" y="322"/>
                            <a:pt x="604" y="322"/>
                          </a:cubicBezTo>
                          <a:close/>
                          <a:moveTo>
                            <a:pt x="604" y="0"/>
                          </a:moveTo>
                          <a:cubicBezTo>
                            <a:pt x="269" y="0"/>
                            <a:pt x="1" y="275"/>
                            <a:pt x="1" y="603"/>
                          </a:cubicBezTo>
                          <a:cubicBezTo>
                            <a:pt x="1" y="938"/>
                            <a:pt x="269" y="1213"/>
                            <a:pt x="604" y="1213"/>
                          </a:cubicBezTo>
                          <a:cubicBezTo>
                            <a:pt x="939" y="1213"/>
                            <a:pt x="1206" y="938"/>
                            <a:pt x="1206" y="603"/>
                          </a:cubicBezTo>
                          <a:cubicBezTo>
                            <a:pt x="1206" y="275"/>
                            <a:pt x="939" y="0"/>
                            <a:pt x="604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4" name="Google Shape;1114;p33"/>
                    <p:cNvSpPr/>
                    <p:nvPr/>
                  </p:nvSpPr>
                  <p:spPr>
                    <a:xfrm flipH="1">
                      <a:off x="6538735" y="2232789"/>
                      <a:ext cx="1624946" cy="23247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30" h="35380" extrusionOk="0">
                          <a:moveTo>
                            <a:pt x="228" y="1"/>
                          </a:moveTo>
                          <a:lnTo>
                            <a:pt x="1" y="222"/>
                          </a:lnTo>
                          <a:lnTo>
                            <a:pt x="8500" y="8722"/>
                          </a:lnTo>
                          <a:lnTo>
                            <a:pt x="8547" y="8769"/>
                          </a:lnTo>
                          <a:lnTo>
                            <a:pt x="15285" y="8769"/>
                          </a:lnTo>
                          <a:lnTo>
                            <a:pt x="24408" y="17891"/>
                          </a:lnTo>
                          <a:lnTo>
                            <a:pt x="24408" y="20557"/>
                          </a:lnTo>
                          <a:lnTo>
                            <a:pt x="18748" y="26210"/>
                          </a:lnTo>
                          <a:lnTo>
                            <a:pt x="18748" y="31127"/>
                          </a:lnTo>
                          <a:lnTo>
                            <a:pt x="23002" y="35380"/>
                          </a:lnTo>
                          <a:lnTo>
                            <a:pt x="23229" y="35152"/>
                          </a:lnTo>
                          <a:lnTo>
                            <a:pt x="19070" y="30993"/>
                          </a:lnTo>
                          <a:lnTo>
                            <a:pt x="19070" y="26344"/>
                          </a:lnTo>
                          <a:lnTo>
                            <a:pt x="24730" y="20684"/>
                          </a:lnTo>
                          <a:lnTo>
                            <a:pt x="24730" y="17764"/>
                          </a:lnTo>
                          <a:lnTo>
                            <a:pt x="15466" y="8501"/>
                          </a:lnTo>
                          <a:lnTo>
                            <a:pt x="15419" y="8454"/>
                          </a:lnTo>
                          <a:lnTo>
                            <a:pt x="8681" y="8454"/>
                          </a:lnTo>
                          <a:lnTo>
                            <a:pt x="22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5" name="Google Shape;1115;p33"/>
                    <p:cNvSpPr/>
                    <p:nvPr/>
                  </p:nvSpPr>
                  <p:spPr>
                    <a:xfrm flipH="1">
                      <a:off x="6753942" y="2795301"/>
                      <a:ext cx="658455" cy="1003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21" h="15265" extrusionOk="0">
                          <a:moveTo>
                            <a:pt x="94" y="0"/>
                          </a:moveTo>
                          <a:lnTo>
                            <a:pt x="0" y="87"/>
                          </a:lnTo>
                          <a:lnTo>
                            <a:pt x="5620" y="5707"/>
                          </a:lnTo>
                          <a:lnTo>
                            <a:pt x="5620" y="10951"/>
                          </a:lnTo>
                          <a:lnTo>
                            <a:pt x="9927" y="15265"/>
                          </a:lnTo>
                          <a:lnTo>
                            <a:pt x="10020" y="15171"/>
                          </a:lnTo>
                          <a:lnTo>
                            <a:pt x="5747" y="10904"/>
                          </a:lnTo>
                          <a:lnTo>
                            <a:pt x="5747" y="5653"/>
                          </a:lnTo>
                          <a:lnTo>
                            <a:pt x="94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6" name="Google Shape;1116;p33"/>
                    <p:cNvSpPr/>
                    <p:nvPr/>
                  </p:nvSpPr>
                  <p:spPr>
                    <a:xfrm flipH="1">
                      <a:off x="6573979" y="3616040"/>
                      <a:ext cx="349958" cy="5533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26" h="8421" extrusionOk="0">
                          <a:moveTo>
                            <a:pt x="5199" y="1"/>
                          </a:moveTo>
                          <a:lnTo>
                            <a:pt x="5199" y="3129"/>
                          </a:lnTo>
                          <a:lnTo>
                            <a:pt x="1" y="8333"/>
                          </a:lnTo>
                          <a:lnTo>
                            <a:pt x="88" y="8420"/>
                          </a:lnTo>
                          <a:lnTo>
                            <a:pt x="5326" y="3182"/>
                          </a:lnTo>
                          <a:lnTo>
                            <a:pt x="5326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7" name="Google Shape;1117;p33"/>
                    <p:cNvSpPr/>
                    <p:nvPr/>
                  </p:nvSpPr>
                  <p:spPr>
                    <a:xfrm flipH="1">
                      <a:off x="7591408" y="1709569"/>
                      <a:ext cx="1878446" cy="26177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88" h="39840" extrusionOk="0">
                          <a:moveTo>
                            <a:pt x="0" y="0"/>
                          </a:moveTo>
                          <a:lnTo>
                            <a:pt x="0" y="7348"/>
                          </a:lnTo>
                          <a:lnTo>
                            <a:pt x="13584" y="7348"/>
                          </a:lnTo>
                          <a:lnTo>
                            <a:pt x="21983" y="15747"/>
                          </a:lnTo>
                          <a:lnTo>
                            <a:pt x="21983" y="33457"/>
                          </a:lnTo>
                          <a:lnTo>
                            <a:pt x="28359" y="39840"/>
                          </a:lnTo>
                          <a:lnTo>
                            <a:pt x="28587" y="39612"/>
                          </a:lnTo>
                          <a:lnTo>
                            <a:pt x="22304" y="33329"/>
                          </a:lnTo>
                          <a:lnTo>
                            <a:pt x="22304" y="15613"/>
                          </a:lnTo>
                          <a:lnTo>
                            <a:pt x="13764" y="7073"/>
                          </a:lnTo>
                          <a:lnTo>
                            <a:pt x="13718" y="7026"/>
                          </a:lnTo>
                          <a:lnTo>
                            <a:pt x="315" y="7026"/>
                          </a:lnTo>
                          <a:lnTo>
                            <a:pt x="31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8" name="Google Shape;1118;p33"/>
                    <p:cNvSpPr/>
                    <p:nvPr/>
                  </p:nvSpPr>
                  <p:spPr>
                    <a:xfrm flipH="1">
                      <a:off x="8125302" y="2301452"/>
                      <a:ext cx="323544" cy="323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24" h="4924" extrusionOk="0">
                          <a:moveTo>
                            <a:pt x="0" y="1"/>
                          </a:moveTo>
                          <a:lnTo>
                            <a:pt x="0" y="1401"/>
                          </a:lnTo>
                          <a:lnTo>
                            <a:pt x="1762" y="3162"/>
                          </a:lnTo>
                          <a:lnTo>
                            <a:pt x="3524" y="4924"/>
                          </a:lnTo>
                          <a:lnTo>
                            <a:pt x="4923" y="4924"/>
                          </a:lnTo>
                          <a:lnTo>
                            <a:pt x="2465" y="2466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9" name="Google Shape;1119;p33"/>
                    <p:cNvSpPr/>
                    <p:nvPr/>
                  </p:nvSpPr>
                  <p:spPr>
                    <a:xfrm flipH="1">
                      <a:off x="7544399" y="4293801"/>
                      <a:ext cx="79703" cy="79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3" h="1207" extrusionOk="0">
                          <a:moveTo>
                            <a:pt x="610" y="315"/>
                          </a:moveTo>
                          <a:cubicBezTo>
                            <a:pt x="764" y="315"/>
                            <a:pt x="891" y="443"/>
                            <a:pt x="891" y="604"/>
                          </a:cubicBezTo>
                          <a:cubicBezTo>
                            <a:pt x="891" y="758"/>
                            <a:pt x="764" y="885"/>
                            <a:pt x="610" y="885"/>
                          </a:cubicBezTo>
                          <a:cubicBezTo>
                            <a:pt x="449" y="885"/>
                            <a:pt x="322" y="758"/>
                            <a:pt x="322" y="604"/>
                          </a:cubicBezTo>
                          <a:cubicBezTo>
                            <a:pt x="322" y="443"/>
                            <a:pt x="449" y="315"/>
                            <a:pt x="610" y="315"/>
                          </a:cubicBezTo>
                          <a:close/>
                          <a:moveTo>
                            <a:pt x="610" y="1"/>
                          </a:moveTo>
                          <a:cubicBezTo>
                            <a:pt x="275" y="1"/>
                            <a:pt x="0" y="269"/>
                            <a:pt x="0" y="604"/>
                          </a:cubicBezTo>
                          <a:cubicBezTo>
                            <a:pt x="0" y="932"/>
                            <a:pt x="275" y="1206"/>
                            <a:pt x="610" y="1206"/>
                          </a:cubicBezTo>
                          <a:cubicBezTo>
                            <a:pt x="938" y="1206"/>
                            <a:pt x="1213" y="932"/>
                            <a:pt x="1213" y="604"/>
                          </a:cubicBezTo>
                          <a:cubicBezTo>
                            <a:pt x="1213" y="269"/>
                            <a:pt x="938" y="1"/>
                            <a:pt x="610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0" name="Google Shape;1120;p33"/>
                    <p:cNvSpPr/>
                    <p:nvPr/>
                  </p:nvSpPr>
                  <p:spPr>
                    <a:xfrm flipH="1">
                      <a:off x="7341026" y="3027639"/>
                      <a:ext cx="676984" cy="9599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03" h="14609" extrusionOk="0">
                          <a:moveTo>
                            <a:pt x="88" y="1"/>
                          </a:moveTo>
                          <a:lnTo>
                            <a:pt x="1" y="94"/>
                          </a:lnTo>
                          <a:lnTo>
                            <a:pt x="6143" y="6236"/>
                          </a:lnTo>
                          <a:lnTo>
                            <a:pt x="6143" y="10537"/>
                          </a:lnTo>
                          <a:lnTo>
                            <a:pt x="10215" y="14609"/>
                          </a:lnTo>
                          <a:lnTo>
                            <a:pt x="10302" y="14515"/>
                          </a:lnTo>
                          <a:lnTo>
                            <a:pt x="6270" y="10483"/>
                          </a:lnTo>
                          <a:lnTo>
                            <a:pt x="6270" y="6183"/>
                          </a:lnTo>
                          <a:lnTo>
                            <a:pt x="8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1" name="Google Shape;1121;p33"/>
                    <p:cNvSpPr/>
                    <p:nvPr/>
                  </p:nvSpPr>
                  <p:spPr>
                    <a:xfrm flipH="1">
                      <a:off x="5570944" y="-190791"/>
                      <a:ext cx="1878906" cy="26177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95" h="39840" extrusionOk="0">
                          <a:moveTo>
                            <a:pt x="229" y="0"/>
                          </a:moveTo>
                          <a:lnTo>
                            <a:pt x="1" y="221"/>
                          </a:lnTo>
                          <a:lnTo>
                            <a:pt x="6290" y="6511"/>
                          </a:lnTo>
                          <a:lnTo>
                            <a:pt x="6290" y="24227"/>
                          </a:lnTo>
                          <a:lnTo>
                            <a:pt x="14830" y="32767"/>
                          </a:lnTo>
                          <a:lnTo>
                            <a:pt x="14877" y="32807"/>
                          </a:lnTo>
                          <a:lnTo>
                            <a:pt x="28273" y="32807"/>
                          </a:lnTo>
                          <a:lnTo>
                            <a:pt x="28273" y="39840"/>
                          </a:lnTo>
                          <a:lnTo>
                            <a:pt x="28595" y="39840"/>
                          </a:lnTo>
                          <a:lnTo>
                            <a:pt x="28595" y="32492"/>
                          </a:lnTo>
                          <a:lnTo>
                            <a:pt x="15004" y="32492"/>
                          </a:lnTo>
                          <a:lnTo>
                            <a:pt x="6605" y="24093"/>
                          </a:lnTo>
                          <a:lnTo>
                            <a:pt x="6605" y="6377"/>
                          </a:lnTo>
                          <a:lnTo>
                            <a:pt x="229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2" name="Google Shape;1122;p33"/>
                    <p:cNvSpPr/>
                    <p:nvPr/>
                  </p:nvSpPr>
                  <p:spPr>
                    <a:xfrm flipH="1">
                      <a:off x="6592443" y="1511464"/>
                      <a:ext cx="323544" cy="323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24" h="4924" extrusionOk="0">
                          <a:moveTo>
                            <a:pt x="0" y="1"/>
                          </a:moveTo>
                          <a:lnTo>
                            <a:pt x="2465" y="2459"/>
                          </a:lnTo>
                          <a:lnTo>
                            <a:pt x="4924" y="4924"/>
                          </a:lnTo>
                          <a:lnTo>
                            <a:pt x="4924" y="3517"/>
                          </a:lnTo>
                          <a:lnTo>
                            <a:pt x="3162" y="1756"/>
                          </a:lnTo>
                          <a:lnTo>
                            <a:pt x="140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3" name="Google Shape;1123;p33"/>
                    <p:cNvSpPr/>
                    <p:nvPr/>
                  </p:nvSpPr>
                  <p:spPr>
                    <a:xfrm flipH="1">
                      <a:off x="5541938" y="2416373"/>
                      <a:ext cx="79309" cy="792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7" h="1206" extrusionOk="0">
                          <a:moveTo>
                            <a:pt x="604" y="315"/>
                          </a:moveTo>
                          <a:cubicBezTo>
                            <a:pt x="758" y="315"/>
                            <a:pt x="885" y="442"/>
                            <a:pt x="885" y="603"/>
                          </a:cubicBezTo>
                          <a:cubicBezTo>
                            <a:pt x="885" y="757"/>
                            <a:pt x="758" y="884"/>
                            <a:pt x="604" y="884"/>
                          </a:cubicBezTo>
                          <a:cubicBezTo>
                            <a:pt x="443" y="884"/>
                            <a:pt x="316" y="757"/>
                            <a:pt x="316" y="603"/>
                          </a:cubicBezTo>
                          <a:cubicBezTo>
                            <a:pt x="316" y="442"/>
                            <a:pt x="443" y="315"/>
                            <a:pt x="604" y="315"/>
                          </a:cubicBezTo>
                          <a:close/>
                          <a:moveTo>
                            <a:pt x="604" y="0"/>
                          </a:moveTo>
                          <a:cubicBezTo>
                            <a:pt x="269" y="0"/>
                            <a:pt x="1" y="268"/>
                            <a:pt x="1" y="603"/>
                          </a:cubicBezTo>
                          <a:cubicBezTo>
                            <a:pt x="1" y="938"/>
                            <a:pt x="269" y="1206"/>
                            <a:pt x="604" y="1206"/>
                          </a:cubicBezTo>
                          <a:cubicBezTo>
                            <a:pt x="939" y="1206"/>
                            <a:pt x="1207" y="938"/>
                            <a:pt x="1207" y="603"/>
                          </a:cubicBezTo>
                          <a:cubicBezTo>
                            <a:pt x="1207" y="268"/>
                            <a:pt x="932" y="0"/>
                            <a:pt x="604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4" name="Google Shape;1124;p33"/>
                    <p:cNvSpPr/>
                    <p:nvPr/>
                  </p:nvSpPr>
                  <p:spPr>
                    <a:xfrm flipH="1">
                      <a:off x="7023271" y="148911"/>
                      <a:ext cx="676984" cy="9595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03" h="14603" extrusionOk="0">
                          <a:moveTo>
                            <a:pt x="88" y="1"/>
                          </a:moveTo>
                          <a:lnTo>
                            <a:pt x="1" y="88"/>
                          </a:lnTo>
                          <a:lnTo>
                            <a:pt x="4033" y="4127"/>
                          </a:lnTo>
                          <a:lnTo>
                            <a:pt x="4033" y="8427"/>
                          </a:lnTo>
                          <a:lnTo>
                            <a:pt x="10215" y="14603"/>
                          </a:lnTo>
                          <a:lnTo>
                            <a:pt x="10302" y="14516"/>
                          </a:lnTo>
                          <a:lnTo>
                            <a:pt x="4160" y="8373"/>
                          </a:lnTo>
                          <a:lnTo>
                            <a:pt x="4160" y="4073"/>
                          </a:lnTo>
                          <a:lnTo>
                            <a:pt x="8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5" name="Google Shape;1125;p33"/>
                    <p:cNvSpPr/>
                    <p:nvPr/>
                  </p:nvSpPr>
                  <p:spPr>
                    <a:xfrm flipH="1">
                      <a:off x="5578462" y="1954654"/>
                      <a:ext cx="484593" cy="2848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75" h="4335" extrusionOk="0">
                          <a:moveTo>
                            <a:pt x="87" y="1"/>
                          </a:moveTo>
                          <a:lnTo>
                            <a:pt x="0" y="95"/>
                          </a:lnTo>
                          <a:lnTo>
                            <a:pt x="2077" y="2171"/>
                          </a:lnTo>
                          <a:lnTo>
                            <a:pt x="5124" y="2171"/>
                          </a:lnTo>
                          <a:lnTo>
                            <a:pt x="7281" y="4334"/>
                          </a:lnTo>
                          <a:lnTo>
                            <a:pt x="7375" y="4241"/>
                          </a:lnTo>
                          <a:lnTo>
                            <a:pt x="5178" y="2044"/>
                          </a:lnTo>
                          <a:lnTo>
                            <a:pt x="2130" y="2044"/>
                          </a:lnTo>
                          <a:lnTo>
                            <a:pt x="87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6" name="Google Shape;1126;p33"/>
                    <p:cNvSpPr/>
                    <p:nvPr/>
                  </p:nvSpPr>
                  <p:spPr>
                    <a:xfrm flipH="1">
                      <a:off x="6893908" y="2465192"/>
                      <a:ext cx="60385" cy="607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9" h="925" extrusionOk="0">
                          <a:moveTo>
                            <a:pt x="1" y="1"/>
                          </a:moveTo>
                          <a:lnTo>
                            <a:pt x="1" y="925"/>
                          </a:lnTo>
                          <a:lnTo>
                            <a:pt x="918" y="925"/>
                          </a:lnTo>
                          <a:lnTo>
                            <a:pt x="91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7" name="Google Shape;1127;p33"/>
                    <p:cNvSpPr/>
                    <p:nvPr/>
                  </p:nvSpPr>
                  <p:spPr>
                    <a:xfrm flipH="1">
                      <a:off x="7793953" y="2112218"/>
                      <a:ext cx="11499" cy="722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" h="1100" extrusionOk="0">
                          <a:moveTo>
                            <a:pt x="1" y="1"/>
                          </a:moveTo>
                          <a:lnTo>
                            <a:pt x="1" y="1099"/>
                          </a:lnTo>
                          <a:lnTo>
                            <a:pt x="175" y="1099"/>
                          </a:lnTo>
                          <a:lnTo>
                            <a:pt x="175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8" name="Google Shape;1128;p33"/>
                    <p:cNvSpPr/>
                    <p:nvPr/>
                  </p:nvSpPr>
                  <p:spPr>
                    <a:xfrm flipH="1">
                      <a:off x="7763529" y="2142574"/>
                      <a:ext cx="71818" cy="115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3" h="176" extrusionOk="0">
                          <a:moveTo>
                            <a:pt x="0" y="1"/>
                          </a:moveTo>
                          <a:lnTo>
                            <a:pt x="0" y="175"/>
                          </a:lnTo>
                          <a:lnTo>
                            <a:pt x="1092" y="175"/>
                          </a:lnTo>
                          <a:lnTo>
                            <a:pt x="1092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9" name="Google Shape;1129;p33"/>
                    <p:cNvSpPr/>
                    <p:nvPr/>
                  </p:nvSpPr>
                  <p:spPr>
                    <a:xfrm flipH="1">
                      <a:off x="7640330" y="2134689"/>
                      <a:ext cx="7050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3" h="758" extrusionOk="0">
                          <a:moveTo>
                            <a:pt x="631" y="0"/>
                          </a:moveTo>
                          <a:lnTo>
                            <a:pt x="1" y="757"/>
                          </a:lnTo>
                          <a:lnTo>
                            <a:pt x="450" y="757"/>
                          </a:lnTo>
                          <a:lnTo>
                            <a:pt x="107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0" name="Google Shape;1130;p33"/>
                    <p:cNvSpPr/>
                    <p:nvPr/>
                  </p:nvSpPr>
                  <p:spPr>
                    <a:xfrm flipH="1">
                      <a:off x="7586648" y="2134689"/>
                      <a:ext cx="70438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2" h="758" extrusionOk="0">
                          <a:moveTo>
                            <a:pt x="623" y="0"/>
                          </a:moveTo>
                          <a:lnTo>
                            <a:pt x="0" y="757"/>
                          </a:lnTo>
                          <a:lnTo>
                            <a:pt x="442" y="757"/>
                          </a:lnTo>
                          <a:lnTo>
                            <a:pt x="107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1" name="Google Shape;1131;p33"/>
                    <p:cNvSpPr/>
                    <p:nvPr/>
                  </p:nvSpPr>
                  <p:spPr>
                    <a:xfrm flipH="1">
                      <a:off x="7533361" y="2134689"/>
                      <a:ext cx="7004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6" h="758" extrusionOk="0">
                          <a:moveTo>
                            <a:pt x="623" y="0"/>
                          </a:moveTo>
                          <a:lnTo>
                            <a:pt x="0" y="757"/>
                          </a:lnTo>
                          <a:lnTo>
                            <a:pt x="442" y="757"/>
                          </a:lnTo>
                          <a:lnTo>
                            <a:pt x="106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2" name="Google Shape;1132;p33"/>
                    <p:cNvSpPr/>
                    <p:nvPr/>
                  </p:nvSpPr>
                  <p:spPr>
                    <a:xfrm flipH="1">
                      <a:off x="7288670" y="2376292"/>
                      <a:ext cx="136080" cy="22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1" h="336" extrusionOk="0">
                          <a:moveTo>
                            <a:pt x="1" y="1"/>
                          </a:moveTo>
                          <a:lnTo>
                            <a:pt x="1" y="335"/>
                          </a:lnTo>
                          <a:lnTo>
                            <a:pt x="2070" y="335"/>
                          </a:lnTo>
                          <a:lnTo>
                            <a:pt x="20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3" name="Google Shape;1133;p33"/>
                    <p:cNvSpPr/>
                    <p:nvPr/>
                  </p:nvSpPr>
                  <p:spPr>
                    <a:xfrm flipH="1">
                      <a:off x="7194054" y="2376292"/>
                      <a:ext cx="68270" cy="22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" h="336" extrusionOk="0">
                          <a:moveTo>
                            <a:pt x="0" y="1"/>
                          </a:moveTo>
                          <a:lnTo>
                            <a:pt x="0" y="335"/>
                          </a:lnTo>
                          <a:lnTo>
                            <a:pt x="1038" y="335"/>
                          </a:lnTo>
                          <a:lnTo>
                            <a:pt x="103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4" name="Google Shape;1134;p33"/>
                    <p:cNvSpPr/>
                    <p:nvPr/>
                  </p:nvSpPr>
                  <p:spPr>
                    <a:xfrm flipH="1">
                      <a:off x="7152266" y="2376292"/>
                      <a:ext cx="21618" cy="22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" h="336" extrusionOk="0">
                          <a:moveTo>
                            <a:pt x="0" y="1"/>
                          </a:moveTo>
                          <a:lnTo>
                            <a:pt x="0" y="335"/>
                          </a:lnTo>
                          <a:lnTo>
                            <a:pt x="329" y="335"/>
                          </a:lnTo>
                          <a:lnTo>
                            <a:pt x="329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5" name="Google Shape;1135;p33"/>
                    <p:cNvSpPr/>
                    <p:nvPr/>
                  </p:nvSpPr>
                  <p:spPr>
                    <a:xfrm flipH="1">
                      <a:off x="7037393" y="2113138"/>
                      <a:ext cx="943625" cy="278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1" h="4240" extrusionOk="0">
                          <a:moveTo>
                            <a:pt x="134" y="0"/>
                          </a:moveTo>
                          <a:lnTo>
                            <a:pt x="0" y="134"/>
                          </a:lnTo>
                          <a:lnTo>
                            <a:pt x="2579" y="2706"/>
                          </a:lnTo>
                          <a:lnTo>
                            <a:pt x="12700" y="2706"/>
                          </a:lnTo>
                          <a:lnTo>
                            <a:pt x="14227" y="4240"/>
                          </a:lnTo>
                          <a:lnTo>
                            <a:pt x="14361" y="4106"/>
                          </a:lnTo>
                          <a:lnTo>
                            <a:pt x="12773" y="2525"/>
                          </a:lnTo>
                          <a:lnTo>
                            <a:pt x="2653" y="2525"/>
                          </a:lnTo>
                          <a:lnTo>
                            <a:pt x="134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6" name="Google Shape;1136;p33"/>
                    <p:cNvSpPr/>
                    <p:nvPr/>
                  </p:nvSpPr>
                  <p:spPr>
                    <a:xfrm flipH="1">
                      <a:off x="5541930" y="2852926"/>
                      <a:ext cx="473620" cy="4736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08" h="7208" fill="none" extrusionOk="0">
                          <a:moveTo>
                            <a:pt x="7208" y="3604"/>
                          </a:moveTo>
                          <a:cubicBezTo>
                            <a:pt x="7208" y="5593"/>
                            <a:pt x="5593" y="7207"/>
                            <a:pt x="3604" y="7207"/>
                          </a:cubicBezTo>
                          <a:cubicBezTo>
                            <a:pt x="1615" y="7207"/>
                            <a:pt x="1" y="5593"/>
                            <a:pt x="1" y="3604"/>
                          </a:cubicBezTo>
                          <a:cubicBezTo>
                            <a:pt x="1" y="1615"/>
                            <a:pt x="1615" y="0"/>
                            <a:pt x="3604" y="0"/>
                          </a:cubicBezTo>
                          <a:cubicBezTo>
                            <a:pt x="5593" y="0"/>
                            <a:pt x="7208" y="1615"/>
                            <a:pt x="7208" y="3604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miter lim="669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7" name="Google Shape;1137;p33"/>
                    <p:cNvSpPr/>
                    <p:nvPr/>
                  </p:nvSpPr>
                  <p:spPr>
                    <a:xfrm flipH="1">
                      <a:off x="5644044" y="2750818"/>
                      <a:ext cx="136015" cy="21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0" h="329" extrusionOk="0">
                          <a:moveTo>
                            <a:pt x="0" y="1"/>
                          </a:moveTo>
                          <a:lnTo>
                            <a:pt x="0" y="329"/>
                          </a:lnTo>
                          <a:lnTo>
                            <a:pt x="2070" y="329"/>
                          </a:lnTo>
                          <a:lnTo>
                            <a:pt x="2070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8" name="Google Shape;1138;p33"/>
                    <p:cNvSpPr/>
                    <p:nvPr/>
                  </p:nvSpPr>
                  <p:spPr>
                    <a:xfrm flipH="1">
                      <a:off x="5549823" y="2750818"/>
                      <a:ext cx="67876" cy="21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3" h="329" extrusionOk="0">
                          <a:moveTo>
                            <a:pt x="1" y="1"/>
                          </a:moveTo>
                          <a:lnTo>
                            <a:pt x="1" y="329"/>
                          </a:lnTo>
                          <a:lnTo>
                            <a:pt x="1032" y="329"/>
                          </a:lnTo>
                          <a:lnTo>
                            <a:pt x="1032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9" name="Google Shape;1139;p33"/>
                    <p:cNvSpPr/>
                    <p:nvPr/>
                  </p:nvSpPr>
                  <p:spPr>
                    <a:xfrm flipH="1">
                      <a:off x="5508035" y="2750818"/>
                      <a:ext cx="21618" cy="21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" h="329" extrusionOk="0">
                          <a:moveTo>
                            <a:pt x="0" y="1"/>
                          </a:moveTo>
                          <a:lnTo>
                            <a:pt x="0" y="329"/>
                          </a:lnTo>
                          <a:lnTo>
                            <a:pt x="328" y="329"/>
                          </a:lnTo>
                          <a:lnTo>
                            <a:pt x="32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0" name="Google Shape;1140;p33"/>
                    <p:cNvSpPr/>
                    <p:nvPr/>
                  </p:nvSpPr>
                  <p:spPr>
                    <a:xfrm flipH="1">
                      <a:off x="5497455" y="3319441"/>
                      <a:ext cx="67876" cy="11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3" h="168" extrusionOk="0">
                          <a:moveTo>
                            <a:pt x="1" y="0"/>
                          </a:moveTo>
                          <a:lnTo>
                            <a:pt x="1" y="168"/>
                          </a:lnTo>
                          <a:lnTo>
                            <a:pt x="1032" y="168"/>
                          </a:lnTo>
                          <a:lnTo>
                            <a:pt x="1032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1" name="Google Shape;1141;p33"/>
                    <p:cNvSpPr/>
                    <p:nvPr/>
                  </p:nvSpPr>
                  <p:spPr>
                    <a:xfrm flipH="1">
                      <a:off x="5450410" y="3319441"/>
                      <a:ext cx="33905" cy="11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6" h="168" extrusionOk="0">
                          <a:moveTo>
                            <a:pt x="0" y="0"/>
                          </a:moveTo>
                          <a:lnTo>
                            <a:pt x="0" y="168"/>
                          </a:lnTo>
                          <a:lnTo>
                            <a:pt x="516" y="168"/>
                          </a:lnTo>
                          <a:lnTo>
                            <a:pt x="516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2" name="Google Shape;1142;p33"/>
                    <p:cNvSpPr/>
                    <p:nvPr/>
                  </p:nvSpPr>
                  <p:spPr>
                    <a:xfrm flipH="1">
                      <a:off x="5429253" y="3319441"/>
                      <a:ext cx="11105" cy="11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168" extrusionOk="0">
                          <a:moveTo>
                            <a:pt x="1" y="0"/>
                          </a:moveTo>
                          <a:lnTo>
                            <a:pt x="1" y="168"/>
                          </a:lnTo>
                          <a:lnTo>
                            <a:pt x="168" y="168"/>
                          </a:lnTo>
                          <a:lnTo>
                            <a:pt x="168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3" name="Google Shape;1143;p33"/>
                    <p:cNvSpPr/>
                    <p:nvPr/>
                  </p:nvSpPr>
                  <p:spPr>
                    <a:xfrm flipH="1">
                      <a:off x="6539181" y="3462878"/>
                      <a:ext cx="2308830" cy="19172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38" h="29178" fill="none" extrusionOk="0">
                          <a:moveTo>
                            <a:pt x="35138" y="29177"/>
                          </a:moveTo>
                          <a:lnTo>
                            <a:pt x="29177" y="29177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4175" cap="flat" cmpd="sng">
                      <a:solidFill>
                        <a:schemeClr val="dk2"/>
                      </a:solidFill>
                      <a:prstDash val="solid"/>
                      <a:miter lim="669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4" name="Google Shape;1144;p33"/>
                    <p:cNvSpPr/>
                    <p:nvPr/>
                  </p:nvSpPr>
                  <p:spPr>
                    <a:xfrm flipH="1">
                      <a:off x="7479679" y="2134689"/>
                      <a:ext cx="7004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6" h="758" extrusionOk="0">
                          <a:moveTo>
                            <a:pt x="623" y="0"/>
                          </a:moveTo>
                          <a:lnTo>
                            <a:pt x="0" y="757"/>
                          </a:lnTo>
                          <a:lnTo>
                            <a:pt x="442" y="757"/>
                          </a:lnTo>
                          <a:lnTo>
                            <a:pt x="106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5" name="Google Shape;1145;p33"/>
                    <p:cNvSpPr/>
                    <p:nvPr/>
                  </p:nvSpPr>
                  <p:spPr>
                    <a:xfrm flipH="1">
                      <a:off x="7425997" y="2134689"/>
                      <a:ext cx="7050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3" h="758" extrusionOk="0">
                          <a:moveTo>
                            <a:pt x="630" y="0"/>
                          </a:moveTo>
                          <a:lnTo>
                            <a:pt x="1" y="757"/>
                          </a:lnTo>
                          <a:lnTo>
                            <a:pt x="443" y="757"/>
                          </a:lnTo>
                          <a:lnTo>
                            <a:pt x="107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6" name="Google Shape;1146;p33"/>
                    <p:cNvSpPr/>
                    <p:nvPr/>
                  </p:nvSpPr>
                  <p:spPr>
                    <a:xfrm flipH="1">
                      <a:off x="6324433" y="3832608"/>
                      <a:ext cx="91136" cy="911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1387" extrusionOk="0">
                          <a:moveTo>
                            <a:pt x="0" y="0"/>
                          </a:moveTo>
                          <a:lnTo>
                            <a:pt x="0" y="1387"/>
                          </a:lnTo>
                          <a:lnTo>
                            <a:pt x="214" y="1387"/>
                          </a:lnTo>
                          <a:lnTo>
                            <a:pt x="214" y="215"/>
                          </a:lnTo>
                          <a:lnTo>
                            <a:pt x="1387" y="215"/>
                          </a:lnTo>
                          <a:lnTo>
                            <a:pt x="138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147" name="Google Shape;1147;p33"/>
                <p:cNvGrpSpPr/>
                <p:nvPr/>
              </p:nvGrpSpPr>
              <p:grpSpPr>
                <a:xfrm rot="5400000">
                  <a:off x="-1632178" y="-418802"/>
                  <a:ext cx="3523518" cy="4057831"/>
                  <a:chOff x="-518964" y="-1080787"/>
                  <a:chExt cx="3523518" cy="4057831"/>
                </a:xfrm>
              </p:grpSpPr>
              <p:sp>
                <p:nvSpPr>
                  <p:cNvPr id="1148" name="Google Shape;1148;p33"/>
                  <p:cNvSpPr/>
                  <p:nvPr/>
                </p:nvSpPr>
                <p:spPr>
                  <a:xfrm>
                    <a:off x="25018" y="-805280"/>
                    <a:ext cx="45404" cy="31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4837" extrusionOk="0">
                        <a:moveTo>
                          <a:pt x="1" y="1"/>
                        </a:moveTo>
                        <a:lnTo>
                          <a:pt x="1" y="2419"/>
                        </a:lnTo>
                        <a:lnTo>
                          <a:pt x="1" y="4837"/>
                        </a:lnTo>
                        <a:lnTo>
                          <a:pt x="690" y="4147"/>
                        </a:lnTo>
                        <a:lnTo>
                          <a:pt x="690" y="2419"/>
                        </a:lnTo>
                        <a:lnTo>
                          <a:pt x="690" y="690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3"/>
                  <p:cNvSpPr/>
                  <p:nvPr/>
                </p:nvSpPr>
                <p:spPr>
                  <a:xfrm>
                    <a:off x="1579034" y="665098"/>
                    <a:ext cx="224917" cy="224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3" h="3424" extrusionOk="0">
                        <a:moveTo>
                          <a:pt x="0" y="1"/>
                        </a:moveTo>
                        <a:lnTo>
                          <a:pt x="0" y="978"/>
                        </a:lnTo>
                        <a:lnTo>
                          <a:pt x="1226" y="2198"/>
                        </a:lnTo>
                        <a:lnTo>
                          <a:pt x="2452" y="3423"/>
                        </a:lnTo>
                        <a:lnTo>
                          <a:pt x="3423" y="3423"/>
                        </a:lnTo>
                        <a:lnTo>
                          <a:pt x="1715" y="170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3"/>
                  <p:cNvSpPr/>
                  <p:nvPr/>
                </p:nvSpPr>
                <p:spPr>
                  <a:xfrm>
                    <a:off x="2119862" y="1205139"/>
                    <a:ext cx="92976" cy="92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1414" extrusionOk="0">
                        <a:moveTo>
                          <a:pt x="711" y="375"/>
                        </a:moveTo>
                        <a:cubicBezTo>
                          <a:pt x="892" y="375"/>
                          <a:pt x="1039" y="522"/>
                          <a:pt x="1039" y="710"/>
                        </a:cubicBezTo>
                        <a:cubicBezTo>
                          <a:pt x="1039" y="891"/>
                          <a:pt x="892" y="1038"/>
                          <a:pt x="711" y="1038"/>
                        </a:cubicBezTo>
                        <a:cubicBezTo>
                          <a:pt x="523" y="1038"/>
                          <a:pt x="376" y="891"/>
                          <a:pt x="376" y="710"/>
                        </a:cubicBezTo>
                        <a:cubicBezTo>
                          <a:pt x="376" y="522"/>
                          <a:pt x="523" y="375"/>
                          <a:pt x="711" y="375"/>
                        </a:cubicBezTo>
                        <a:close/>
                        <a:moveTo>
                          <a:pt x="711" y="0"/>
                        </a:moveTo>
                        <a:cubicBezTo>
                          <a:pt x="316" y="0"/>
                          <a:pt x="1" y="315"/>
                          <a:pt x="1" y="710"/>
                        </a:cubicBezTo>
                        <a:cubicBezTo>
                          <a:pt x="1" y="1098"/>
                          <a:pt x="316" y="1413"/>
                          <a:pt x="711" y="1413"/>
                        </a:cubicBezTo>
                        <a:cubicBezTo>
                          <a:pt x="1099" y="1413"/>
                          <a:pt x="1414" y="1098"/>
                          <a:pt x="1414" y="710"/>
                        </a:cubicBezTo>
                        <a:cubicBezTo>
                          <a:pt x="1414" y="315"/>
                          <a:pt x="1099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3"/>
                  <p:cNvSpPr/>
                  <p:nvPr/>
                </p:nvSpPr>
                <p:spPr>
                  <a:xfrm>
                    <a:off x="-29124" y="-1080787"/>
                    <a:ext cx="93370" cy="92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414" extrusionOk="0">
                        <a:moveTo>
                          <a:pt x="711" y="369"/>
                        </a:moveTo>
                        <a:cubicBezTo>
                          <a:pt x="891" y="369"/>
                          <a:pt x="1046" y="523"/>
                          <a:pt x="1046" y="704"/>
                        </a:cubicBezTo>
                        <a:cubicBezTo>
                          <a:pt x="1046" y="891"/>
                          <a:pt x="891" y="1039"/>
                          <a:pt x="711" y="1039"/>
                        </a:cubicBezTo>
                        <a:cubicBezTo>
                          <a:pt x="530" y="1039"/>
                          <a:pt x="376" y="891"/>
                          <a:pt x="376" y="704"/>
                        </a:cubicBezTo>
                        <a:cubicBezTo>
                          <a:pt x="376" y="523"/>
                          <a:pt x="530" y="369"/>
                          <a:pt x="711" y="369"/>
                        </a:cubicBezTo>
                        <a:close/>
                        <a:moveTo>
                          <a:pt x="711" y="1"/>
                        </a:moveTo>
                        <a:cubicBezTo>
                          <a:pt x="322" y="1"/>
                          <a:pt x="1" y="315"/>
                          <a:pt x="1" y="704"/>
                        </a:cubicBezTo>
                        <a:cubicBezTo>
                          <a:pt x="1" y="1092"/>
                          <a:pt x="322" y="1414"/>
                          <a:pt x="711" y="1414"/>
                        </a:cubicBezTo>
                        <a:cubicBezTo>
                          <a:pt x="1099" y="1414"/>
                          <a:pt x="1421" y="1092"/>
                          <a:pt x="1421" y="704"/>
                        </a:cubicBezTo>
                        <a:cubicBezTo>
                          <a:pt x="1421" y="315"/>
                          <a:pt x="1099" y="1"/>
                          <a:pt x="71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3"/>
                  <p:cNvSpPr/>
                  <p:nvPr/>
                </p:nvSpPr>
                <p:spPr>
                  <a:xfrm>
                    <a:off x="5240" y="-1000231"/>
                    <a:ext cx="2150409" cy="2236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7" h="34040" extrusionOk="0">
                        <a:moveTo>
                          <a:pt x="0" y="0"/>
                        </a:moveTo>
                        <a:lnTo>
                          <a:pt x="0" y="9351"/>
                        </a:lnTo>
                        <a:lnTo>
                          <a:pt x="14220" y="23571"/>
                        </a:lnTo>
                        <a:lnTo>
                          <a:pt x="14280" y="23624"/>
                        </a:lnTo>
                        <a:lnTo>
                          <a:pt x="22050" y="23624"/>
                        </a:lnTo>
                        <a:lnTo>
                          <a:pt x="32465" y="34040"/>
                        </a:lnTo>
                        <a:lnTo>
                          <a:pt x="32727" y="33778"/>
                        </a:lnTo>
                        <a:lnTo>
                          <a:pt x="22258" y="23309"/>
                        </a:lnTo>
                        <a:lnTo>
                          <a:pt x="22204" y="23256"/>
                        </a:lnTo>
                        <a:lnTo>
                          <a:pt x="14434" y="23256"/>
                        </a:lnTo>
                        <a:lnTo>
                          <a:pt x="375" y="9197"/>
                        </a:lnTo>
                        <a:lnTo>
                          <a:pt x="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3"/>
                  <p:cNvSpPr/>
                  <p:nvPr/>
                </p:nvSpPr>
                <p:spPr>
                  <a:xfrm>
                    <a:off x="213397" y="-188691"/>
                    <a:ext cx="572641" cy="57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15" h="8688" extrusionOk="0">
                        <a:moveTo>
                          <a:pt x="0" y="0"/>
                        </a:moveTo>
                        <a:lnTo>
                          <a:pt x="0" y="3892"/>
                        </a:lnTo>
                        <a:lnTo>
                          <a:pt x="4796" y="8688"/>
                        </a:lnTo>
                        <a:lnTo>
                          <a:pt x="8714" y="8688"/>
                        </a:lnTo>
                        <a:lnTo>
                          <a:pt x="8714" y="8540"/>
                        </a:lnTo>
                        <a:lnTo>
                          <a:pt x="4863" y="8540"/>
                        </a:lnTo>
                        <a:lnTo>
                          <a:pt x="148" y="3832"/>
                        </a:lnTo>
                        <a:lnTo>
                          <a:pt x="1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3"/>
                  <p:cNvSpPr/>
                  <p:nvPr/>
                </p:nvSpPr>
                <p:spPr>
                  <a:xfrm>
                    <a:off x="1623451" y="1712983"/>
                    <a:ext cx="45404" cy="31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4837" extrusionOk="0">
                        <a:moveTo>
                          <a:pt x="691" y="1"/>
                        </a:moveTo>
                        <a:lnTo>
                          <a:pt x="1" y="690"/>
                        </a:lnTo>
                        <a:lnTo>
                          <a:pt x="1" y="2418"/>
                        </a:lnTo>
                        <a:lnTo>
                          <a:pt x="1" y="4153"/>
                        </a:lnTo>
                        <a:lnTo>
                          <a:pt x="691" y="4836"/>
                        </a:lnTo>
                        <a:lnTo>
                          <a:pt x="691" y="2418"/>
                        </a:lnTo>
                        <a:lnTo>
                          <a:pt x="69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3"/>
                  <p:cNvSpPr/>
                  <p:nvPr/>
                </p:nvSpPr>
                <p:spPr>
                  <a:xfrm>
                    <a:off x="-109680" y="335909"/>
                    <a:ext cx="224523" cy="224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7" h="3424" extrusionOk="0">
                        <a:moveTo>
                          <a:pt x="1" y="0"/>
                        </a:moveTo>
                        <a:lnTo>
                          <a:pt x="1709" y="1708"/>
                        </a:lnTo>
                        <a:lnTo>
                          <a:pt x="3417" y="3423"/>
                        </a:lnTo>
                        <a:lnTo>
                          <a:pt x="3417" y="2445"/>
                        </a:lnTo>
                        <a:lnTo>
                          <a:pt x="2191" y="1226"/>
                        </a:lnTo>
                        <a:lnTo>
                          <a:pt x="9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3"/>
                  <p:cNvSpPr/>
                  <p:nvPr/>
                </p:nvSpPr>
                <p:spPr>
                  <a:xfrm>
                    <a:off x="-518964" y="-72062"/>
                    <a:ext cx="92976" cy="92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1414" extrusionOk="0">
                        <a:moveTo>
                          <a:pt x="711" y="369"/>
                        </a:moveTo>
                        <a:cubicBezTo>
                          <a:pt x="892" y="369"/>
                          <a:pt x="1046" y="523"/>
                          <a:pt x="1046" y="704"/>
                        </a:cubicBezTo>
                        <a:cubicBezTo>
                          <a:pt x="1046" y="891"/>
                          <a:pt x="892" y="1039"/>
                          <a:pt x="711" y="1039"/>
                        </a:cubicBezTo>
                        <a:cubicBezTo>
                          <a:pt x="523" y="1039"/>
                          <a:pt x="376" y="891"/>
                          <a:pt x="376" y="704"/>
                        </a:cubicBezTo>
                        <a:cubicBezTo>
                          <a:pt x="376" y="523"/>
                          <a:pt x="530" y="369"/>
                          <a:pt x="711" y="369"/>
                        </a:cubicBezTo>
                        <a:close/>
                        <a:moveTo>
                          <a:pt x="711" y="0"/>
                        </a:moveTo>
                        <a:cubicBezTo>
                          <a:pt x="322" y="0"/>
                          <a:pt x="1" y="315"/>
                          <a:pt x="1" y="704"/>
                        </a:cubicBezTo>
                        <a:cubicBezTo>
                          <a:pt x="1" y="1092"/>
                          <a:pt x="322" y="1414"/>
                          <a:pt x="711" y="1414"/>
                        </a:cubicBezTo>
                        <a:cubicBezTo>
                          <a:pt x="1099" y="1414"/>
                          <a:pt x="1414" y="1092"/>
                          <a:pt x="1414" y="704"/>
                        </a:cubicBezTo>
                        <a:cubicBezTo>
                          <a:pt x="1414" y="315"/>
                          <a:pt x="1099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3"/>
                  <p:cNvSpPr/>
                  <p:nvPr/>
                </p:nvSpPr>
                <p:spPr>
                  <a:xfrm>
                    <a:off x="1630088" y="2213797"/>
                    <a:ext cx="92910" cy="92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1415" extrusionOk="0">
                        <a:moveTo>
                          <a:pt x="703" y="376"/>
                        </a:moveTo>
                        <a:cubicBezTo>
                          <a:pt x="891" y="376"/>
                          <a:pt x="1038" y="523"/>
                          <a:pt x="1038" y="704"/>
                        </a:cubicBezTo>
                        <a:cubicBezTo>
                          <a:pt x="1038" y="892"/>
                          <a:pt x="891" y="1039"/>
                          <a:pt x="703" y="1039"/>
                        </a:cubicBezTo>
                        <a:cubicBezTo>
                          <a:pt x="523" y="1039"/>
                          <a:pt x="375" y="892"/>
                          <a:pt x="375" y="704"/>
                        </a:cubicBezTo>
                        <a:cubicBezTo>
                          <a:pt x="375" y="523"/>
                          <a:pt x="523" y="376"/>
                          <a:pt x="703" y="376"/>
                        </a:cubicBezTo>
                        <a:close/>
                        <a:moveTo>
                          <a:pt x="703" y="1"/>
                        </a:moveTo>
                        <a:cubicBezTo>
                          <a:pt x="315" y="1"/>
                          <a:pt x="0" y="316"/>
                          <a:pt x="0" y="704"/>
                        </a:cubicBezTo>
                        <a:cubicBezTo>
                          <a:pt x="0" y="1099"/>
                          <a:pt x="315" y="1414"/>
                          <a:pt x="703" y="1414"/>
                        </a:cubicBezTo>
                        <a:cubicBezTo>
                          <a:pt x="1099" y="1414"/>
                          <a:pt x="1413" y="1099"/>
                          <a:pt x="1413" y="704"/>
                        </a:cubicBezTo>
                        <a:cubicBezTo>
                          <a:pt x="1413" y="316"/>
                          <a:pt x="1099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3"/>
                  <p:cNvSpPr/>
                  <p:nvPr/>
                </p:nvSpPr>
                <p:spPr>
                  <a:xfrm>
                    <a:off x="-461734" y="-10890"/>
                    <a:ext cx="2150409" cy="223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7" h="34047" extrusionOk="0">
                        <a:moveTo>
                          <a:pt x="268" y="0"/>
                        </a:moveTo>
                        <a:lnTo>
                          <a:pt x="1" y="268"/>
                        </a:lnTo>
                        <a:lnTo>
                          <a:pt x="10476" y="10737"/>
                        </a:lnTo>
                        <a:lnTo>
                          <a:pt x="10530" y="10791"/>
                        </a:lnTo>
                        <a:lnTo>
                          <a:pt x="18299" y="10791"/>
                        </a:lnTo>
                        <a:lnTo>
                          <a:pt x="32359" y="24850"/>
                        </a:lnTo>
                        <a:lnTo>
                          <a:pt x="32359" y="34046"/>
                        </a:lnTo>
                        <a:lnTo>
                          <a:pt x="32727" y="34046"/>
                        </a:lnTo>
                        <a:lnTo>
                          <a:pt x="32727" y="24696"/>
                        </a:lnTo>
                        <a:lnTo>
                          <a:pt x="18507" y="10469"/>
                        </a:lnTo>
                        <a:lnTo>
                          <a:pt x="18454" y="10416"/>
                        </a:lnTo>
                        <a:lnTo>
                          <a:pt x="10684" y="10416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3"/>
                  <p:cNvSpPr/>
                  <p:nvPr/>
                </p:nvSpPr>
                <p:spPr>
                  <a:xfrm>
                    <a:off x="908306" y="843359"/>
                    <a:ext cx="572181" cy="571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8" h="8695" extrusionOk="0">
                        <a:moveTo>
                          <a:pt x="0" y="0"/>
                        </a:moveTo>
                        <a:lnTo>
                          <a:pt x="0" y="154"/>
                        </a:lnTo>
                        <a:lnTo>
                          <a:pt x="3852" y="154"/>
                        </a:lnTo>
                        <a:lnTo>
                          <a:pt x="8560" y="4863"/>
                        </a:lnTo>
                        <a:lnTo>
                          <a:pt x="8560" y="8694"/>
                        </a:lnTo>
                        <a:lnTo>
                          <a:pt x="8708" y="8694"/>
                        </a:lnTo>
                        <a:lnTo>
                          <a:pt x="8708" y="4803"/>
                        </a:lnTo>
                        <a:lnTo>
                          <a:pt x="391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60;p33"/>
                  <p:cNvSpPr/>
                  <p:nvPr/>
                </p:nvSpPr>
                <p:spPr>
                  <a:xfrm>
                    <a:off x="-147921" y="1021161"/>
                    <a:ext cx="1379792" cy="1922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99" h="29258" extrusionOk="0">
                        <a:moveTo>
                          <a:pt x="0" y="0"/>
                        </a:moveTo>
                        <a:lnTo>
                          <a:pt x="0" y="5399"/>
                        </a:lnTo>
                        <a:lnTo>
                          <a:pt x="9974" y="5399"/>
                        </a:lnTo>
                        <a:lnTo>
                          <a:pt x="16142" y="11561"/>
                        </a:lnTo>
                        <a:lnTo>
                          <a:pt x="16142" y="24569"/>
                        </a:lnTo>
                        <a:lnTo>
                          <a:pt x="20831" y="29257"/>
                        </a:lnTo>
                        <a:lnTo>
                          <a:pt x="20998" y="29090"/>
                        </a:lnTo>
                        <a:lnTo>
                          <a:pt x="16377" y="24475"/>
                        </a:lnTo>
                        <a:lnTo>
                          <a:pt x="16377" y="11467"/>
                        </a:lnTo>
                        <a:lnTo>
                          <a:pt x="10107" y="5198"/>
                        </a:lnTo>
                        <a:lnTo>
                          <a:pt x="10074" y="5164"/>
                        </a:lnTo>
                        <a:lnTo>
                          <a:pt x="235" y="5164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61;p33"/>
                  <p:cNvSpPr/>
                  <p:nvPr/>
                </p:nvSpPr>
                <p:spPr>
                  <a:xfrm>
                    <a:off x="601983" y="1455940"/>
                    <a:ext cx="237730" cy="237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8" h="3618" extrusionOk="0">
                        <a:moveTo>
                          <a:pt x="1" y="1"/>
                        </a:moveTo>
                        <a:lnTo>
                          <a:pt x="1" y="1032"/>
                        </a:lnTo>
                        <a:lnTo>
                          <a:pt x="1293" y="2325"/>
                        </a:lnTo>
                        <a:lnTo>
                          <a:pt x="2586" y="3618"/>
                        </a:lnTo>
                        <a:lnTo>
                          <a:pt x="3618" y="3618"/>
                        </a:lnTo>
                        <a:lnTo>
                          <a:pt x="1809" y="180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3"/>
                  <p:cNvSpPr/>
                  <p:nvPr/>
                </p:nvSpPr>
                <p:spPr>
                  <a:xfrm>
                    <a:off x="-169078" y="970501"/>
                    <a:ext cx="58151" cy="586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892" extrusionOk="0">
                        <a:moveTo>
                          <a:pt x="443" y="235"/>
                        </a:moveTo>
                        <a:cubicBezTo>
                          <a:pt x="557" y="235"/>
                          <a:pt x="650" y="329"/>
                          <a:pt x="650" y="450"/>
                        </a:cubicBezTo>
                        <a:cubicBezTo>
                          <a:pt x="650" y="564"/>
                          <a:pt x="557" y="657"/>
                          <a:pt x="443" y="657"/>
                        </a:cubicBezTo>
                        <a:cubicBezTo>
                          <a:pt x="322" y="657"/>
                          <a:pt x="228" y="564"/>
                          <a:pt x="228" y="450"/>
                        </a:cubicBezTo>
                        <a:cubicBezTo>
                          <a:pt x="228" y="329"/>
                          <a:pt x="322" y="235"/>
                          <a:pt x="443" y="235"/>
                        </a:cubicBezTo>
                        <a:close/>
                        <a:moveTo>
                          <a:pt x="443" y="1"/>
                        </a:moveTo>
                        <a:cubicBezTo>
                          <a:pt x="195" y="1"/>
                          <a:pt x="1" y="202"/>
                          <a:pt x="1" y="450"/>
                        </a:cubicBezTo>
                        <a:cubicBezTo>
                          <a:pt x="1" y="691"/>
                          <a:pt x="195" y="892"/>
                          <a:pt x="443" y="892"/>
                        </a:cubicBezTo>
                        <a:cubicBezTo>
                          <a:pt x="684" y="892"/>
                          <a:pt x="885" y="691"/>
                          <a:pt x="885" y="450"/>
                        </a:cubicBezTo>
                        <a:cubicBezTo>
                          <a:pt x="885" y="202"/>
                          <a:pt x="684" y="1"/>
                          <a:pt x="44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3"/>
                  <p:cNvSpPr/>
                  <p:nvPr/>
                </p:nvSpPr>
                <p:spPr>
                  <a:xfrm>
                    <a:off x="1207991" y="2918893"/>
                    <a:ext cx="58151" cy="5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885" extrusionOk="0">
                        <a:moveTo>
                          <a:pt x="443" y="234"/>
                        </a:moveTo>
                        <a:cubicBezTo>
                          <a:pt x="557" y="234"/>
                          <a:pt x="650" y="328"/>
                          <a:pt x="650" y="442"/>
                        </a:cubicBezTo>
                        <a:cubicBezTo>
                          <a:pt x="650" y="556"/>
                          <a:pt x="557" y="650"/>
                          <a:pt x="443" y="650"/>
                        </a:cubicBezTo>
                        <a:cubicBezTo>
                          <a:pt x="329" y="650"/>
                          <a:pt x="235" y="556"/>
                          <a:pt x="235" y="442"/>
                        </a:cubicBezTo>
                        <a:cubicBezTo>
                          <a:pt x="235" y="328"/>
                          <a:pt x="329" y="234"/>
                          <a:pt x="443" y="234"/>
                        </a:cubicBezTo>
                        <a:close/>
                        <a:moveTo>
                          <a:pt x="443" y="0"/>
                        </a:moveTo>
                        <a:cubicBezTo>
                          <a:pt x="195" y="0"/>
                          <a:pt x="1" y="194"/>
                          <a:pt x="1" y="442"/>
                        </a:cubicBezTo>
                        <a:cubicBezTo>
                          <a:pt x="1" y="683"/>
                          <a:pt x="195" y="884"/>
                          <a:pt x="443" y="884"/>
                        </a:cubicBezTo>
                        <a:cubicBezTo>
                          <a:pt x="684" y="884"/>
                          <a:pt x="885" y="683"/>
                          <a:pt x="885" y="442"/>
                        </a:cubicBezTo>
                        <a:cubicBezTo>
                          <a:pt x="885" y="194"/>
                          <a:pt x="684" y="0"/>
                          <a:pt x="44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64;p33"/>
                  <p:cNvSpPr/>
                  <p:nvPr/>
                </p:nvSpPr>
                <p:spPr>
                  <a:xfrm>
                    <a:off x="918424" y="1989344"/>
                    <a:ext cx="497406" cy="704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0" h="10725" extrusionOk="0">
                        <a:moveTo>
                          <a:pt x="67" y="1"/>
                        </a:moveTo>
                        <a:lnTo>
                          <a:pt x="0" y="68"/>
                        </a:lnTo>
                        <a:lnTo>
                          <a:pt x="4508" y="4576"/>
                        </a:lnTo>
                        <a:lnTo>
                          <a:pt x="4508" y="7730"/>
                        </a:lnTo>
                        <a:lnTo>
                          <a:pt x="7502" y="10724"/>
                        </a:lnTo>
                        <a:lnTo>
                          <a:pt x="7569" y="10657"/>
                        </a:lnTo>
                        <a:lnTo>
                          <a:pt x="4602" y="7697"/>
                        </a:lnTo>
                        <a:lnTo>
                          <a:pt x="4602" y="4535"/>
                        </a:lnTo>
                        <a:lnTo>
                          <a:pt x="6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65;p33"/>
                  <p:cNvSpPr/>
                  <p:nvPr/>
                </p:nvSpPr>
                <p:spPr>
                  <a:xfrm>
                    <a:off x="-142205" y="1158881"/>
                    <a:ext cx="355675" cy="20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3" h="3183" extrusionOk="0">
                        <a:moveTo>
                          <a:pt x="67" y="1"/>
                        </a:moveTo>
                        <a:lnTo>
                          <a:pt x="0" y="68"/>
                        </a:lnTo>
                        <a:lnTo>
                          <a:pt x="1614" y="1682"/>
                        </a:lnTo>
                        <a:lnTo>
                          <a:pt x="3845" y="1682"/>
                        </a:lnTo>
                        <a:lnTo>
                          <a:pt x="5345" y="3182"/>
                        </a:lnTo>
                        <a:lnTo>
                          <a:pt x="5412" y="3115"/>
                        </a:lnTo>
                        <a:lnTo>
                          <a:pt x="3885" y="1588"/>
                        </a:lnTo>
                        <a:lnTo>
                          <a:pt x="1648" y="1588"/>
                        </a:lnTo>
                        <a:lnTo>
                          <a:pt x="6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66;p33"/>
                  <p:cNvSpPr/>
                  <p:nvPr/>
                </p:nvSpPr>
                <p:spPr>
                  <a:xfrm>
                    <a:off x="2757146" y="654125"/>
                    <a:ext cx="15507" cy="9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" h="1447" extrusionOk="0">
                        <a:moveTo>
                          <a:pt x="1" y="0"/>
                        </a:moveTo>
                        <a:lnTo>
                          <a:pt x="1" y="1447"/>
                        </a:lnTo>
                        <a:lnTo>
                          <a:pt x="235" y="1447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33"/>
                  <p:cNvSpPr/>
                  <p:nvPr/>
                </p:nvSpPr>
                <p:spPr>
                  <a:xfrm>
                    <a:off x="2717131" y="694140"/>
                    <a:ext cx="95539" cy="15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4" h="229" extrusionOk="0">
                        <a:moveTo>
                          <a:pt x="0" y="1"/>
                        </a:moveTo>
                        <a:lnTo>
                          <a:pt x="0" y="228"/>
                        </a:lnTo>
                        <a:lnTo>
                          <a:pt x="1454" y="228"/>
                        </a:lnTo>
                        <a:lnTo>
                          <a:pt x="145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33"/>
                  <p:cNvSpPr/>
                  <p:nvPr/>
                </p:nvSpPr>
                <p:spPr>
                  <a:xfrm>
                    <a:off x="2555165" y="654125"/>
                    <a:ext cx="92450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999" extrusionOk="0">
                        <a:moveTo>
                          <a:pt x="824" y="0"/>
                        </a:moveTo>
                        <a:lnTo>
                          <a:pt x="0" y="998"/>
                        </a:lnTo>
                        <a:lnTo>
                          <a:pt x="583" y="998"/>
                        </a:lnTo>
                        <a:lnTo>
                          <a:pt x="14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33"/>
                  <p:cNvSpPr/>
                  <p:nvPr/>
                </p:nvSpPr>
                <p:spPr>
                  <a:xfrm>
                    <a:off x="2484268" y="654125"/>
                    <a:ext cx="92976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999" extrusionOk="0">
                        <a:moveTo>
                          <a:pt x="825" y="0"/>
                        </a:moveTo>
                        <a:lnTo>
                          <a:pt x="1" y="998"/>
                        </a:lnTo>
                        <a:lnTo>
                          <a:pt x="590" y="998"/>
                        </a:lnTo>
                        <a:lnTo>
                          <a:pt x="141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33"/>
                  <p:cNvSpPr/>
                  <p:nvPr/>
                </p:nvSpPr>
                <p:spPr>
                  <a:xfrm>
                    <a:off x="2413897" y="654125"/>
                    <a:ext cx="92450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999" extrusionOk="0">
                        <a:moveTo>
                          <a:pt x="824" y="0"/>
                        </a:moveTo>
                        <a:lnTo>
                          <a:pt x="0" y="998"/>
                        </a:lnTo>
                        <a:lnTo>
                          <a:pt x="583" y="998"/>
                        </a:lnTo>
                        <a:lnTo>
                          <a:pt x="14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33"/>
                  <p:cNvSpPr/>
                  <p:nvPr/>
                </p:nvSpPr>
                <p:spPr>
                  <a:xfrm>
                    <a:off x="2343000" y="654125"/>
                    <a:ext cx="92976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999" extrusionOk="0">
                        <a:moveTo>
                          <a:pt x="825" y="0"/>
                        </a:moveTo>
                        <a:lnTo>
                          <a:pt x="1" y="998"/>
                        </a:lnTo>
                        <a:lnTo>
                          <a:pt x="590" y="998"/>
                        </a:lnTo>
                        <a:lnTo>
                          <a:pt x="141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72;p33"/>
                  <p:cNvSpPr/>
                  <p:nvPr/>
                </p:nvSpPr>
                <p:spPr>
                  <a:xfrm>
                    <a:off x="2272628" y="654125"/>
                    <a:ext cx="92450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999" extrusionOk="0">
                        <a:moveTo>
                          <a:pt x="824" y="0"/>
                        </a:moveTo>
                        <a:lnTo>
                          <a:pt x="0" y="998"/>
                        </a:lnTo>
                        <a:lnTo>
                          <a:pt x="583" y="998"/>
                        </a:lnTo>
                        <a:lnTo>
                          <a:pt x="14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73;p33"/>
                  <p:cNvSpPr/>
                  <p:nvPr/>
                </p:nvSpPr>
                <p:spPr>
                  <a:xfrm>
                    <a:off x="2090819" y="371982"/>
                    <a:ext cx="179644" cy="2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437" extrusionOk="0">
                        <a:moveTo>
                          <a:pt x="1" y="1"/>
                        </a:moveTo>
                        <a:lnTo>
                          <a:pt x="1" y="436"/>
                        </a:lnTo>
                        <a:lnTo>
                          <a:pt x="2734" y="436"/>
                        </a:lnTo>
                        <a:lnTo>
                          <a:pt x="273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33"/>
                  <p:cNvSpPr/>
                  <p:nvPr/>
                </p:nvSpPr>
                <p:spPr>
                  <a:xfrm>
                    <a:off x="1966306" y="371982"/>
                    <a:ext cx="89822" cy="2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7" h="437" extrusionOk="0">
                        <a:moveTo>
                          <a:pt x="0" y="1"/>
                        </a:moveTo>
                        <a:lnTo>
                          <a:pt x="0" y="436"/>
                        </a:lnTo>
                        <a:lnTo>
                          <a:pt x="1367" y="436"/>
                        </a:lnTo>
                        <a:lnTo>
                          <a:pt x="136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75;p33"/>
                  <p:cNvSpPr/>
                  <p:nvPr/>
                </p:nvSpPr>
                <p:spPr>
                  <a:xfrm>
                    <a:off x="1910850" y="371982"/>
                    <a:ext cx="29108" cy="2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" h="437" extrusionOk="0">
                        <a:moveTo>
                          <a:pt x="0" y="1"/>
                        </a:moveTo>
                        <a:lnTo>
                          <a:pt x="0" y="436"/>
                        </a:lnTo>
                        <a:lnTo>
                          <a:pt x="443" y="436"/>
                        </a:lnTo>
                        <a:lnTo>
                          <a:pt x="44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33"/>
                  <p:cNvSpPr/>
                  <p:nvPr/>
                </p:nvSpPr>
                <p:spPr>
                  <a:xfrm>
                    <a:off x="1759923" y="380786"/>
                    <a:ext cx="1244631" cy="367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42" h="5587" extrusionOk="0">
                        <a:moveTo>
                          <a:pt x="174" y="1"/>
                        </a:moveTo>
                        <a:lnTo>
                          <a:pt x="0" y="175"/>
                        </a:lnTo>
                        <a:lnTo>
                          <a:pt x="2090" y="2258"/>
                        </a:lnTo>
                        <a:lnTo>
                          <a:pt x="15439" y="2258"/>
                        </a:lnTo>
                        <a:lnTo>
                          <a:pt x="18768" y="5587"/>
                        </a:lnTo>
                        <a:lnTo>
                          <a:pt x="18942" y="5413"/>
                        </a:lnTo>
                        <a:lnTo>
                          <a:pt x="15539" y="2017"/>
                        </a:lnTo>
                        <a:lnTo>
                          <a:pt x="2190" y="201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77" name="Google Shape;1177;p33"/>
                  <p:cNvGrpSpPr/>
                  <p:nvPr/>
                </p:nvGrpSpPr>
                <p:grpSpPr>
                  <a:xfrm>
                    <a:off x="906072" y="1190552"/>
                    <a:ext cx="1033430" cy="391808"/>
                    <a:chOff x="906072" y="1190552"/>
                    <a:chExt cx="1033430" cy="391808"/>
                  </a:xfrm>
                </p:grpSpPr>
                <p:sp>
                  <p:nvSpPr>
                    <p:cNvPr id="1178" name="Google Shape;1178;p33"/>
                    <p:cNvSpPr/>
                    <p:nvPr/>
                  </p:nvSpPr>
                  <p:spPr>
                    <a:xfrm>
                      <a:off x="1054436" y="1529465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690" y="0"/>
                          </a:moveTo>
                          <a:lnTo>
                            <a:pt x="0" y="690"/>
                          </a:lnTo>
                          <a:lnTo>
                            <a:pt x="107" y="798"/>
                          </a:lnTo>
                          <a:lnTo>
                            <a:pt x="797" y="108"/>
                          </a:lnTo>
                          <a:lnTo>
                            <a:pt x="690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79" name="Google Shape;1179;p33"/>
                    <p:cNvSpPr/>
                    <p:nvPr/>
                  </p:nvSpPr>
                  <p:spPr>
                    <a:xfrm>
                      <a:off x="1054436" y="1529925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107" y="0"/>
                          </a:moveTo>
                          <a:lnTo>
                            <a:pt x="0" y="107"/>
                          </a:lnTo>
                          <a:lnTo>
                            <a:pt x="690" y="797"/>
                          </a:lnTo>
                          <a:lnTo>
                            <a:pt x="797" y="690"/>
                          </a:lnTo>
                          <a:lnTo>
                            <a:pt x="10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0" name="Google Shape;1180;p33"/>
                    <p:cNvSpPr/>
                    <p:nvPr/>
                  </p:nvSpPr>
                  <p:spPr>
                    <a:xfrm>
                      <a:off x="1201815" y="1529465"/>
                      <a:ext cx="52500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9" h="798" extrusionOk="0">
                          <a:moveTo>
                            <a:pt x="691" y="0"/>
                          </a:moveTo>
                          <a:lnTo>
                            <a:pt x="1" y="690"/>
                          </a:lnTo>
                          <a:lnTo>
                            <a:pt x="115" y="798"/>
                          </a:lnTo>
                          <a:lnTo>
                            <a:pt x="798" y="108"/>
                          </a:lnTo>
                          <a:lnTo>
                            <a:pt x="69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1" name="Google Shape;1181;p33"/>
                    <p:cNvSpPr/>
                    <p:nvPr/>
                  </p:nvSpPr>
                  <p:spPr>
                    <a:xfrm>
                      <a:off x="1201815" y="1529925"/>
                      <a:ext cx="52500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9" h="798" extrusionOk="0">
                          <a:moveTo>
                            <a:pt x="115" y="0"/>
                          </a:moveTo>
                          <a:lnTo>
                            <a:pt x="1" y="107"/>
                          </a:lnTo>
                          <a:lnTo>
                            <a:pt x="691" y="797"/>
                          </a:lnTo>
                          <a:lnTo>
                            <a:pt x="798" y="690"/>
                          </a:lnTo>
                          <a:lnTo>
                            <a:pt x="115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2" name="Google Shape;1182;p33"/>
                    <p:cNvSpPr/>
                    <p:nvPr/>
                  </p:nvSpPr>
                  <p:spPr>
                    <a:xfrm>
                      <a:off x="906072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691" y="1"/>
                          </a:moveTo>
                          <a:lnTo>
                            <a:pt x="1" y="691"/>
                          </a:lnTo>
                          <a:lnTo>
                            <a:pt x="108" y="798"/>
                          </a:lnTo>
                          <a:lnTo>
                            <a:pt x="798" y="108"/>
                          </a:lnTo>
                          <a:lnTo>
                            <a:pt x="69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3" name="Google Shape;1183;p33"/>
                    <p:cNvSpPr/>
                    <p:nvPr/>
                  </p:nvSpPr>
                  <p:spPr>
                    <a:xfrm>
                      <a:off x="906072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108" y="1"/>
                          </a:moveTo>
                          <a:lnTo>
                            <a:pt x="1" y="108"/>
                          </a:lnTo>
                          <a:lnTo>
                            <a:pt x="691" y="798"/>
                          </a:lnTo>
                          <a:lnTo>
                            <a:pt x="798" y="691"/>
                          </a:lnTo>
                          <a:lnTo>
                            <a:pt x="10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4" name="Google Shape;1184;p33"/>
                    <p:cNvSpPr/>
                    <p:nvPr/>
                  </p:nvSpPr>
                  <p:spPr>
                    <a:xfrm>
                      <a:off x="1053516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691" y="1"/>
                          </a:moveTo>
                          <a:lnTo>
                            <a:pt x="1" y="691"/>
                          </a:lnTo>
                          <a:lnTo>
                            <a:pt x="108" y="798"/>
                          </a:lnTo>
                          <a:lnTo>
                            <a:pt x="798" y="108"/>
                          </a:lnTo>
                          <a:lnTo>
                            <a:pt x="69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5" name="Google Shape;1185;p33"/>
                    <p:cNvSpPr/>
                    <p:nvPr/>
                  </p:nvSpPr>
                  <p:spPr>
                    <a:xfrm>
                      <a:off x="1053516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108" y="1"/>
                          </a:moveTo>
                          <a:lnTo>
                            <a:pt x="1" y="108"/>
                          </a:lnTo>
                          <a:lnTo>
                            <a:pt x="691" y="798"/>
                          </a:lnTo>
                          <a:lnTo>
                            <a:pt x="798" y="691"/>
                          </a:lnTo>
                          <a:lnTo>
                            <a:pt x="10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6" name="Google Shape;1186;p33"/>
                    <p:cNvSpPr/>
                    <p:nvPr/>
                  </p:nvSpPr>
                  <p:spPr>
                    <a:xfrm>
                      <a:off x="1759923" y="1190552"/>
                      <a:ext cx="179579" cy="291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33" h="444" extrusionOk="0">
                          <a:moveTo>
                            <a:pt x="0" y="1"/>
                          </a:moveTo>
                          <a:lnTo>
                            <a:pt x="0" y="443"/>
                          </a:lnTo>
                          <a:lnTo>
                            <a:pt x="2733" y="443"/>
                          </a:lnTo>
                          <a:lnTo>
                            <a:pt x="273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7" name="Google Shape;1187;p33"/>
                    <p:cNvSpPr/>
                    <p:nvPr/>
                  </p:nvSpPr>
                  <p:spPr>
                    <a:xfrm>
                      <a:off x="1635344" y="1190552"/>
                      <a:ext cx="89822" cy="291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7" h="444" extrusionOk="0">
                          <a:moveTo>
                            <a:pt x="0" y="1"/>
                          </a:moveTo>
                          <a:lnTo>
                            <a:pt x="0" y="443"/>
                          </a:lnTo>
                          <a:lnTo>
                            <a:pt x="1367" y="443"/>
                          </a:lnTo>
                          <a:lnTo>
                            <a:pt x="136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8" name="Google Shape;1188;p33"/>
                    <p:cNvSpPr/>
                    <p:nvPr/>
                  </p:nvSpPr>
                  <p:spPr>
                    <a:xfrm>
                      <a:off x="1580348" y="1190552"/>
                      <a:ext cx="28648" cy="291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6" h="444" extrusionOk="0">
                          <a:moveTo>
                            <a:pt x="0" y="1"/>
                          </a:moveTo>
                          <a:lnTo>
                            <a:pt x="0" y="443"/>
                          </a:lnTo>
                          <a:lnTo>
                            <a:pt x="436" y="443"/>
                          </a:lnTo>
                          <a:lnTo>
                            <a:pt x="436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189" name="Google Shape;1189;p33"/>
              <p:cNvSpPr/>
              <p:nvPr/>
            </p:nvSpPr>
            <p:spPr>
              <a:xfrm flipH="1">
                <a:off x="-518519" y="-419109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-602846" y="3717945"/>
            <a:ext cx="1209938" cy="713912"/>
          </a:xfrm>
          <a:custGeom>
            <a:avLst/>
            <a:gdLst/>
            <a:ahLst/>
            <a:cxnLst/>
            <a:rect l="l" t="t" r="r" b="b"/>
            <a:pathLst>
              <a:path w="18414" h="10865" extrusionOk="0">
                <a:moveTo>
                  <a:pt x="6799" y="1"/>
                </a:moveTo>
                <a:lnTo>
                  <a:pt x="1" y="48"/>
                </a:lnTo>
                <a:lnTo>
                  <a:pt x="7254" y="7295"/>
                </a:lnTo>
                <a:lnTo>
                  <a:pt x="10503" y="7295"/>
                </a:lnTo>
                <a:lnTo>
                  <a:pt x="14080" y="10865"/>
                </a:lnTo>
                <a:lnTo>
                  <a:pt x="18413" y="10865"/>
                </a:lnTo>
                <a:lnTo>
                  <a:pt x="9646" y="2104"/>
                </a:lnTo>
                <a:lnTo>
                  <a:pt x="8895" y="2104"/>
                </a:lnTo>
                <a:lnTo>
                  <a:pt x="67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>
            <a:off x="882261" y="4199092"/>
            <a:ext cx="1209478" cy="713912"/>
          </a:xfrm>
          <a:custGeom>
            <a:avLst/>
            <a:gdLst/>
            <a:ahLst/>
            <a:cxnLst/>
            <a:rect l="l" t="t" r="r" b="b"/>
            <a:pathLst>
              <a:path w="18407" h="10865" extrusionOk="0">
                <a:moveTo>
                  <a:pt x="0" y="1"/>
                </a:moveTo>
                <a:lnTo>
                  <a:pt x="8761" y="8768"/>
                </a:lnTo>
                <a:lnTo>
                  <a:pt x="9512" y="8768"/>
                </a:lnTo>
                <a:lnTo>
                  <a:pt x="11608" y="10865"/>
                </a:lnTo>
                <a:lnTo>
                  <a:pt x="18407" y="10824"/>
                </a:lnTo>
                <a:lnTo>
                  <a:pt x="11159" y="3577"/>
                </a:lnTo>
                <a:lnTo>
                  <a:pt x="7904" y="3577"/>
                </a:lnTo>
                <a:lnTo>
                  <a:pt x="43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-1257297" y="-89868"/>
            <a:ext cx="4070103" cy="7208845"/>
            <a:chOff x="-1257297" y="-89868"/>
            <a:chExt cx="4070103" cy="7208845"/>
          </a:xfrm>
        </p:grpSpPr>
        <p:grpSp>
          <p:nvGrpSpPr>
            <p:cNvPr id="1194" name="Google Shape;1194;p34"/>
            <p:cNvGrpSpPr/>
            <p:nvPr/>
          </p:nvGrpSpPr>
          <p:grpSpPr>
            <a:xfrm rot="10800000" flipH="1">
              <a:off x="-1257297" y="410129"/>
              <a:ext cx="4070103" cy="6708848"/>
              <a:chOff x="5429253" y="-1790991"/>
              <a:chExt cx="4070103" cy="6708848"/>
            </a:xfrm>
          </p:grpSpPr>
          <p:grpSp>
            <p:nvGrpSpPr>
              <p:cNvPr id="1195" name="Google Shape;1195;p34"/>
              <p:cNvGrpSpPr/>
              <p:nvPr/>
            </p:nvGrpSpPr>
            <p:grpSpPr>
              <a:xfrm>
                <a:off x="5787226" y="2742747"/>
                <a:ext cx="2344098" cy="2175110"/>
                <a:chOff x="3605001" y="-1468840"/>
                <a:chExt cx="2344098" cy="2175110"/>
              </a:xfrm>
            </p:grpSpPr>
            <p:sp>
              <p:nvSpPr>
                <p:cNvPr id="1196" name="Google Shape;1196;p34"/>
                <p:cNvSpPr/>
                <p:nvPr/>
              </p:nvSpPr>
              <p:spPr>
                <a:xfrm>
                  <a:off x="3605001" y="-1173490"/>
                  <a:ext cx="62554" cy="6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8" extrusionOk="0">
                      <a:moveTo>
                        <a:pt x="476" y="255"/>
                      </a:moveTo>
                      <a:cubicBezTo>
                        <a:pt x="597" y="255"/>
                        <a:pt x="704" y="355"/>
                        <a:pt x="704" y="476"/>
                      </a:cubicBezTo>
                      <a:cubicBezTo>
                        <a:pt x="704" y="603"/>
                        <a:pt x="597" y="703"/>
                        <a:pt x="476" y="703"/>
                      </a:cubicBezTo>
                      <a:cubicBezTo>
                        <a:pt x="349" y="703"/>
                        <a:pt x="248" y="603"/>
                        <a:pt x="248" y="476"/>
                      </a:cubicBezTo>
                      <a:cubicBezTo>
                        <a:pt x="248" y="355"/>
                        <a:pt x="349" y="255"/>
                        <a:pt x="476" y="255"/>
                      </a:cubicBezTo>
                      <a:close/>
                      <a:moveTo>
                        <a:pt x="476" y="0"/>
                      </a:moveTo>
                      <a:cubicBezTo>
                        <a:pt x="215" y="0"/>
                        <a:pt x="1" y="215"/>
                        <a:pt x="1" y="476"/>
                      </a:cubicBezTo>
                      <a:cubicBezTo>
                        <a:pt x="1" y="744"/>
                        <a:pt x="215" y="958"/>
                        <a:pt x="476" y="958"/>
                      </a:cubicBezTo>
                      <a:cubicBezTo>
                        <a:pt x="737" y="958"/>
                        <a:pt x="952" y="744"/>
                        <a:pt x="952" y="476"/>
                      </a:cubicBezTo>
                      <a:cubicBezTo>
                        <a:pt x="952" y="215"/>
                        <a:pt x="737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4"/>
                <p:cNvSpPr/>
                <p:nvPr/>
              </p:nvSpPr>
              <p:spPr>
                <a:xfrm>
                  <a:off x="3647710" y="-1133015"/>
                  <a:ext cx="1285633" cy="183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6" h="27992" extrusionOk="0">
                      <a:moveTo>
                        <a:pt x="181" y="0"/>
                      </a:moveTo>
                      <a:lnTo>
                        <a:pt x="0" y="181"/>
                      </a:lnTo>
                      <a:lnTo>
                        <a:pt x="6725" y="6906"/>
                      </a:lnTo>
                      <a:lnTo>
                        <a:pt x="6765" y="6940"/>
                      </a:lnTo>
                      <a:lnTo>
                        <a:pt x="12097" y="6940"/>
                      </a:lnTo>
                      <a:lnTo>
                        <a:pt x="19311" y="14160"/>
                      </a:lnTo>
                      <a:lnTo>
                        <a:pt x="19311" y="16263"/>
                      </a:lnTo>
                      <a:lnTo>
                        <a:pt x="14836" y="20737"/>
                      </a:lnTo>
                      <a:lnTo>
                        <a:pt x="14836" y="24629"/>
                      </a:lnTo>
                      <a:lnTo>
                        <a:pt x="18199" y="27991"/>
                      </a:lnTo>
                      <a:lnTo>
                        <a:pt x="18380" y="27817"/>
                      </a:lnTo>
                      <a:lnTo>
                        <a:pt x="15091" y="24522"/>
                      </a:lnTo>
                      <a:lnTo>
                        <a:pt x="15091" y="20845"/>
                      </a:lnTo>
                      <a:lnTo>
                        <a:pt x="19565" y="16370"/>
                      </a:lnTo>
                      <a:lnTo>
                        <a:pt x="19565" y="14053"/>
                      </a:lnTo>
                      <a:lnTo>
                        <a:pt x="12238" y="6725"/>
                      </a:lnTo>
                      <a:lnTo>
                        <a:pt x="12197" y="6692"/>
                      </a:lnTo>
                      <a:lnTo>
                        <a:pt x="6866" y="6692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4"/>
                <p:cNvSpPr/>
                <p:nvPr/>
              </p:nvSpPr>
              <p:spPr>
                <a:xfrm>
                  <a:off x="4462795" y="-1414698"/>
                  <a:ext cx="1486304" cy="207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0" h="31529" extrusionOk="0">
                      <a:moveTo>
                        <a:pt x="0" y="1"/>
                      </a:moveTo>
                      <a:lnTo>
                        <a:pt x="0" y="5815"/>
                      </a:lnTo>
                      <a:lnTo>
                        <a:pt x="10750" y="5815"/>
                      </a:lnTo>
                      <a:lnTo>
                        <a:pt x="17395" y="12459"/>
                      </a:lnTo>
                      <a:lnTo>
                        <a:pt x="17395" y="26478"/>
                      </a:lnTo>
                      <a:lnTo>
                        <a:pt x="22445" y="31528"/>
                      </a:lnTo>
                      <a:lnTo>
                        <a:pt x="22619" y="31347"/>
                      </a:lnTo>
                      <a:lnTo>
                        <a:pt x="17649" y="26371"/>
                      </a:lnTo>
                      <a:lnTo>
                        <a:pt x="17649" y="12358"/>
                      </a:lnTo>
                      <a:lnTo>
                        <a:pt x="10891" y="5600"/>
                      </a:lnTo>
                      <a:lnTo>
                        <a:pt x="10851" y="5567"/>
                      </a:lnTo>
                      <a:lnTo>
                        <a:pt x="255" y="5567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34"/>
                <p:cNvSpPr/>
                <p:nvPr/>
              </p:nvSpPr>
              <p:spPr>
                <a:xfrm>
                  <a:off x="5270783" y="-945949"/>
                  <a:ext cx="255799" cy="25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" h="3892" extrusionOk="0">
                      <a:moveTo>
                        <a:pt x="1" y="0"/>
                      </a:moveTo>
                      <a:lnTo>
                        <a:pt x="1" y="1105"/>
                      </a:lnTo>
                      <a:lnTo>
                        <a:pt x="1394" y="2498"/>
                      </a:lnTo>
                      <a:lnTo>
                        <a:pt x="2787" y="3892"/>
                      </a:lnTo>
                      <a:lnTo>
                        <a:pt x="3892" y="3892"/>
                      </a:lnTo>
                      <a:lnTo>
                        <a:pt x="1950" y="194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34"/>
                <p:cNvSpPr/>
                <p:nvPr/>
              </p:nvSpPr>
              <p:spPr>
                <a:xfrm>
                  <a:off x="4439863" y="-1468840"/>
                  <a:ext cx="62554" cy="62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2" extrusionOk="0">
                      <a:moveTo>
                        <a:pt x="476" y="249"/>
                      </a:moveTo>
                      <a:cubicBezTo>
                        <a:pt x="597" y="249"/>
                        <a:pt x="697" y="356"/>
                        <a:pt x="697" y="476"/>
                      </a:cubicBezTo>
                      <a:cubicBezTo>
                        <a:pt x="697" y="604"/>
                        <a:pt x="597" y="704"/>
                        <a:pt x="476" y="704"/>
                      </a:cubicBezTo>
                      <a:cubicBezTo>
                        <a:pt x="349" y="704"/>
                        <a:pt x="249" y="604"/>
                        <a:pt x="249" y="476"/>
                      </a:cubicBezTo>
                      <a:cubicBezTo>
                        <a:pt x="249" y="356"/>
                        <a:pt x="349" y="249"/>
                        <a:pt x="476" y="249"/>
                      </a:cubicBezTo>
                      <a:close/>
                      <a:moveTo>
                        <a:pt x="476" y="1"/>
                      </a:moveTo>
                      <a:cubicBezTo>
                        <a:pt x="215" y="1"/>
                        <a:pt x="1" y="215"/>
                        <a:pt x="1" y="476"/>
                      </a:cubicBezTo>
                      <a:cubicBezTo>
                        <a:pt x="1" y="738"/>
                        <a:pt x="215" y="952"/>
                        <a:pt x="476" y="952"/>
                      </a:cubicBezTo>
                      <a:cubicBezTo>
                        <a:pt x="738" y="952"/>
                        <a:pt x="952" y="738"/>
                        <a:pt x="952" y="476"/>
                      </a:cubicBezTo>
                      <a:cubicBezTo>
                        <a:pt x="952" y="215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34"/>
                <p:cNvSpPr/>
                <p:nvPr/>
              </p:nvSpPr>
              <p:spPr>
                <a:xfrm>
                  <a:off x="4468511" y="-1265939"/>
                  <a:ext cx="383403" cy="224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424" extrusionOk="0">
                      <a:moveTo>
                        <a:pt x="74" y="1"/>
                      </a:moveTo>
                      <a:lnTo>
                        <a:pt x="0" y="68"/>
                      </a:lnTo>
                      <a:lnTo>
                        <a:pt x="1742" y="1809"/>
                      </a:lnTo>
                      <a:lnTo>
                        <a:pt x="4146" y="1809"/>
                      </a:lnTo>
                      <a:lnTo>
                        <a:pt x="5767" y="3423"/>
                      </a:lnTo>
                      <a:lnTo>
                        <a:pt x="5834" y="3350"/>
                      </a:lnTo>
                      <a:lnTo>
                        <a:pt x="4193" y="1709"/>
                      </a:lnTo>
                      <a:lnTo>
                        <a:pt x="1782" y="1709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2" name="Google Shape;1202;p34"/>
              <p:cNvGrpSpPr/>
              <p:nvPr/>
            </p:nvGrpSpPr>
            <p:grpSpPr>
              <a:xfrm>
                <a:off x="5429253" y="-1790991"/>
                <a:ext cx="4070103" cy="4809446"/>
                <a:chOff x="5429253" y="-190791"/>
                <a:chExt cx="4070103" cy="4809446"/>
              </a:xfrm>
            </p:grpSpPr>
            <p:sp>
              <p:nvSpPr>
                <p:cNvPr id="1203" name="Google Shape;1203;p34"/>
                <p:cNvSpPr/>
                <p:nvPr/>
              </p:nvSpPr>
              <p:spPr>
                <a:xfrm flipH="1">
                  <a:off x="9419653" y="1640446"/>
                  <a:ext cx="79703" cy="7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1213" extrusionOk="0">
                      <a:moveTo>
                        <a:pt x="610" y="322"/>
                      </a:moveTo>
                      <a:cubicBezTo>
                        <a:pt x="764" y="322"/>
                        <a:pt x="891" y="449"/>
                        <a:pt x="891" y="610"/>
                      </a:cubicBezTo>
                      <a:cubicBezTo>
                        <a:pt x="891" y="764"/>
                        <a:pt x="764" y="891"/>
                        <a:pt x="610" y="891"/>
                      </a:cubicBezTo>
                      <a:cubicBezTo>
                        <a:pt x="449" y="891"/>
                        <a:pt x="322" y="764"/>
                        <a:pt x="322" y="610"/>
                      </a:cubicBezTo>
                      <a:cubicBezTo>
                        <a:pt x="322" y="449"/>
                        <a:pt x="449" y="322"/>
                        <a:pt x="610" y="322"/>
                      </a:cubicBezTo>
                      <a:close/>
                      <a:moveTo>
                        <a:pt x="610" y="0"/>
                      </a:moveTo>
                      <a:cubicBezTo>
                        <a:pt x="275" y="0"/>
                        <a:pt x="0" y="275"/>
                        <a:pt x="0" y="610"/>
                      </a:cubicBezTo>
                      <a:cubicBezTo>
                        <a:pt x="0" y="938"/>
                        <a:pt x="275" y="1213"/>
                        <a:pt x="610" y="1213"/>
                      </a:cubicBezTo>
                      <a:cubicBezTo>
                        <a:pt x="938" y="1213"/>
                        <a:pt x="1213" y="938"/>
                        <a:pt x="1213" y="610"/>
                      </a:cubicBezTo>
                      <a:cubicBezTo>
                        <a:pt x="1213" y="275"/>
                        <a:pt x="938" y="0"/>
                        <a:pt x="6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4"/>
                <p:cNvSpPr/>
                <p:nvPr/>
              </p:nvSpPr>
              <p:spPr>
                <a:xfrm flipH="1">
                  <a:off x="8977771" y="1897029"/>
                  <a:ext cx="484659" cy="28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6" h="4328" extrusionOk="0">
                      <a:moveTo>
                        <a:pt x="88" y="0"/>
                      </a:moveTo>
                      <a:lnTo>
                        <a:pt x="1" y="87"/>
                      </a:lnTo>
                      <a:lnTo>
                        <a:pt x="2198" y="2284"/>
                      </a:lnTo>
                      <a:lnTo>
                        <a:pt x="5239" y="2284"/>
                      </a:lnTo>
                      <a:lnTo>
                        <a:pt x="7282" y="4327"/>
                      </a:lnTo>
                      <a:lnTo>
                        <a:pt x="7375" y="4240"/>
                      </a:lnTo>
                      <a:lnTo>
                        <a:pt x="5292" y="2157"/>
                      </a:lnTo>
                      <a:lnTo>
                        <a:pt x="2245" y="2157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05" name="Google Shape;1205;p34"/>
                <p:cNvGrpSpPr/>
                <p:nvPr/>
              </p:nvGrpSpPr>
              <p:grpSpPr>
                <a:xfrm>
                  <a:off x="5429253" y="-190791"/>
                  <a:ext cx="4040601" cy="4809446"/>
                  <a:chOff x="5429253" y="-190791"/>
                  <a:chExt cx="4040601" cy="4809446"/>
                </a:xfrm>
              </p:grpSpPr>
              <p:sp>
                <p:nvSpPr>
                  <p:cNvPr id="1206" name="Google Shape;1206;p34"/>
                  <p:cNvSpPr/>
                  <p:nvPr/>
                </p:nvSpPr>
                <p:spPr>
                  <a:xfrm flipH="1">
                    <a:off x="7341040" y="3102019"/>
                    <a:ext cx="20764" cy="132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" h="2017" extrusionOk="0">
                        <a:moveTo>
                          <a:pt x="0" y="1"/>
                        </a:moveTo>
                        <a:lnTo>
                          <a:pt x="0" y="2017"/>
                        </a:lnTo>
                        <a:lnTo>
                          <a:pt x="315" y="2017"/>
                        </a:lnTo>
                        <a:lnTo>
                          <a:pt x="3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34"/>
                  <p:cNvSpPr/>
                  <p:nvPr/>
                </p:nvSpPr>
                <p:spPr>
                  <a:xfrm flipH="1">
                    <a:off x="7285187" y="3157935"/>
                    <a:ext cx="132532" cy="20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315" extrusionOk="0">
                        <a:moveTo>
                          <a:pt x="1" y="0"/>
                        </a:moveTo>
                        <a:lnTo>
                          <a:pt x="1" y="315"/>
                        </a:lnTo>
                        <a:lnTo>
                          <a:pt x="2017" y="315"/>
                        </a:lnTo>
                        <a:lnTo>
                          <a:pt x="201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34"/>
                  <p:cNvSpPr/>
                  <p:nvPr/>
                </p:nvSpPr>
                <p:spPr>
                  <a:xfrm flipH="1">
                    <a:off x="5570981" y="3485810"/>
                    <a:ext cx="40082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10" extrusionOk="0">
                        <a:moveTo>
                          <a:pt x="522" y="0"/>
                        </a:moveTo>
                        <a:lnTo>
                          <a:pt x="0" y="523"/>
                        </a:lnTo>
                        <a:lnTo>
                          <a:pt x="87" y="610"/>
                        </a:lnTo>
                        <a:lnTo>
                          <a:pt x="610" y="87"/>
                        </a:lnTo>
                        <a:lnTo>
                          <a:pt x="52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34"/>
                  <p:cNvSpPr/>
                  <p:nvPr/>
                </p:nvSpPr>
                <p:spPr>
                  <a:xfrm flipH="1">
                    <a:off x="5570981" y="3486204"/>
                    <a:ext cx="40082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04" extrusionOk="0">
                        <a:moveTo>
                          <a:pt x="87" y="1"/>
                        </a:moveTo>
                        <a:lnTo>
                          <a:pt x="0" y="88"/>
                        </a:lnTo>
                        <a:lnTo>
                          <a:pt x="522" y="604"/>
                        </a:lnTo>
                        <a:lnTo>
                          <a:pt x="610" y="523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34"/>
                  <p:cNvSpPr/>
                  <p:nvPr/>
                </p:nvSpPr>
                <p:spPr>
                  <a:xfrm flipH="1">
                    <a:off x="5683207" y="3486204"/>
                    <a:ext cx="39687" cy="40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1" extrusionOk="0">
                        <a:moveTo>
                          <a:pt x="523" y="1"/>
                        </a:moveTo>
                        <a:lnTo>
                          <a:pt x="1" y="523"/>
                        </a:lnTo>
                        <a:lnTo>
                          <a:pt x="81" y="610"/>
                        </a:lnTo>
                        <a:lnTo>
                          <a:pt x="604" y="88"/>
                        </a:lnTo>
                        <a:lnTo>
                          <a:pt x="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34"/>
                  <p:cNvSpPr/>
                  <p:nvPr/>
                </p:nvSpPr>
                <p:spPr>
                  <a:xfrm flipH="1">
                    <a:off x="5683207" y="3486204"/>
                    <a:ext cx="39687" cy="40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1" extrusionOk="0">
                        <a:moveTo>
                          <a:pt x="81" y="1"/>
                        </a:moveTo>
                        <a:lnTo>
                          <a:pt x="1" y="88"/>
                        </a:lnTo>
                        <a:lnTo>
                          <a:pt x="523" y="610"/>
                        </a:lnTo>
                        <a:lnTo>
                          <a:pt x="604" y="523"/>
                        </a:lnTo>
                        <a:lnTo>
                          <a:pt x="8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34"/>
                  <p:cNvSpPr/>
                  <p:nvPr/>
                </p:nvSpPr>
                <p:spPr>
                  <a:xfrm flipH="1">
                    <a:off x="5458755" y="3577339"/>
                    <a:ext cx="39687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0" extrusionOk="0">
                        <a:moveTo>
                          <a:pt x="523" y="0"/>
                        </a:moveTo>
                        <a:lnTo>
                          <a:pt x="1" y="523"/>
                        </a:lnTo>
                        <a:lnTo>
                          <a:pt x="81" y="610"/>
                        </a:lnTo>
                        <a:lnTo>
                          <a:pt x="604" y="87"/>
                        </a:lnTo>
                        <a:lnTo>
                          <a:pt x="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34"/>
                  <p:cNvSpPr/>
                  <p:nvPr/>
                </p:nvSpPr>
                <p:spPr>
                  <a:xfrm flipH="1">
                    <a:off x="5458755" y="3577339"/>
                    <a:ext cx="39687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0" extrusionOk="0">
                        <a:moveTo>
                          <a:pt x="81" y="0"/>
                        </a:moveTo>
                        <a:lnTo>
                          <a:pt x="1" y="87"/>
                        </a:lnTo>
                        <a:lnTo>
                          <a:pt x="523" y="610"/>
                        </a:lnTo>
                        <a:lnTo>
                          <a:pt x="604" y="523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34"/>
                  <p:cNvSpPr/>
                  <p:nvPr/>
                </p:nvSpPr>
                <p:spPr>
                  <a:xfrm flipH="1">
                    <a:off x="5570521" y="3577799"/>
                    <a:ext cx="39687" cy="39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03" extrusionOk="0">
                        <a:moveTo>
                          <a:pt x="516" y="0"/>
                        </a:moveTo>
                        <a:lnTo>
                          <a:pt x="0" y="522"/>
                        </a:lnTo>
                        <a:lnTo>
                          <a:pt x="81" y="603"/>
                        </a:lnTo>
                        <a:lnTo>
                          <a:pt x="603" y="80"/>
                        </a:lnTo>
                        <a:lnTo>
                          <a:pt x="51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34"/>
                  <p:cNvSpPr/>
                  <p:nvPr/>
                </p:nvSpPr>
                <p:spPr>
                  <a:xfrm flipH="1">
                    <a:off x="5570521" y="3577339"/>
                    <a:ext cx="39687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0" extrusionOk="0">
                        <a:moveTo>
                          <a:pt x="81" y="0"/>
                        </a:moveTo>
                        <a:lnTo>
                          <a:pt x="0" y="87"/>
                        </a:lnTo>
                        <a:lnTo>
                          <a:pt x="523" y="610"/>
                        </a:lnTo>
                        <a:lnTo>
                          <a:pt x="603" y="523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34"/>
                  <p:cNvSpPr/>
                  <p:nvPr/>
                </p:nvSpPr>
                <p:spPr>
                  <a:xfrm flipH="1">
                    <a:off x="6833196" y="1954654"/>
                    <a:ext cx="39687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04" extrusionOk="0">
                        <a:moveTo>
                          <a:pt x="523" y="1"/>
                        </a:moveTo>
                        <a:lnTo>
                          <a:pt x="1" y="523"/>
                        </a:lnTo>
                        <a:lnTo>
                          <a:pt x="81" y="604"/>
                        </a:lnTo>
                        <a:lnTo>
                          <a:pt x="604" y="88"/>
                        </a:lnTo>
                        <a:lnTo>
                          <a:pt x="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34"/>
                  <p:cNvSpPr/>
                  <p:nvPr/>
                </p:nvSpPr>
                <p:spPr>
                  <a:xfrm flipH="1">
                    <a:off x="6833196" y="1954654"/>
                    <a:ext cx="39687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04" extrusionOk="0">
                        <a:moveTo>
                          <a:pt x="81" y="1"/>
                        </a:moveTo>
                        <a:lnTo>
                          <a:pt x="1" y="81"/>
                        </a:lnTo>
                        <a:lnTo>
                          <a:pt x="523" y="604"/>
                        </a:lnTo>
                        <a:lnTo>
                          <a:pt x="604" y="523"/>
                        </a:lnTo>
                        <a:lnTo>
                          <a:pt x="8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34"/>
                  <p:cNvSpPr/>
                  <p:nvPr/>
                </p:nvSpPr>
                <p:spPr>
                  <a:xfrm flipH="1">
                    <a:off x="6709077" y="1954654"/>
                    <a:ext cx="40082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04" extrusionOk="0">
                        <a:moveTo>
                          <a:pt x="522" y="1"/>
                        </a:moveTo>
                        <a:lnTo>
                          <a:pt x="0" y="517"/>
                        </a:lnTo>
                        <a:lnTo>
                          <a:pt x="87" y="604"/>
                        </a:lnTo>
                        <a:lnTo>
                          <a:pt x="610" y="81"/>
                        </a:lnTo>
                        <a:lnTo>
                          <a:pt x="52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34"/>
                  <p:cNvSpPr/>
                  <p:nvPr/>
                </p:nvSpPr>
                <p:spPr>
                  <a:xfrm flipH="1">
                    <a:off x="6709077" y="1954654"/>
                    <a:ext cx="40082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04" extrusionOk="0">
                        <a:moveTo>
                          <a:pt x="87" y="1"/>
                        </a:moveTo>
                        <a:lnTo>
                          <a:pt x="0" y="81"/>
                        </a:lnTo>
                        <a:lnTo>
                          <a:pt x="522" y="604"/>
                        </a:lnTo>
                        <a:lnTo>
                          <a:pt x="610" y="523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34"/>
                  <p:cNvSpPr/>
                  <p:nvPr/>
                </p:nvSpPr>
                <p:spPr>
                  <a:xfrm flipH="1">
                    <a:off x="6249594" y="2857788"/>
                    <a:ext cx="38833" cy="27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4133" extrusionOk="0">
                        <a:moveTo>
                          <a:pt x="590" y="0"/>
                        </a:moveTo>
                        <a:lnTo>
                          <a:pt x="1" y="590"/>
                        </a:lnTo>
                        <a:lnTo>
                          <a:pt x="1" y="2063"/>
                        </a:lnTo>
                        <a:lnTo>
                          <a:pt x="1" y="3543"/>
                        </a:lnTo>
                        <a:lnTo>
                          <a:pt x="590" y="4133"/>
                        </a:lnTo>
                        <a:lnTo>
                          <a:pt x="590" y="2063"/>
                        </a:lnTo>
                        <a:lnTo>
                          <a:pt x="5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34"/>
                  <p:cNvSpPr/>
                  <p:nvPr/>
                </p:nvSpPr>
                <p:spPr>
                  <a:xfrm flipH="1">
                    <a:off x="7576921" y="1681381"/>
                    <a:ext cx="191997" cy="191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2" h="2921" extrusionOk="0">
                        <a:moveTo>
                          <a:pt x="1" y="0"/>
                        </a:moveTo>
                        <a:lnTo>
                          <a:pt x="1461" y="1461"/>
                        </a:lnTo>
                        <a:lnTo>
                          <a:pt x="2921" y="2921"/>
                        </a:lnTo>
                        <a:lnTo>
                          <a:pt x="2921" y="2090"/>
                        </a:lnTo>
                        <a:lnTo>
                          <a:pt x="1876" y="1045"/>
                        </a:lnTo>
                        <a:lnTo>
                          <a:pt x="83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34"/>
                  <p:cNvSpPr/>
                  <p:nvPr/>
                </p:nvSpPr>
                <p:spPr>
                  <a:xfrm flipH="1">
                    <a:off x="8038641" y="1332809"/>
                    <a:ext cx="79703" cy="79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" h="1207" extrusionOk="0">
                        <a:moveTo>
                          <a:pt x="610" y="322"/>
                        </a:moveTo>
                        <a:cubicBezTo>
                          <a:pt x="764" y="322"/>
                          <a:pt x="891" y="449"/>
                          <a:pt x="891" y="603"/>
                        </a:cubicBezTo>
                        <a:cubicBezTo>
                          <a:pt x="891" y="764"/>
                          <a:pt x="764" y="891"/>
                          <a:pt x="610" y="891"/>
                        </a:cubicBezTo>
                        <a:cubicBezTo>
                          <a:pt x="449" y="891"/>
                          <a:pt x="322" y="764"/>
                          <a:pt x="322" y="603"/>
                        </a:cubicBezTo>
                        <a:cubicBezTo>
                          <a:pt x="322" y="449"/>
                          <a:pt x="449" y="322"/>
                          <a:pt x="610" y="322"/>
                        </a:cubicBezTo>
                        <a:close/>
                        <a:moveTo>
                          <a:pt x="610" y="1"/>
                        </a:moveTo>
                        <a:cubicBezTo>
                          <a:pt x="275" y="1"/>
                          <a:pt x="1" y="275"/>
                          <a:pt x="1" y="603"/>
                        </a:cubicBezTo>
                        <a:cubicBezTo>
                          <a:pt x="1" y="938"/>
                          <a:pt x="275" y="1206"/>
                          <a:pt x="610" y="1206"/>
                        </a:cubicBezTo>
                        <a:cubicBezTo>
                          <a:pt x="938" y="1206"/>
                          <a:pt x="1213" y="938"/>
                          <a:pt x="1213" y="603"/>
                        </a:cubicBezTo>
                        <a:cubicBezTo>
                          <a:pt x="1213" y="268"/>
                          <a:pt x="938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34"/>
                  <p:cNvSpPr/>
                  <p:nvPr/>
                </p:nvSpPr>
                <p:spPr>
                  <a:xfrm flipH="1">
                    <a:off x="6203402" y="3285537"/>
                    <a:ext cx="79309" cy="79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" h="1207" extrusionOk="0">
                        <a:moveTo>
                          <a:pt x="604" y="315"/>
                        </a:moveTo>
                        <a:cubicBezTo>
                          <a:pt x="758" y="315"/>
                          <a:pt x="885" y="443"/>
                          <a:pt x="885" y="603"/>
                        </a:cubicBezTo>
                        <a:cubicBezTo>
                          <a:pt x="885" y="757"/>
                          <a:pt x="758" y="885"/>
                          <a:pt x="604" y="885"/>
                        </a:cubicBezTo>
                        <a:cubicBezTo>
                          <a:pt x="443" y="885"/>
                          <a:pt x="316" y="757"/>
                          <a:pt x="316" y="603"/>
                        </a:cubicBezTo>
                        <a:cubicBezTo>
                          <a:pt x="316" y="443"/>
                          <a:pt x="443" y="315"/>
                          <a:pt x="604" y="315"/>
                        </a:cubicBezTo>
                        <a:close/>
                        <a:moveTo>
                          <a:pt x="604" y="1"/>
                        </a:moveTo>
                        <a:cubicBezTo>
                          <a:pt x="269" y="1"/>
                          <a:pt x="1" y="269"/>
                          <a:pt x="1" y="603"/>
                        </a:cubicBezTo>
                        <a:cubicBezTo>
                          <a:pt x="1" y="932"/>
                          <a:pt x="269" y="1206"/>
                          <a:pt x="604" y="1206"/>
                        </a:cubicBezTo>
                        <a:cubicBezTo>
                          <a:pt x="932" y="1206"/>
                          <a:pt x="1207" y="932"/>
                          <a:pt x="1207" y="603"/>
                        </a:cubicBezTo>
                        <a:cubicBezTo>
                          <a:pt x="1207" y="269"/>
                          <a:pt x="932" y="1"/>
                          <a:pt x="60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34"/>
                  <p:cNvSpPr/>
                  <p:nvPr/>
                </p:nvSpPr>
                <p:spPr>
                  <a:xfrm flipH="1">
                    <a:off x="6232868" y="1385636"/>
                    <a:ext cx="1836196" cy="1910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5" h="29070" extrusionOk="0">
                        <a:moveTo>
                          <a:pt x="222" y="0"/>
                        </a:moveTo>
                        <a:lnTo>
                          <a:pt x="1" y="221"/>
                        </a:lnTo>
                        <a:lnTo>
                          <a:pt x="8943" y="9163"/>
                        </a:lnTo>
                        <a:lnTo>
                          <a:pt x="8989" y="9210"/>
                        </a:lnTo>
                        <a:lnTo>
                          <a:pt x="15620" y="9210"/>
                        </a:lnTo>
                        <a:lnTo>
                          <a:pt x="27630" y="21220"/>
                        </a:lnTo>
                        <a:lnTo>
                          <a:pt x="27630" y="29070"/>
                        </a:lnTo>
                        <a:lnTo>
                          <a:pt x="27945" y="29070"/>
                        </a:lnTo>
                        <a:lnTo>
                          <a:pt x="27945" y="21086"/>
                        </a:lnTo>
                        <a:lnTo>
                          <a:pt x="15801" y="8942"/>
                        </a:lnTo>
                        <a:lnTo>
                          <a:pt x="15754" y="8895"/>
                        </a:lnTo>
                        <a:lnTo>
                          <a:pt x="9117" y="8895"/>
                        </a:lnTo>
                        <a:lnTo>
                          <a:pt x="22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34"/>
                  <p:cNvSpPr/>
                  <p:nvPr/>
                </p:nvSpPr>
                <p:spPr>
                  <a:xfrm flipH="1">
                    <a:off x="6410237" y="2114846"/>
                    <a:ext cx="488995" cy="487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2" h="7423" extrusionOk="0">
                        <a:moveTo>
                          <a:pt x="0" y="1"/>
                        </a:moveTo>
                        <a:lnTo>
                          <a:pt x="0" y="128"/>
                        </a:lnTo>
                        <a:lnTo>
                          <a:pt x="3289" y="128"/>
                        </a:lnTo>
                        <a:lnTo>
                          <a:pt x="7308" y="4154"/>
                        </a:lnTo>
                        <a:lnTo>
                          <a:pt x="7308" y="7422"/>
                        </a:lnTo>
                        <a:lnTo>
                          <a:pt x="7441" y="7422"/>
                        </a:lnTo>
                        <a:lnTo>
                          <a:pt x="7441" y="4100"/>
                        </a:lnTo>
                        <a:lnTo>
                          <a:pt x="334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34"/>
                  <p:cNvSpPr/>
                  <p:nvPr/>
                </p:nvSpPr>
                <p:spPr>
                  <a:xfrm flipH="1">
                    <a:off x="7148716" y="1679607"/>
                    <a:ext cx="90742" cy="91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1" h="1388" extrusionOk="0">
                        <a:moveTo>
                          <a:pt x="1173" y="1"/>
                        </a:moveTo>
                        <a:lnTo>
                          <a:pt x="1173" y="1173"/>
                        </a:lnTo>
                        <a:lnTo>
                          <a:pt x="0" y="1173"/>
                        </a:lnTo>
                        <a:lnTo>
                          <a:pt x="0" y="1387"/>
                        </a:lnTo>
                        <a:lnTo>
                          <a:pt x="1380" y="1387"/>
                        </a:lnTo>
                        <a:lnTo>
                          <a:pt x="138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34"/>
                  <p:cNvSpPr/>
                  <p:nvPr/>
                </p:nvSpPr>
                <p:spPr>
                  <a:xfrm flipH="1">
                    <a:off x="6549340" y="3089666"/>
                    <a:ext cx="323544" cy="32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4" h="4924" extrusionOk="0">
                        <a:moveTo>
                          <a:pt x="1" y="1"/>
                        </a:moveTo>
                        <a:lnTo>
                          <a:pt x="1" y="1401"/>
                        </a:lnTo>
                        <a:lnTo>
                          <a:pt x="1762" y="3162"/>
                        </a:lnTo>
                        <a:lnTo>
                          <a:pt x="3524" y="4924"/>
                        </a:lnTo>
                        <a:lnTo>
                          <a:pt x="4924" y="4924"/>
                        </a:lnTo>
                        <a:lnTo>
                          <a:pt x="2459" y="245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34"/>
                  <p:cNvSpPr/>
                  <p:nvPr/>
                </p:nvSpPr>
                <p:spPr>
                  <a:xfrm flipH="1">
                    <a:off x="6581475" y="4539412"/>
                    <a:ext cx="79243" cy="7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6" h="1206" extrusionOk="0">
                        <a:moveTo>
                          <a:pt x="603" y="322"/>
                        </a:moveTo>
                        <a:cubicBezTo>
                          <a:pt x="757" y="322"/>
                          <a:pt x="884" y="449"/>
                          <a:pt x="884" y="603"/>
                        </a:cubicBezTo>
                        <a:cubicBezTo>
                          <a:pt x="884" y="764"/>
                          <a:pt x="757" y="891"/>
                          <a:pt x="603" y="891"/>
                        </a:cubicBezTo>
                        <a:cubicBezTo>
                          <a:pt x="442" y="891"/>
                          <a:pt x="315" y="764"/>
                          <a:pt x="315" y="603"/>
                        </a:cubicBezTo>
                        <a:cubicBezTo>
                          <a:pt x="315" y="449"/>
                          <a:pt x="449" y="322"/>
                          <a:pt x="603" y="322"/>
                        </a:cubicBezTo>
                        <a:close/>
                        <a:moveTo>
                          <a:pt x="603" y="0"/>
                        </a:moveTo>
                        <a:cubicBezTo>
                          <a:pt x="268" y="0"/>
                          <a:pt x="0" y="268"/>
                          <a:pt x="0" y="603"/>
                        </a:cubicBezTo>
                        <a:cubicBezTo>
                          <a:pt x="0" y="938"/>
                          <a:pt x="268" y="1206"/>
                          <a:pt x="603" y="1206"/>
                        </a:cubicBezTo>
                        <a:cubicBezTo>
                          <a:pt x="938" y="1206"/>
                          <a:pt x="1206" y="938"/>
                          <a:pt x="1206" y="603"/>
                        </a:cubicBezTo>
                        <a:cubicBezTo>
                          <a:pt x="1206" y="268"/>
                          <a:pt x="938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34"/>
                  <p:cNvSpPr/>
                  <p:nvPr/>
                </p:nvSpPr>
                <p:spPr>
                  <a:xfrm flipH="1">
                    <a:off x="8138514" y="2181341"/>
                    <a:ext cx="79309" cy="79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" h="1213" extrusionOk="0">
                        <a:moveTo>
                          <a:pt x="604" y="322"/>
                        </a:moveTo>
                        <a:cubicBezTo>
                          <a:pt x="758" y="322"/>
                          <a:pt x="885" y="449"/>
                          <a:pt x="885" y="603"/>
                        </a:cubicBezTo>
                        <a:cubicBezTo>
                          <a:pt x="885" y="764"/>
                          <a:pt x="758" y="891"/>
                          <a:pt x="604" y="891"/>
                        </a:cubicBezTo>
                        <a:cubicBezTo>
                          <a:pt x="450" y="891"/>
                          <a:pt x="316" y="764"/>
                          <a:pt x="316" y="603"/>
                        </a:cubicBezTo>
                        <a:cubicBezTo>
                          <a:pt x="316" y="449"/>
                          <a:pt x="450" y="322"/>
                          <a:pt x="604" y="322"/>
                        </a:cubicBezTo>
                        <a:close/>
                        <a:moveTo>
                          <a:pt x="604" y="0"/>
                        </a:moveTo>
                        <a:cubicBezTo>
                          <a:pt x="269" y="0"/>
                          <a:pt x="1" y="275"/>
                          <a:pt x="1" y="603"/>
                        </a:cubicBezTo>
                        <a:cubicBezTo>
                          <a:pt x="1" y="938"/>
                          <a:pt x="269" y="1213"/>
                          <a:pt x="604" y="1213"/>
                        </a:cubicBezTo>
                        <a:cubicBezTo>
                          <a:pt x="939" y="1213"/>
                          <a:pt x="1206" y="938"/>
                          <a:pt x="1206" y="603"/>
                        </a:cubicBezTo>
                        <a:cubicBezTo>
                          <a:pt x="1206" y="275"/>
                          <a:pt x="939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34"/>
                  <p:cNvSpPr/>
                  <p:nvPr/>
                </p:nvSpPr>
                <p:spPr>
                  <a:xfrm flipH="1">
                    <a:off x="6538735" y="2232789"/>
                    <a:ext cx="1624946" cy="2324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30" h="35380" extrusionOk="0">
                        <a:moveTo>
                          <a:pt x="228" y="1"/>
                        </a:moveTo>
                        <a:lnTo>
                          <a:pt x="1" y="222"/>
                        </a:lnTo>
                        <a:lnTo>
                          <a:pt x="8500" y="8722"/>
                        </a:lnTo>
                        <a:lnTo>
                          <a:pt x="8547" y="8769"/>
                        </a:lnTo>
                        <a:lnTo>
                          <a:pt x="15285" y="8769"/>
                        </a:lnTo>
                        <a:lnTo>
                          <a:pt x="24408" y="17891"/>
                        </a:lnTo>
                        <a:lnTo>
                          <a:pt x="24408" y="20557"/>
                        </a:lnTo>
                        <a:lnTo>
                          <a:pt x="18748" y="26210"/>
                        </a:lnTo>
                        <a:lnTo>
                          <a:pt x="18748" y="31127"/>
                        </a:lnTo>
                        <a:lnTo>
                          <a:pt x="23002" y="35380"/>
                        </a:lnTo>
                        <a:lnTo>
                          <a:pt x="23229" y="35152"/>
                        </a:lnTo>
                        <a:lnTo>
                          <a:pt x="19070" y="30993"/>
                        </a:lnTo>
                        <a:lnTo>
                          <a:pt x="19070" y="26344"/>
                        </a:lnTo>
                        <a:lnTo>
                          <a:pt x="24730" y="20684"/>
                        </a:lnTo>
                        <a:lnTo>
                          <a:pt x="24730" y="17764"/>
                        </a:lnTo>
                        <a:lnTo>
                          <a:pt x="15466" y="8501"/>
                        </a:lnTo>
                        <a:lnTo>
                          <a:pt x="15419" y="8454"/>
                        </a:lnTo>
                        <a:lnTo>
                          <a:pt x="8681" y="8454"/>
                        </a:lnTo>
                        <a:lnTo>
                          <a:pt x="22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34"/>
                  <p:cNvSpPr/>
                  <p:nvPr/>
                </p:nvSpPr>
                <p:spPr>
                  <a:xfrm flipH="1">
                    <a:off x="6753942" y="2795301"/>
                    <a:ext cx="658455" cy="100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1" h="15265" extrusionOk="0">
                        <a:moveTo>
                          <a:pt x="94" y="0"/>
                        </a:moveTo>
                        <a:lnTo>
                          <a:pt x="0" y="87"/>
                        </a:lnTo>
                        <a:lnTo>
                          <a:pt x="5620" y="5707"/>
                        </a:lnTo>
                        <a:lnTo>
                          <a:pt x="5620" y="10951"/>
                        </a:lnTo>
                        <a:lnTo>
                          <a:pt x="9927" y="15265"/>
                        </a:lnTo>
                        <a:lnTo>
                          <a:pt x="10020" y="15171"/>
                        </a:lnTo>
                        <a:lnTo>
                          <a:pt x="5747" y="10904"/>
                        </a:lnTo>
                        <a:lnTo>
                          <a:pt x="5747" y="5653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32;p34"/>
                  <p:cNvSpPr/>
                  <p:nvPr/>
                </p:nvSpPr>
                <p:spPr>
                  <a:xfrm flipH="1">
                    <a:off x="6573979" y="3616040"/>
                    <a:ext cx="349958" cy="553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6" h="8421" extrusionOk="0">
                        <a:moveTo>
                          <a:pt x="5199" y="1"/>
                        </a:moveTo>
                        <a:lnTo>
                          <a:pt x="5199" y="3129"/>
                        </a:lnTo>
                        <a:lnTo>
                          <a:pt x="1" y="8333"/>
                        </a:lnTo>
                        <a:lnTo>
                          <a:pt x="88" y="8420"/>
                        </a:lnTo>
                        <a:lnTo>
                          <a:pt x="5326" y="3182"/>
                        </a:lnTo>
                        <a:lnTo>
                          <a:pt x="532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3" name="Google Shape;1233;p34"/>
                  <p:cNvSpPr/>
                  <p:nvPr/>
                </p:nvSpPr>
                <p:spPr>
                  <a:xfrm flipH="1">
                    <a:off x="7591408" y="1709569"/>
                    <a:ext cx="1878446" cy="261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88" h="39840" extrusionOk="0">
                        <a:moveTo>
                          <a:pt x="0" y="0"/>
                        </a:moveTo>
                        <a:lnTo>
                          <a:pt x="0" y="7348"/>
                        </a:lnTo>
                        <a:lnTo>
                          <a:pt x="13584" y="7348"/>
                        </a:lnTo>
                        <a:lnTo>
                          <a:pt x="21983" y="15747"/>
                        </a:lnTo>
                        <a:lnTo>
                          <a:pt x="21983" y="33457"/>
                        </a:lnTo>
                        <a:lnTo>
                          <a:pt x="28359" y="39840"/>
                        </a:lnTo>
                        <a:lnTo>
                          <a:pt x="28587" y="39612"/>
                        </a:lnTo>
                        <a:lnTo>
                          <a:pt x="22304" y="33329"/>
                        </a:lnTo>
                        <a:lnTo>
                          <a:pt x="22304" y="15613"/>
                        </a:lnTo>
                        <a:lnTo>
                          <a:pt x="13764" y="7073"/>
                        </a:lnTo>
                        <a:lnTo>
                          <a:pt x="13718" y="7026"/>
                        </a:lnTo>
                        <a:lnTo>
                          <a:pt x="315" y="7026"/>
                        </a:lnTo>
                        <a:lnTo>
                          <a:pt x="31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34;p34"/>
                  <p:cNvSpPr/>
                  <p:nvPr/>
                </p:nvSpPr>
                <p:spPr>
                  <a:xfrm flipH="1">
                    <a:off x="8125302" y="2301452"/>
                    <a:ext cx="323544" cy="32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4" h="4924" extrusionOk="0">
                        <a:moveTo>
                          <a:pt x="0" y="1"/>
                        </a:moveTo>
                        <a:lnTo>
                          <a:pt x="0" y="1401"/>
                        </a:lnTo>
                        <a:lnTo>
                          <a:pt x="1762" y="3162"/>
                        </a:lnTo>
                        <a:lnTo>
                          <a:pt x="3524" y="4924"/>
                        </a:lnTo>
                        <a:lnTo>
                          <a:pt x="4923" y="4924"/>
                        </a:lnTo>
                        <a:lnTo>
                          <a:pt x="2465" y="246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34"/>
                  <p:cNvSpPr/>
                  <p:nvPr/>
                </p:nvSpPr>
                <p:spPr>
                  <a:xfrm flipH="1">
                    <a:off x="7544399" y="4293801"/>
                    <a:ext cx="79703" cy="79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" h="1207" extrusionOk="0">
                        <a:moveTo>
                          <a:pt x="610" y="315"/>
                        </a:moveTo>
                        <a:cubicBezTo>
                          <a:pt x="764" y="315"/>
                          <a:pt x="891" y="443"/>
                          <a:pt x="891" y="604"/>
                        </a:cubicBezTo>
                        <a:cubicBezTo>
                          <a:pt x="891" y="758"/>
                          <a:pt x="764" y="885"/>
                          <a:pt x="610" y="885"/>
                        </a:cubicBezTo>
                        <a:cubicBezTo>
                          <a:pt x="449" y="885"/>
                          <a:pt x="322" y="758"/>
                          <a:pt x="322" y="604"/>
                        </a:cubicBezTo>
                        <a:cubicBezTo>
                          <a:pt x="322" y="443"/>
                          <a:pt x="449" y="315"/>
                          <a:pt x="610" y="315"/>
                        </a:cubicBezTo>
                        <a:close/>
                        <a:moveTo>
                          <a:pt x="610" y="1"/>
                        </a:moveTo>
                        <a:cubicBezTo>
                          <a:pt x="275" y="1"/>
                          <a:pt x="0" y="269"/>
                          <a:pt x="0" y="604"/>
                        </a:cubicBezTo>
                        <a:cubicBezTo>
                          <a:pt x="0" y="932"/>
                          <a:pt x="275" y="1206"/>
                          <a:pt x="610" y="1206"/>
                        </a:cubicBezTo>
                        <a:cubicBezTo>
                          <a:pt x="938" y="1206"/>
                          <a:pt x="1213" y="932"/>
                          <a:pt x="1213" y="604"/>
                        </a:cubicBezTo>
                        <a:cubicBezTo>
                          <a:pt x="1213" y="269"/>
                          <a:pt x="938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34"/>
                  <p:cNvSpPr/>
                  <p:nvPr/>
                </p:nvSpPr>
                <p:spPr>
                  <a:xfrm flipH="1">
                    <a:off x="7341026" y="3027639"/>
                    <a:ext cx="676984" cy="959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3" h="14609" extrusionOk="0">
                        <a:moveTo>
                          <a:pt x="88" y="1"/>
                        </a:moveTo>
                        <a:lnTo>
                          <a:pt x="1" y="94"/>
                        </a:lnTo>
                        <a:lnTo>
                          <a:pt x="6143" y="6236"/>
                        </a:lnTo>
                        <a:lnTo>
                          <a:pt x="6143" y="10537"/>
                        </a:lnTo>
                        <a:lnTo>
                          <a:pt x="10215" y="14609"/>
                        </a:lnTo>
                        <a:lnTo>
                          <a:pt x="10302" y="14515"/>
                        </a:lnTo>
                        <a:lnTo>
                          <a:pt x="6270" y="10483"/>
                        </a:lnTo>
                        <a:lnTo>
                          <a:pt x="6270" y="6183"/>
                        </a:lnTo>
                        <a:lnTo>
                          <a:pt x="8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34"/>
                  <p:cNvSpPr/>
                  <p:nvPr/>
                </p:nvSpPr>
                <p:spPr>
                  <a:xfrm flipH="1">
                    <a:off x="5570944" y="-190791"/>
                    <a:ext cx="1878906" cy="261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5" h="39840" extrusionOk="0">
                        <a:moveTo>
                          <a:pt x="229" y="0"/>
                        </a:moveTo>
                        <a:lnTo>
                          <a:pt x="1" y="221"/>
                        </a:lnTo>
                        <a:lnTo>
                          <a:pt x="6290" y="6511"/>
                        </a:lnTo>
                        <a:lnTo>
                          <a:pt x="6290" y="24227"/>
                        </a:lnTo>
                        <a:lnTo>
                          <a:pt x="14830" y="32767"/>
                        </a:lnTo>
                        <a:lnTo>
                          <a:pt x="14877" y="32807"/>
                        </a:lnTo>
                        <a:lnTo>
                          <a:pt x="28273" y="32807"/>
                        </a:lnTo>
                        <a:lnTo>
                          <a:pt x="28273" y="39840"/>
                        </a:lnTo>
                        <a:lnTo>
                          <a:pt x="28595" y="39840"/>
                        </a:lnTo>
                        <a:lnTo>
                          <a:pt x="28595" y="32492"/>
                        </a:lnTo>
                        <a:lnTo>
                          <a:pt x="15004" y="32492"/>
                        </a:lnTo>
                        <a:lnTo>
                          <a:pt x="6605" y="24093"/>
                        </a:lnTo>
                        <a:lnTo>
                          <a:pt x="6605" y="6377"/>
                        </a:lnTo>
                        <a:lnTo>
                          <a:pt x="22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34"/>
                  <p:cNvSpPr/>
                  <p:nvPr/>
                </p:nvSpPr>
                <p:spPr>
                  <a:xfrm flipH="1">
                    <a:off x="6592443" y="1511464"/>
                    <a:ext cx="323544" cy="32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4" h="4924" extrusionOk="0">
                        <a:moveTo>
                          <a:pt x="0" y="1"/>
                        </a:moveTo>
                        <a:lnTo>
                          <a:pt x="2465" y="2459"/>
                        </a:lnTo>
                        <a:lnTo>
                          <a:pt x="4924" y="4924"/>
                        </a:lnTo>
                        <a:lnTo>
                          <a:pt x="4924" y="3517"/>
                        </a:lnTo>
                        <a:lnTo>
                          <a:pt x="3162" y="1756"/>
                        </a:lnTo>
                        <a:lnTo>
                          <a:pt x="140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34"/>
                  <p:cNvSpPr/>
                  <p:nvPr/>
                </p:nvSpPr>
                <p:spPr>
                  <a:xfrm flipH="1">
                    <a:off x="5541938" y="2416373"/>
                    <a:ext cx="79309" cy="7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" h="1206" extrusionOk="0">
                        <a:moveTo>
                          <a:pt x="604" y="315"/>
                        </a:moveTo>
                        <a:cubicBezTo>
                          <a:pt x="758" y="315"/>
                          <a:pt x="885" y="442"/>
                          <a:pt x="885" y="603"/>
                        </a:cubicBezTo>
                        <a:cubicBezTo>
                          <a:pt x="885" y="757"/>
                          <a:pt x="758" y="884"/>
                          <a:pt x="604" y="884"/>
                        </a:cubicBezTo>
                        <a:cubicBezTo>
                          <a:pt x="443" y="884"/>
                          <a:pt x="316" y="757"/>
                          <a:pt x="316" y="603"/>
                        </a:cubicBezTo>
                        <a:cubicBezTo>
                          <a:pt x="316" y="442"/>
                          <a:pt x="443" y="315"/>
                          <a:pt x="604" y="315"/>
                        </a:cubicBezTo>
                        <a:close/>
                        <a:moveTo>
                          <a:pt x="604" y="0"/>
                        </a:moveTo>
                        <a:cubicBezTo>
                          <a:pt x="269" y="0"/>
                          <a:pt x="1" y="268"/>
                          <a:pt x="1" y="603"/>
                        </a:cubicBezTo>
                        <a:cubicBezTo>
                          <a:pt x="1" y="938"/>
                          <a:pt x="269" y="1206"/>
                          <a:pt x="604" y="1206"/>
                        </a:cubicBezTo>
                        <a:cubicBezTo>
                          <a:pt x="939" y="1206"/>
                          <a:pt x="1207" y="938"/>
                          <a:pt x="1207" y="603"/>
                        </a:cubicBezTo>
                        <a:cubicBezTo>
                          <a:pt x="1207" y="268"/>
                          <a:pt x="932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34"/>
                  <p:cNvSpPr/>
                  <p:nvPr/>
                </p:nvSpPr>
                <p:spPr>
                  <a:xfrm flipH="1">
                    <a:off x="7023271" y="148911"/>
                    <a:ext cx="676984" cy="959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3" h="14603" extrusionOk="0">
                        <a:moveTo>
                          <a:pt x="88" y="1"/>
                        </a:moveTo>
                        <a:lnTo>
                          <a:pt x="1" y="88"/>
                        </a:lnTo>
                        <a:lnTo>
                          <a:pt x="4033" y="4127"/>
                        </a:lnTo>
                        <a:lnTo>
                          <a:pt x="4033" y="8427"/>
                        </a:lnTo>
                        <a:lnTo>
                          <a:pt x="10215" y="14603"/>
                        </a:lnTo>
                        <a:lnTo>
                          <a:pt x="10302" y="14516"/>
                        </a:lnTo>
                        <a:lnTo>
                          <a:pt x="4160" y="8373"/>
                        </a:lnTo>
                        <a:lnTo>
                          <a:pt x="4160" y="4073"/>
                        </a:lnTo>
                        <a:lnTo>
                          <a:pt x="8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34"/>
                  <p:cNvSpPr/>
                  <p:nvPr/>
                </p:nvSpPr>
                <p:spPr>
                  <a:xfrm flipH="1">
                    <a:off x="5578462" y="1954654"/>
                    <a:ext cx="484593" cy="284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5" h="4335" extrusionOk="0">
                        <a:moveTo>
                          <a:pt x="87" y="1"/>
                        </a:moveTo>
                        <a:lnTo>
                          <a:pt x="0" y="95"/>
                        </a:lnTo>
                        <a:lnTo>
                          <a:pt x="2077" y="2171"/>
                        </a:lnTo>
                        <a:lnTo>
                          <a:pt x="5124" y="2171"/>
                        </a:lnTo>
                        <a:lnTo>
                          <a:pt x="7281" y="4334"/>
                        </a:lnTo>
                        <a:lnTo>
                          <a:pt x="7375" y="4241"/>
                        </a:lnTo>
                        <a:lnTo>
                          <a:pt x="5178" y="2044"/>
                        </a:lnTo>
                        <a:lnTo>
                          <a:pt x="2130" y="2044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34"/>
                  <p:cNvSpPr/>
                  <p:nvPr/>
                </p:nvSpPr>
                <p:spPr>
                  <a:xfrm flipH="1">
                    <a:off x="6893908" y="2465192"/>
                    <a:ext cx="60385" cy="60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9" h="925" extrusionOk="0">
                        <a:moveTo>
                          <a:pt x="1" y="1"/>
                        </a:moveTo>
                        <a:lnTo>
                          <a:pt x="1" y="925"/>
                        </a:lnTo>
                        <a:lnTo>
                          <a:pt x="918" y="925"/>
                        </a:lnTo>
                        <a:lnTo>
                          <a:pt x="91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34"/>
                  <p:cNvSpPr/>
                  <p:nvPr/>
                </p:nvSpPr>
                <p:spPr>
                  <a:xfrm flipH="1">
                    <a:off x="7793953" y="2112218"/>
                    <a:ext cx="11499" cy="72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1100" extrusionOk="0">
                        <a:moveTo>
                          <a:pt x="1" y="1"/>
                        </a:moveTo>
                        <a:lnTo>
                          <a:pt x="1" y="1099"/>
                        </a:lnTo>
                        <a:lnTo>
                          <a:pt x="175" y="1099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34"/>
                  <p:cNvSpPr/>
                  <p:nvPr/>
                </p:nvSpPr>
                <p:spPr>
                  <a:xfrm flipH="1">
                    <a:off x="7763529" y="2142574"/>
                    <a:ext cx="71818" cy="11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176" extrusionOk="0">
                        <a:moveTo>
                          <a:pt x="0" y="1"/>
                        </a:moveTo>
                        <a:lnTo>
                          <a:pt x="0" y="175"/>
                        </a:lnTo>
                        <a:lnTo>
                          <a:pt x="1092" y="175"/>
                        </a:lnTo>
                        <a:lnTo>
                          <a:pt x="10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34"/>
                  <p:cNvSpPr/>
                  <p:nvPr/>
                </p:nvSpPr>
                <p:spPr>
                  <a:xfrm flipH="1">
                    <a:off x="7640330" y="2134689"/>
                    <a:ext cx="7050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3" h="758" extrusionOk="0">
                        <a:moveTo>
                          <a:pt x="631" y="0"/>
                        </a:moveTo>
                        <a:lnTo>
                          <a:pt x="1" y="757"/>
                        </a:lnTo>
                        <a:lnTo>
                          <a:pt x="450" y="757"/>
                        </a:lnTo>
                        <a:lnTo>
                          <a:pt x="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34"/>
                  <p:cNvSpPr/>
                  <p:nvPr/>
                </p:nvSpPr>
                <p:spPr>
                  <a:xfrm flipH="1">
                    <a:off x="7586648" y="2134689"/>
                    <a:ext cx="70438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2" h="758" extrusionOk="0">
                        <a:moveTo>
                          <a:pt x="623" y="0"/>
                        </a:moveTo>
                        <a:lnTo>
                          <a:pt x="0" y="757"/>
                        </a:lnTo>
                        <a:lnTo>
                          <a:pt x="442" y="757"/>
                        </a:lnTo>
                        <a:lnTo>
                          <a:pt x="10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34"/>
                  <p:cNvSpPr/>
                  <p:nvPr/>
                </p:nvSpPr>
                <p:spPr>
                  <a:xfrm flipH="1">
                    <a:off x="7533361" y="2134689"/>
                    <a:ext cx="7004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6" h="758" extrusionOk="0">
                        <a:moveTo>
                          <a:pt x="623" y="0"/>
                        </a:moveTo>
                        <a:lnTo>
                          <a:pt x="0" y="757"/>
                        </a:lnTo>
                        <a:lnTo>
                          <a:pt x="442" y="757"/>
                        </a:lnTo>
                        <a:lnTo>
                          <a:pt x="10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8" name="Google Shape;1248;p34"/>
                  <p:cNvSpPr/>
                  <p:nvPr/>
                </p:nvSpPr>
                <p:spPr>
                  <a:xfrm flipH="1">
                    <a:off x="7288670" y="2376292"/>
                    <a:ext cx="136080" cy="22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1" h="336" extrusionOk="0">
                        <a:moveTo>
                          <a:pt x="1" y="1"/>
                        </a:moveTo>
                        <a:lnTo>
                          <a:pt x="1" y="335"/>
                        </a:lnTo>
                        <a:lnTo>
                          <a:pt x="2070" y="335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34"/>
                  <p:cNvSpPr/>
                  <p:nvPr/>
                </p:nvSpPr>
                <p:spPr>
                  <a:xfrm flipH="1">
                    <a:off x="7194054" y="2376292"/>
                    <a:ext cx="68270" cy="22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" h="336" extrusionOk="0">
                        <a:moveTo>
                          <a:pt x="0" y="1"/>
                        </a:moveTo>
                        <a:lnTo>
                          <a:pt x="0" y="335"/>
                        </a:lnTo>
                        <a:lnTo>
                          <a:pt x="1038" y="335"/>
                        </a:lnTo>
                        <a:lnTo>
                          <a:pt x="103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0" name="Google Shape;1250;p34"/>
                  <p:cNvSpPr/>
                  <p:nvPr/>
                </p:nvSpPr>
                <p:spPr>
                  <a:xfrm flipH="1">
                    <a:off x="7152266" y="2376292"/>
                    <a:ext cx="21618" cy="22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" h="336" extrusionOk="0">
                        <a:moveTo>
                          <a:pt x="0" y="1"/>
                        </a:moveTo>
                        <a:lnTo>
                          <a:pt x="0" y="335"/>
                        </a:lnTo>
                        <a:lnTo>
                          <a:pt x="329" y="335"/>
                        </a:lnTo>
                        <a:lnTo>
                          <a:pt x="329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1" name="Google Shape;1251;p34"/>
                  <p:cNvSpPr/>
                  <p:nvPr/>
                </p:nvSpPr>
                <p:spPr>
                  <a:xfrm flipH="1">
                    <a:off x="7037393" y="2113138"/>
                    <a:ext cx="943625" cy="27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61" h="4240" extrusionOk="0">
                        <a:moveTo>
                          <a:pt x="134" y="0"/>
                        </a:moveTo>
                        <a:lnTo>
                          <a:pt x="0" y="134"/>
                        </a:lnTo>
                        <a:lnTo>
                          <a:pt x="2579" y="2706"/>
                        </a:lnTo>
                        <a:lnTo>
                          <a:pt x="12700" y="2706"/>
                        </a:lnTo>
                        <a:lnTo>
                          <a:pt x="14227" y="4240"/>
                        </a:lnTo>
                        <a:lnTo>
                          <a:pt x="14361" y="4106"/>
                        </a:lnTo>
                        <a:lnTo>
                          <a:pt x="12773" y="2525"/>
                        </a:lnTo>
                        <a:lnTo>
                          <a:pt x="2653" y="2525"/>
                        </a:lnTo>
                        <a:lnTo>
                          <a:pt x="13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2" name="Google Shape;1252;p34"/>
                  <p:cNvSpPr/>
                  <p:nvPr/>
                </p:nvSpPr>
                <p:spPr>
                  <a:xfrm flipH="1">
                    <a:off x="5541930" y="2852926"/>
                    <a:ext cx="473620" cy="473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08" h="7208" fill="none" extrusionOk="0">
                        <a:moveTo>
                          <a:pt x="7208" y="3604"/>
                        </a:moveTo>
                        <a:cubicBezTo>
                          <a:pt x="7208" y="5593"/>
                          <a:pt x="5593" y="7207"/>
                          <a:pt x="3604" y="7207"/>
                        </a:cubicBezTo>
                        <a:cubicBezTo>
                          <a:pt x="1615" y="7207"/>
                          <a:pt x="1" y="5593"/>
                          <a:pt x="1" y="3604"/>
                        </a:cubicBezTo>
                        <a:cubicBezTo>
                          <a:pt x="1" y="1615"/>
                          <a:pt x="1615" y="0"/>
                          <a:pt x="3604" y="0"/>
                        </a:cubicBezTo>
                        <a:cubicBezTo>
                          <a:pt x="5593" y="0"/>
                          <a:pt x="7208" y="1615"/>
                          <a:pt x="7208" y="36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miter lim="669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3" name="Google Shape;1253;p34"/>
                  <p:cNvSpPr/>
                  <p:nvPr/>
                </p:nvSpPr>
                <p:spPr>
                  <a:xfrm flipH="1">
                    <a:off x="5644044" y="2750818"/>
                    <a:ext cx="136015" cy="21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0" h="329" extrusionOk="0">
                        <a:moveTo>
                          <a:pt x="0" y="1"/>
                        </a:moveTo>
                        <a:lnTo>
                          <a:pt x="0" y="329"/>
                        </a:lnTo>
                        <a:lnTo>
                          <a:pt x="2070" y="329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4" name="Google Shape;1254;p34"/>
                  <p:cNvSpPr/>
                  <p:nvPr/>
                </p:nvSpPr>
                <p:spPr>
                  <a:xfrm flipH="1">
                    <a:off x="5549823" y="2750818"/>
                    <a:ext cx="67876" cy="21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3" h="329" extrusionOk="0">
                        <a:moveTo>
                          <a:pt x="1" y="1"/>
                        </a:moveTo>
                        <a:lnTo>
                          <a:pt x="1" y="329"/>
                        </a:lnTo>
                        <a:lnTo>
                          <a:pt x="1032" y="329"/>
                        </a:lnTo>
                        <a:lnTo>
                          <a:pt x="10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5" name="Google Shape;1255;p34"/>
                  <p:cNvSpPr/>
                  <p:nvPr/>
                </p:nvSpPr>
                <p:spPr>
                  <a:xfrm flipH="1">
                    <a:off x="5508035" y="2750818"/>
                    <a:ext cx="21618" cy="21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" h="329" extrusionOk="0">
                        <a:moveTo>
                          <a:pt x="0" y="1"/>
                        </a:moveTo>
                        <a:lnTo>
                          <a:pt x="0" y="329"/>
                        </a:lnTo>
                        <a:lnTo>
                          <a:pt x="328" y="329"/>
                        </a:lnTo>
                        <a:lnTo>
                          <a:pt x="32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56;p34"/>
                  <p:cNvSpPr/>
                  <p:nvPr/>
                </p:nvSpPr>
                <p:spPr>
                  <a:xfrm flipH="1">
                    <a:off x="5497455" y="3319441"/>
                    <a:ext cx="67876" cy="110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3" h="168" extrusionOk="0">
                        <a:moveTo>
                          <a:pt x="1" y="0"/>
                        </a:moveTo>
                        <a:lnTo>
                          <a:pt x="1" y="168"/>
                        </a:lnTo>
                        <a:lnTo>
                          <a:pt x="1032" y="168"/>
                        </a:lnTo>
                        <a:lnTo>
                          <a:pt x="103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7" name="Google Shape;1257;p34"/>
                  <p:cNvSpPr/>
                  <p:nvPr/>
                </p:nvSpPr>
                <p:spPr>
                  <a:xfrm flipH="1">
                    <a:off x="5450410" y="3319441"/>
                    <a:ext cx="33905" cy="110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6" h="168" extrusionOk="0">
                        <a:moveTo>
                          <a:pt x="0" y="0"/>
                        </a:moveTo>
                        <a:lnTo>
                          <a:pt x="0" y="168"/>
                        </a:lnTo>
                        <a:lnTo>
                          <a:pt x="516" y="168"/>
                        </a:lnTo>
                        <a:lnTo>
                          <a:pt x="51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8" name="Google Shape;1258;p34"/>
                  <p:cNvSpPr/>
                  <p:nvPr/>
                </p:nvSpPr>
                <p:spPr>
                  <a:xfrm flipH="1">
                    <a:off x="5429253" y="3319441"/>
                    <a:ext cx="11105" cy="110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" h="168" extrusionOk="0">
                        <a:moveTo>
                          <a:pt x="1" y="0"/>
                        </a:moveTo>
                        <a:lnTo>
                          <a:pt x="1" y="168"/>
                        </a:lnTo>
                        <a:lnTo>
                          <a:pt x="168" y="168"/>
                        </a:lnTo>
                        <a:lnTo>
                          <a:pt x="1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59;p34"/>
                  <p:cNvSpPr/>
                  <p:nvPr/>
                </p:nvSpPr>
                <p:spPr>
                  <a:xfrm flipH="1">
                    <a:off x="7479679" y="2134689"/>
                    <a:ext cx="7004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6" h="758" extrusionOk="0">
                        <a:moveTo>
                          <a:pt x="623" y="0"/>
                        </a:moveTo>
                        <a:lnTo>
                          <a:pt x="0" y="757"/>
                        </a:lnTo>
                        <a:lnTo>
                          <a:pt x="442" y="757"/>
                        </a:lnTo>
                        <a:lnTo>
                          <a:pt x="10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34"/>
                  <p:cNvSpPr/>
                  <p:nvPr/>
                </p:nvSpPr>
                <p:spPr>
                  <a:xfrm flipH="1">
                    <a:off x="7425997" y="2134689"/>
                    <a:ext cx="7050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3" h="758" extrusionOk="0">
                        <a:moveTo>
                          <a:pt x="630" y="0"/>
                        </a:moveTo>
                        <a:lnTo>
                          <a:pt x="1" y="757"/>
                        </a:lnTo>
                        <a:lnTo>
                          <a:pt x="443" y="757"/>
                        </a:lnTo>
                        <a:lnTo>
                          <a:pt x="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34"/>
                  <p:cNvSpPr/>
                  <p:nvPr/>
                </p:nvSpPr>
                <p:spPr>
                  <a:xfrm flipH="1">
                    <a:off x="6324433" y="3832608"/>
                    <a:ext cx="91136" cy="91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1387" extrusionOk="0">
                        <a:moveTo>
                          <a:pt x="0" y="0"/>
                        </a:moveTo>
                        <a:lnTo>
                          <a:pt x="0" y="1387"/>
                        </a:lnTo>
                        <a:lnTo>
                          <a:pt x="214" y="1387"/>
                        </a:lnTo>
                        <a:lnTo>
                          <a:pt x="214" y="215"/>
                        </a:lnTo>
                        <a:lnTo>
                          <a:pt x="1387" y="215"/>
                        </a:lnTo>
                        <a:lnTo>
                          <a:pt x="13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62" name="Google Shape;1262;p34"/>
            <p:cNvGrpSpPr/>
            <p:nvPr/>
          </p:nvGrpSpPr>
          <p:grpSpPr>
            <a:xfrm>
              <a:off x="3" y="-89868"/>
              <a:ext cx="2444908" cy="4660410"/>
              <a:chOff x="5429253" y="1679607"/>
              <a:chExt cx="2444908" cy="4660410"/>
            </a:xfrm>
          </p:grpSpPr>
          <p:sp>
            <p:nvSpPr>
              <p:cNvPr id="1263" name="Google Shape;1263;p34"/>
              <p:cNvSpPr/>
              <p:nvPr/>
            </p:nvSpPr>
            <p:spPr>
              <a:xfrm flipH="1">
                <a:off x="7341040" y="3102019"/>
                <a:ext cx="20764" cy="13253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17" extrusionOk="0">
                    <a:moveTo>
                      <a:pt x="0" y="1"/>
                    </a:moveTo>
                    <a:lnTo>
                      <a:pt x="0" y="2017"/>
                    </a:lnTo>
                    <a:lnTo>
                      <a:pt x="315" y="201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 flipH="1">
                <a:off x="7285187" y="3157935"/>
                <a:ext cx="132532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15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017" y="315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 flipH="1">
                <a:off x="5570981" y="3485810"/>
                <a:ext cx="40082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10" extrusionOk="0">
                    <a:moveTo>
                      <a:pt x="522" y="0"/>
                    </a:moveTo>
                    <a:lnTo>
                      <a:pt x="0" y="523"/>
                    </a:lnTo>
                    <a:lnTo>
                      <a:pt x="87" y="610"/>
                    </a:lnTo>
                    <a:lnTo>
                      <a:pt x="610" y="87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 flipH="1">
                <a:off x="5570981" y="348620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8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81" y="1"/>
                    </a:moveTo>
                    <a:lnTo>
                      <a:pt x="1" y="88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523" y="0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7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1" y="87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 flipH="1">
                <a:off x="5570521" y="3577799"/>
                <a:ext cx="39687" cy="3962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3" extrusionOk="0">
                    <a:moveTo>
                      <a:pt x="516" y="0"/>
                    </a:moveTo>
                    <a:lnTo>
                      <a:pt x="0" y="522"/>
                    </a:lnTo>
                    <a:lnTo>
                      <a:pt x="81" y="603"/>
                    </a:lnTo>
                    <a:lnTo>
                      <a:pt x="603" y="8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 flipH="1">
                <a:off x="5570521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0" y="87"/>
                    </a:lnTo>
                    <a:lnTo>
                      <a:pt x="523" y="610"/>
                    </a:lnTo>
                    <a:lnTo>
                      <a:pt x="603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 flipH="1">
                <a:off x="7148716" y="1679607"/>
                <a:ext cx="90742" cy="912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88" extrusionOk="0">
                    <a:moveTo>
                      <a:pt x="1173" y="1"/>
                    </a:moveTo>
                    <a:lnTo>
                      <a:pt x="1173" y="1173"/>
                    </a:lnTo>
                    <a:lnTo>
                      <a:pt x="0" y="1173"/>
                    </a:lnTo>
                    <a:lnTo>
                      <a:pt x="0" y="1387"/>
                    </a:lnTo>
                    <a:lnTo>
                      <a:pt x="1380" y="1387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 flipH="1">
                <a:off x="6893908" y="2465192"/>
                <a:ext cx="60385" cy="6077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25" extrusionOk="0">
                    <a:moveTo>
                      <a:pt x="1" y="1"/>
                    </a:moveTo>
                    <a:lnTo>
                      <a:pt x="1" y="925"/>
                    </a:lnTo>
                    <a:lnTo>
                      <a:pt x="918" y="92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4"/>
              <p:cNvSpPr/>
              <p:nvPr/>
            </p:nvSpPr>
            <p:spPr>
              <a:xfrm flipH="1">
                <a:off x="5541930" y="2852926"/>
                <a:ext cx="473620" cy="47362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7208" fill="none" extrusionOk="0">
                    <a:moveTo>
                      <a:pt x="7208" y="3604"/>
                    </a:moveTo>
                    <a:cubicBezTo>
                      <a:pt x="7208" y="5593"/>
                      <a:pt x="5593" y="7207"/>
                      <a:pt x="3604" y="7207"/>
                    </a:cubicBezTo>
                    <a:cubicBezTo>
                      <a:pt x="1615" y="7207"/>
                      <a:pt x="1" y="5593"/>
                      <a:pt x="1" y="3604"/>
                    </a:cubicBezTo>
                    <a:cubicBezTo>
                      <a:pt x="1" y="1615"/>
                      <a:pt x="1615" y="0"/>
                      <a:pt x="3604" y="0"/>
                    </a:cubicBezTo>
                    <a:cubicBezTo>
                      <a:pt x="5593" y="0"/>
                      <a:pt x="7208" y="1615"/>
                      <a:pt x="7208" y="36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4"/>
              <p:cNvSpPr/>
              <p:nvPr/>
            </p:nvSpPr>
            <p:spPr>
              <a:xfrm flipH="1">
                <a:off x="5644044" y="2750818"/>
                <a:ext cx="136015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2070" y="32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 flipH="1">
                <a:off x="5549823" y="2750818"/>
                <a:ext cx="67876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1032" y="329"/>
                    </a:lnTo>
                    <a:lnTo>
                      <a:pt x="1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4"/>
              <p:cNvSpPr/>
              <p:nvPr/>
            </p:nvSpPr>
            <p:spPr>
              <a:xfrm flipH="1">
                <a:off x="5508035" y="2750818"/>
                <a:ext cx="21618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328" y="32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 flipH="1">
                <a:off x="5497455" y="3319441"/>
                <a:ext cx="67876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032" y="168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 flipH="1">
                <a:off x="5450410" y="3319441"/>
                <a:ext cx="339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8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516" y="168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 flipH="1">
                <a:off x="5429253" y="3319441"/>
                <a:ext cx="111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68" y="16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 flipH="1">
                <a:off x="5565331" y="4422803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4"/>
              <p:cNvSpPr/>
              <p:nvPr/>
            </p:nvSpPr>
            <p:spPr>
              <a:xfrm flipH="1">
                <a:off x="6324433" y="3832608"/>
                <a:ext cx="91136" cy="911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214" y="1387"/>
                    </a:lnTo>
                    <a:lnTo>
                      <a:pt x="214" y="215"/>
                    </a:lnTo>
                    <a:lnTo>
                      <a:pt x="1387" y="21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>
            <a:off x="6456733" y="2803678"/>
            <a:ext cx="5003918" cy="5003918"/>
            <a:chOff x="6456733" y="2803678"/>
            <a:chExt cx="5003918" cy="5003918"/>
          </a:xfrm>
        </p:grpSpPr>
        <p:sp>
          <p:nvSpPr>
            <p:cNvPr id="115" name="Google Shape;115;p6"/>
            <p:cNvSpPr/>
            <p:nvPr/>
          </p:nvSpPr>
          <p:spPr>
            <a:xfrm flipH="1">
              <a:off x="7929976" y="4247045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116;p6"/>
            <p:cNvGrpSpPr/>
            <p:nvPr/>
          </p:nvGrpSpPr>
          <p:grpSpPr>
            <a:xfrm>
              <a:off x="6456733" y="2803678"/>
              <a:ext cx="5003918" cy="5003918"/>
              <a:chOff x="6456733" y="2755493"/>
              <a:chExt cx="5003918" cy="5003918"/>
            </a:xfrm>
          </p:grpSpPr>
          <p:grpSp>
            <p:nvGrpSpPr>
              <p:cNvPr id="117" name="Google Shape;117;p6"/>
              <p:cNvGrpSpPr/>
              <p:nvPr/>
            </p:nvGrpSpPr>
            <p:grpSpPr>
              <a:xfrm rot="-2700000">
                <a:off x="7200806" y="3477033"/>
                <a:ext cx="3515771" cy="3560837"/>
                <a:chOff x="3605001" y="-1468840"/>
                <a:chExt cx="3515805" cy="3560871"/>
              </a:xfrm>
            </p:grpSpPr>
            <p:sp>
              <p:nvSpPr>
                <p:cNvPr id="118" name="Google Shape;118;p6"/>
                <p:cNvSpPr/>
                <p:nvPr/>
              </p:nvSpPr>
              <p:spPr>
                <a:xfrm>
                  <a:off x="4371341" y="-1062717"/>
                  <a:ext cx="2749465" cy="315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4" h="48012" extrusionOk="0">
                      <a:moveTo>
                        <a:pt x="121" y="0"/>
                      </a:moveTo>
                      <a:lnTo>
                        <a:pt x="1" y="114"/>
                      </a:lnTo>
                      <a:lnTo>
                        <a:pt x="16263" y="16384"/>
                      </a:lnTo>
                      <a:lnTo>
                        <a:pt x="16263" y="22559"/>
                      </a:lnTo>
                      <a:lnTo>
                        <a:pt x="21274" y="27569"/>
                      </a:lnTo>
                      <a:lnTo>
                        <a:pt x="26578" y="32867"/>
                      </a:lnTo>
                      <a:lnTo>
                        <a:pt x="41723" y="48011"/>
                      </a:lnTo>
                      <a:lnTo>
                        <a:pt x="41843" y="47898"/>
                      </a:lnTo>
                      <a:lnTo>
                        <a:pt x="27081" y="33135"/>
                      </a:lnTo>
                      <a:lnTo>
                        <a:pt x="27081" y="27917"/>
                      </a:lnTo>
                      <a:lnTo>
                        <a:pt x="31287" y="23852"/>
                      </a:lnTo>
                      <a:lnTo>
                        <a:pt x="29988" y="22552"/>
                      </a:lnTo>
                      <a:lnTo>
                        <a:pt x="21608" y="22552"/>
                      </a:lnTo>
                      <a:lnTo>
                        <a:pt x="18929" y="19880"/>
                      </a:lnTo>
                      <a:lnTo>
                        <a:pt x="18929" y="18802"/>
                      </a:lnTo>
                      <a:lnTo>
                        <a:pt x="16263" y="16142"/>
                      </a:lnTo>
                      <a:lnTo>
                        <a:pt x="16263" y="16149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6"/>
                <p:cNvSpPr/>
                <p:nvPr/>
              </p:nvSpPr>
              <p:spPr>
                <a:xfrm>
                  <a:off x="3605001" y="-1173490"/>
                  <a:ext cx="62554" cy="6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8" extrusionOk="0">
                      <a:moveTo>
                        <a:pt x="476" y="255"/>
                      </a:moveTo>
                      <a:cubicBezTo>
                        <a:pt x="597" y="255"/>
                        <a:pt x="704" y="355"/>
                        <a:pt x="704" y="476"/>
                      </a:cubicBezTo>
                      <a:cubicBezTo>
                        <a:pt x="704" y="603"/>
                        <a:pt x="597" y="703"/>
                        <a:pt x="476" y="703"/>
                      </a:cubicBezTo>
                      <a:cubicBezTo>
                        <a:pt x="349" y="703"/>
                        <a:pt x="248" y="603"/>
                        <a:pt x="248" y="476"/>
                      </a:cubicBezTo>
                      <a:cubicBezTo>
                        <a:pt x="248" y="355"/>
                        <a:pt x="349" y="255"/>
                        <a:pt x="476" y="255"/>
                      </a:cubicBezTo>
                      <a:close/>
                      <a:moveTo>
                        <a:pt x="476" y="0"/>
                      </a:moveTo>
                      <a:cubicBezTo>
                        <a:pt x="215" y="0"/>
                        <a:pt x="1" y="215"/>
                        <a:pt x="1" y="476"/>
                      </a:cubicBezTo>
                      <a:cubicBezTo>
                        <a:pt x="1" y="744"/>
                        <a:pt x="215" y="958"/>
                        <a:pt x="476" y="958"/>
                      </a:cubicBezTo>
                      <a:cubicBezTo>
                        <a:pt x="737" y="958"/>
                        <a:pt x="952" y="744"/>
                        <a:pt x="952" y="476"/>
                      </a:cubicBezTo>
                      <a:cubicBezTo>
                        <a:pt x="952" y="215"/>
                        <a:pt x="737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6"/>
                <p:cNvSpPr/>
                <p:nvPr/>
              </p:nvSpPr>
              <p:spPr>
                <a:xfrm>
                  <a:off x="3647710" y="-1133015"/>
                  <a:ext cx="1285633" cy="183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6" h="27992" extrusionOk="0">
                      <a:moveTo>
                        <a:pt x="181" y="0"/>
                      </a:moveTo>
                      <a:lnTo>
                        <a:pt x="0" y="181"/>
                      </a:lnTo>
                      <a:lnTo>
                        <a:pt x="6725" y="6906"/>
                      </a:lnTo>
                      <a:lnTo>
                        <a:pt x="6765" y="6940"/>
                      </a:lnTo>
                      <a:lnTo>
                        <a:pt x="12097" y="6940"/>
                      </a:lnTo>
                      <a:lnTo>
                        <a:pt x="19311" y="14160"/>
                      </a:lnTo>
                      <a:lnTo>
                        <a:pt x="19311" y="16263"/>
                      </a:lnTo>
                      <a:lnTo>
                        <a:pt x="14836" y="20737"/>
                      </a:lnTo>
                      <a:lnTo>
                        <a:pt x="14836" y="24629"/>
                      </a:lnTo>
                      <a:lnTo>
                        <a:pt x="18199" y="27991"/>
                      </a:lnTo>
                      <a:lnTo>
                        <a:pt x="18380" y="27817"/>
                      </a:lnTo>
                      <a:lnTo>
                        <a:pt x="15091" y="24522"/>
                      </a:lnTo>
                      <a:lnTo>
                        <a:pt x="15091" y="20845"/>
                      </a:lnTo>
                      <a:lnTo>
                        <a:pt x="19565" y="16370"/>
                      </a:lnTo>
                      <a:lnTo>
                        <a:pt x="19565" y="14053"/>
                      </a:lnTo>
                      <a:lnTo>
                        <a:pt x="12238" y="6725"/>
                      </a:lnTo>
                      <a:lnTo>
                        <a:pt x="12197" y="6692"/>
                      </a:lnTo>
                      <a:lnTo>
                        <a:pt x="6866" y="6692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6"/>
                <p:cNvSpPr/>
                <p:nvPr/>
              </p:nvSpPr>
              <p:spPr>
                <a:xfrm>
                  <a:off x="4462795" y="-1414698"/>
                  <a:ext cx="1486304" cy="207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0" h="31529" extrusionOk="0">
                      <a:moveTo>
                        <a:pt x="0" y="1"/>
                      </a:moveTo>
                      <a:lnTo>
                        <a:pt x="0" y="5815"/>
                      </a:lnTo>
                      <a:lnTo>
                        <a:pt x="10750" y="5815"/>
                      </a:lnTo>
                      <a:lnTo>
                        <a:pt x="17395" y="12459"/>
                      </a:lnTo>
                      <a:lnTo>
                        <a:pt x="17395" y="26478"/>
                      </a:lnTo>
                      <a:lnTo>
                        <a:pt x="22445" y="31528"/>
                      </a:lnTo>
                      <a:lnTo>
                        <a:pt x="22619" y="31347"/>
                      </a:lnTo>
                      <a:lnTo>
                        <a:pt x="17649" y="26371"/>
                      </a:lnTo>
                      <a:lnTo>
                        <a:pt x="17649" y="12358"/>
                      </a:lnTo>
                      <a:lnTo>
                        <a:pt x="10891" y="5600"/>
                      </a:lnTo>
                      <a:lnTo>
                        <a:pt x="10851" y="5567"/>
                      </a:lnTo>
                      <a:lnTo>
                        <a:pt x="255" y="5567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6"/>
                <p:cNvSpPr/>
                <p:nvPr/>
              </p:nvSpPr>
              <p:spPr>
                <a:xfrm>
                  <a:off x="5270783" y="-945949"/>
                  <a:ext cx="255799" cy="25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" h="3892" extrusionOk="0">
                      <a:moveTo>
                        <a:pt x="1" y="0"/>
                      </a:moveTo>
                      <a:lnTo>
                        <a:pt x="1" y="1105"/>
                      </a:lnTo>
                      <a:lnTo>
                        <a:pt x="1394" y="2498"/>
                      </a:lnTo>
                      <a:lnTo>
                        <a:pt x="2787" y="3892"/>
                      </a:lnTo>
                      <a:lnTo>
                        <a:pt x="3892" y="3892"/>
                      </a:lnTo>
                      <a:lnTo>
                        <a:pt x="1950" y="194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6"/>
                <p:cNvSpPr/>
                <p:nvPr/>
              </p:nvSpPr>
              <p:spPr>
                <a:xfrm>
                  <a:off x="4439863" y="-1468840"/>
                  <a:ext cx="62554" cy="62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2" extrusionOk="0">
                      <a:moveTo>
                        <a:pt x="476" y="249"/>
                      </a:moveTo>
                      <a:cubicBezTo>
                        <a:pt x="597" y="249"/>
                        <a:pt x="697" y="356"/>
                        <a:pt x="697" y="476"/>
                      </a:cubicBezTo>
                      <a:cubicBezTo>
                        <a:pt x="697" y="604"/>
                        <a:pt x="597" y="704"/>
                        <a:pt x="476" y="704"/>
                      </a:cubicBezTo>
                      <a:cubicBezTo>
                        <a:pt x="349" y="704"/>
                        <a:pt x="249" y="604"/>
                        <a:pt x="249" y="476"/>
                      </a:cubicBezTo>
                      <a:cubicBezTo>
                        <a:pt x="249" y="356"/>
                        <a:pt x="349" y="249"/>
                        <a:pt x="476" y="249"/>
                      </a:cubicBezTo>
                      <a:close/>
                      <a:moveTo>
                        <a:pt x="476" y="1"/>
                      </a:moveTo>
                      <a:cubicBezTo>
                        <a:pt x="215" y="1"/>
                        <a:pt x="1" y="215"/>
                        <a:pt x="1" y="476"/>
                      </a:cubicBezTo>
                      <a:cubicBezTo>
                        <a:pt x="1" y="738"/>
                        <a:pt x="215" y="952"/>
                        <a:pt x="476" y="952"/>
                      </a:cubicBezTo>
                      <a:cubicBezTo>
                        <a:pt x="738" y="952"/>
                        <a:pt x="952" y="738"/>
                        <a:pt x="952" y="476"/>
                      </a:cubicBezTo>
                      <a:cubicBezTo>
                        <a:pt x="952" y="215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4468511" y="-1265939"/>
                  <a:ext cx="383403" cy="224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424" extrusionOk="0">
                      <a:moveTo>
                        <a:pt x="74" y="1"/>
                      </a:moveTo>
                      <a:lnTo>
                        <a:pt x="0" y="68"/>
                      </a:lnTo>
                      <a:lnTo>
                        <a:pt x="1742" y="1809"/>
                      </a:lnTo>
                      <a:lnTo>
                        <a:pt x="4146" y="1809"/>
                      </a:lnTo>
                      <a:lnTo>
                        <a:pt x="5767" y="3423"/>
                      </a:lnTo>
                      <a:lnTo>
                        <a:pt x="5834" y="3350"/>
                      </a:lnTo>
                      <a:lnTo>
                        <a:pt x="4193" y="1709"/>
                      </a:lnTo>
                      <a:lnTo>
                        <a:pt x="1782" y="1709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" name="Google Shape;125;p6"/>
              <p:cNvSpPr/>
              <p:nvPr/>
            </p:nvSpPr>
            <p:spPr>
              <a:xfrm rot="10800000">
                <a:off x="8567401" y="3602353"/>
                <a:ext cx="473620" cy="47362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7208" fill="none" extrusionOk="0">
                    <a:moveTo>
                      <a:pt x="7208" y="3604"/>
                    </a:moveTo>
                    <a:cubicBezTo>
                      <a:pt x="7208" y="5593"/>
                      <a:pt x="5593" y="7207"/>
                      <a:pt x="3604" y="7207"/>
                    </a:cubicBezTo>
                    <a:cubicBezTo>
                      <a:pt x="1615" y="7207"/>
                      <a:pt x="1" y="5593"/>
                      <a:pt x="1" y="3604"/>
                    </a:cubicBezTo>
                    <a:cubicBezTo>
                      <a:pt x="1" y="1615"/>
                      <a:pt x="1615" y="0"/>
                      <a:pt x="3604" y="0"/>
                    </a:cubicBezTo>
                    <a:cubicBezTo>
                      <a:pt x="5593" y="0"/>
                      <a:pt x="7208" y="1615"/>
                      <a:pt x="7208" y="36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10800000">
                <a:off x="8566794" y="4156463"/>
                <a:ext cx="136015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2070" y="32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10800000">
                <a:off x="8472573" y="4156463"/>
                <a:ext cx="67876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1032" y="329"/>
                    </a:lnTo>
                    <a:lnTo>
                      <a:pt x="1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10800000">
                <a:off x="8430785" y="4156463"/>
                <a:ext cx="21618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328" y="32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8032481" y="4258582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135550" y="1495350"/>
            <a:ext cx="4872900" cy="13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135550" y="2977050"/>
            <a:ext cx="4872900" cy="67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9"/>
          <p:cNvGrpSpPr/>
          <p:nvPr/>
        </p:nvGrpSpPr>
        <p:grpSpPr>
          <a:xfrm>
            <a:off x="-518964" y="-1080787"/>
            <a:ext cx="11230973" cy="7780364"/>
            <a:chOff x="-518964" y="-1080787"/>
            <a:chExt cx="11230973" cy="7780364"/>
          </a:xfrm>
        </p:grpSpPr>
        <p:grpSp>
          <p:nvGrpSpPr>
            <p:cNvPr id="173" name="Google Shape;173;p9"/>
            <p:cNvGrpSpPr/>
            <p:nvPr/>
          </p:nvGrpSpPr>
          <p:grpSpPr>
            <a:xfrm>
              <a:off x="-347146" y="1086742"/>
              <a:ext cx="11059155" cy="5612835"/>
              <a:chOff x="-347146" y="1086742"/>
              <a:chExt cx="11059155" cy="5612835"/>
            </a:xfrm>
          </p:grpSpPr>
          <p:grpSp>
            <p:nvGrpSpPr>
              <p:cNvPr id="174" name="Google Shape;174;p9"/>
              <p:cNvGrpSpPr/>
              <p:nvPr/>
            </p:nvGrpSpPr>
            <p:grpSpPr>
              <a:xfrm>
                <a:off x="-347146" y="1086742"/>
                <a:ext cx="11059155" cy="5612835"/>
                <a:chOff x="-347146" y="1086742"/>
                <a:chExt cx="11059155" cy="5612835"/>
              </a:xfrm>
            </p:grpSpPr>
            <p:grpSp>
              <p:nvGrpSpPr>
                <p:cNvPr id="175" name="Google Shape;175;p9"/>
                <p:cNvGrpSpPr/>
                <p:nvPr/>
              </p:nvGrpSpPr>
              <p:grpSpPr>
                <a:xfrm>
                  <a:off x="7357851" y="2977060"/>
                  <a:ext cx="3354158" cy="3722517"/>
                  <a:chOff x="3605001" y="-1468840"/>
                  <a:chExt cx="3354158" cy="3722517"/>
                </a:xfrm>
              </p:grpSpPr>
              <p:sp>
                <p:nvSpPr>
                  <p:cNvPr id="176" name="Google Shape;176;p9"/>
                  <p:cNvSpPr/>
                  <p:nvPr/>
                </p:nvSpPr>
                <p:spPr>
                  <a:xfrm>
                    <a:off x="4209694" y="-901071"/>
                    <a:ext cx="2749465" cy="31547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44" h="48012" extrusionOk="0">
                        <a:moveTo>
                          <a:pt x="121" y="0"/>
                        </a:moveTo>
                        <a:lnTo>
                          <a:pt x="1" y="114"/>
                        </a:lnTo>
                        <a:lnTo>
                          <a:pt x="16263" y="16384"/>
                        </a:lnTo>
                        <a:lnTo>
                          <a:pt x="16263" y="22559"/>
                        </a:lnTo>
                        <a:lnTo>
                          <a:pt x="21274" y="27569"/>
                        </a:lnTo>
                        <a:lnTo>
                          <a:pt x="26578" y="32867"/>
                        </a:lnTo>
                        <a:lnTo>
                          <a:pt x="41723" y="48011"/>
                        </a:lnTo>
                        <a:lnTo>
                          <a:pt x="41843" y="47898"/>
                        </a:lnTo>
                        <a:lnTo>
                          <a:pt x="27081" y="33135"/>
                        </a:lnTo>
                        <a:lnTo>
                          <a:pt x="27081" y="27917"/>
                        </a:lnTo>
                        <a:lnTo>
                          <a:pt x="31287" y="23852"/>
                        </a:lnTo>
                        <a:lnTo>
                          <a:pt x="29988" y="22552"/>
                        </a:lnTo>
                        <a:lnTo>
                          <a:pt x="21608" y="22552"/>
                        </a:lnTo>
                        <a:lnTo>
                          <a:pt x="18929" y="19880"/>
                        </a:lnTo>
                        <a:lnTo>
                          <a:pt x="18929" y="18802"/>
                        </a:lnTo>
                        <a:lnTo>
                          <a:pt x="16263" y="16142"/>
                        </a:lnTo>
                        <a:lnTo>
                          <a:pt x="16263" y="16149"/>
                        </a:lnTo>
                        <a:lnTo>
                          <a:pt x="12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9"/>
                  <p:cNvSpPr/>
                  <p:nvPr/>
                </p:nvSpPr>
                <p:spPr>
                  <a:xfrm>
                    <a:off x="3605001" y="-1173490"/>
                    <a:ext cx="62554" cy="62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" h="958" extrusionOk="0">
                        <a:moveTo>
                          <a:pt x="476" y="255"/>
                        </a:moveTo>
                        <a:cubicBezTo>
                          <a:pt x="597" y="255"/>
                          <a:pt x="704" y="355"/>
                          <a:pt x="704" y="476"/>
                        </a:cubicBezTo>
                        <a:cubicBezTo>
                          <a:pt x="704" y="603"/>
                          <a:pt x="597" y="703"/>
                          <a:pt x="476" y="703"/>
                        </a:cubicBezTo>
                        <a:cubicBezTo>
                          <a:pt x="349" y="703"/>
                          <a:pt x="248" y="603"/>
                          <a:pt x="248" y="476"/>
                        </a:cubicBezTo>
                        <a:cubicBezTo>
                          <a:pt x="248" y="355"/>
                          <a:pt x="349" y="255"/>
                          <a:pt x="476" y="255"/>
                        </a:cubicBezTo>
                        <a:close/>
                        <a:moveTo>
                          <a:pt x="476" y="0"/>
                        </a:moveTo>
                        <a:cubicBezTo>
                          <a:pt x="215" y="0"/>
                          <a:pt x="1" y="215"/>
                          <a:pt x="1" y="476"/>
                        </a:cubicBezTo>
                        <a:cubicBezTo>
                          <a:pt x="1" y="744"/>
                          <a:pt x="215" y="958"/>
                          <a:pt x="476" y="958"/>
                        </a:cubicBezTo>
                        <a:cubicBezTo>
                          <a:pt x="737" y="958"/>
                          <a:pt x="952" y="744"/>
                          <a:pt x="952" y="476"/>
                        </a:cubicBezTo>
                        <a:cubicBezTo>
                          <a:pt x="952" y="215"/>
                          <a:pt x="737" y="0"/>
                          <a:pt x="47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9"/>
                  <p:cNvSpPr/>
                  <p:nvPr/>
                </p:nvSpPr>
                <p:spPr>
                  <a:xfrm>
                    <a:off x="3647710" y="-1133015"/>
                    <a:ext cx="1285633" cy="18392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66" h="27992" extrusionOk="0">
                        <a:moveTo>
                          <a:pt x="181" y="0"/>
                        </a:moveTo>
                        <a:lnTo>
                          <a:pt x="0" y="181"/>
                        </a:lnTo>
                        <a:lnTo>
                          <a:pt x="6725" y="6906"/>
                        </a:lnTo>
                        <a:lnTo>
                          <a:pt x="6765" y="6940"/>
                        </a:lnTo>
                        <a:lnTo>
                          <a:pt x="12097" y="6940"/>
                        </a:lnTo>
                        <a:lnTo>
                          <a:pt x="19311" y="14160"/>
                        </a:lnTo>
                        <a:lnTo>
                          <a:pt x="19311" y="16263"/>
                        </a:lnTo>
                        <a:lnTo>
                          <a:pt x="14836" y="20737"/>
                        </a:lnTo>
                        <a:lnTo>
                          <a:pt x="14836" y="24629"/>
                        </a:lnTo>
                        <a:lnTo>
                          <a:pt x="18199" y="27991"/>
                        </a:lnTo>
                        <a:lnTo>
                          <a:pt x="18380" y="27817"/>
                        </a:lnTo>
                        <a:lnTo>
                          <a:pt x="15091" y="24522"/>
                        </a:lnTo>
                        <a:lnTo>
                          <a:pt x="15091" y="20845"/>
                        </a:lnTo>
                        <a:lnTo>
                          <a:pt x="19565" y="16370"/>
                        </a:lnTo>
                        <a:lnTo>
                          <a:pt x="19565" y="14053"/>
                        </a:lnTo>
                        <a:lnTo>
                          <a:pt x="12238" y="6725"/>
                        </a:lnTo>
                        <a:lnTo>
                          <a:pt x="12197" y="6692"/>
                        </a:lnTo>
                        <a:lnTo>
                          <a:pt x="6866" y="6692"/>
                        </a:lnTo>
                        <a:lnTo>
                          <a:pt x="1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9"/>
                  <p:cNvSpPr/>
                  <p:nvPr/>
                </p:nvSpPr>
                <p:spPr>
                  <a:xfrm>
                    <a:off x="4462795" y="-1414698"/>
                    <a:ext cx="1486304" cy="20716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0" h="31529" extrusionOk="0">
                        <a:moveTo>
                          <a:pt x="0" y="1"/>
                        </a:moveTo>
                        <a:lnTo>
                          <a:pt x="0" y="5815"/>
                        </a:lnTo>
                        <a:lnTo>
                          <a:pt x="10750" y="5815"/>
                        </a:lnTo>
                        <a:lnTo>
                          <a:pt x="17395" y="12459"/>
                        </a:lnTo>
                        <a:lnTo>
                          <a:pt x="17395" y="26478"/>
                        </a:lnTo>
                        <a:lnTo>
                          <a:pt x="22445" y="31528"/>
                        </a:lnTo>
                        <a:lnTo>
                          <a:pt x="22619" y="31347"/>
                        </a:lnTo>
                        <a:lnTo>
                          <a:pt x="17649" y="26371"/>
                        </a:lnTo>
                        <a:lnTo>
                          <a:pt x="17649" y="12358"/>
                        </a:lnTo>
                        <a:lnTo>
                          <a:pt x="10891" y="5600"/>
                        </a:lnTo>
                        <a:lnTo>
                          <a:pt x="10851" y="5567"/>
                        </a:lnTo>
                        <a:lnTo>
                          <a:pt x="255" y="5567"/>
                        </a:lnTo>
                        <a:lnTo>
                          <a:pt x="25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9"/>
                  <p:cNvSpPr/>
                  <p:nvPr/>
                </p:nvSpPr>
                <p:spPr>
                  <a:xfrm>
                    <a:off x="5270783" y="-945949"/>
                    <a:ext cx="255799" cy="25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" h="3892" extrusionOk="0">
                        <a:moveTo>
                          <a:pt x="1" y="0"/>
                        </a:moveTo>
                        <a:lnTo>
                          <a:pt x="1" y="1105"/>
                        </a:lnTo>
                        <a:lnTo>
                          <a:pt x="1394" y="2498"/>
                        </a:lnTo>
                        <a:lnTo>
                          <a:pt x="2787" y="3892"/>
                        </a:lnTo>
                        <a:lnTo>
                          <a:pt x="3892" y="3892"/>
                        </a:lnTo>
                        <a:lnTo>
                          <a:pt x="1950" y="1942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9"/>
                  <p:cNvSpPr/>
                  <p:nvPr/>
                </p:nvSpPr>
                <p:spPr>
                  <a:xfrm>
                    <a:off x="4439863" y="-1468840"/>
                    <a:ext cx="62554" cy="62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" h="952" extrusionOk="0">
                        <a:moveTo>
                          <a:pt x="476" y="249"/>
                        </a:moveTo>
                        <a:cubicBezTo>
                          <a:pt x="597" y="249"/>
                          <a:pt x="697" y="356"/>
                          <a:pt x="697" y="476"/>
                        </a:cubicBezTo>
                        <a:cubicBezTo>
                          <a:pt x="697" y="604"/>
                          <a:pt x="597" y="704"/>
                          <a:pt x="476" y="704"/>
                        </a:cubicBezTo>
                        <a:cubicBezTo>
                          <a:pt x="349" y="704"/>
                          <a:pt x="249" y="604"/>
                          <a:pt x="249" y="476"/>
                        </a:cubicBezTo>
                        <a:cubicBezTo>
                          <a:pt x="249" y="356"/>
                          <a:pt x="349" y="249"/>
                          <a:pt x="476" y="249"/>
                        </a:cubicBezTo>
                        <a:close/>
                        <a:moveTo>
                          <a:pt x="476" y="1"/>
                        </a:moveTo>
                        <a:cubicBezTo>
                          <a:pt x="215" y="1"/>
                          <a:pt x="1" y="215"/>
                          <a:pt x="1" y="476"/>
                        </a:cubicBezTo>
                        <a:cubicBezTo>
                          <a:pt x="1" y="738"/>
                          <a:pt x="215" y="952"/>
                          <a:pt x="476" y="952"/>
                        </a:cubicBezTo>
                        <a:cubicBezTo>
                          <a:pt x="738" y="952"/>
                          <a:pt x="952" y="738"/>
                          <a:pt x="952" y="476"/>
                        </a:cubicBezTo>
                        <a:cubicBezTo>
                          <a:pt x="952" y="215"/>
                          <a:pt x="738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9"/>
                  <p:cNvSpPr/>
                  <p:nvPr/>
                </p:nvSpPr>
                <p:spPr>
                  <a:xfrm>
                    <a:off x="4468511" y="-1265939"/>
                    <a:ext cx="383403" cy="224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5" h="3424" extrusionOk="0">
                        <a:moveTo>
                          <a:pt x="74" y="1"/>
                        </a:moveTo>
                        <a:lnTo>
                          <a:pt x="0" y="68"/>
                        </a:lnTo>
                        <a:lnTo>
                          <a:pt x="1742" y="1809"/>
                        </a:lnTo>
                        <a:lnTo>
                          <a:pt x="4146" y="1809"/>
                        </a:lnTo>
                        <a:lnTo>
                          <a:pt x="5767" y="3423"/>
                        </a:lnTo>
                        <a:lnTo>
                          <a:pt x="5834" y="3350"/>
                        </a:lnTo>
                        <a:lnTo>
                          <a:pt x="4193" y="1709"/>
                        </a:lnTo>
                        <a:lnTo>
                          <a:pt x="1782" y="1709"/>
                        </a:lnTo>
                        <a:lnTo>
                          <a:pt x="7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9"/>
                  <p:cNvSpPr/>
                  <p:nvPr/>
                </p:nvSpPr>
                <p:spPr>
                  <a:xfrm>
                    <a:off x="3975583" y="-1388744"/>
                    <a:ext cx="2737112" cy="2458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56" h="37410" extrusionOk="0">
                        <a:moveTo>
                          <a:pt x="87" y="1"/>
                        </a:moveTo>
                        <a:lnTo>
                          <a:pt x="0" y="95"/>
                        </a:lnTo>
                        <a:lnTo>
                          <a:pt x="15680" y="15775"/>
                        </a:lnTo>
                        <a:lnTo>
                          <a:pt x="15680" y="16284"/>
                        </a:lnTo>
                        <a:lnTo>
                          <a:pt x="17917" y="18521"/>
                        </a:lnTo>
                        <a:lnTo>
                          <a:pt x="19070" y="18521"/>
                        </a:lnTo>
                        <a:lnTo>
                          <a:pt x="22151" y="21602"/>
                        </a:lnTo>
                        <a:lnTo>
                          <a:pt x="25754" y="21602"/>
                        </a:lnTo>
                        <a:lnTo>
                          <a:pt x="41568" y="37409"/>
                        </a:lnTo>
                        <a:lnTo>
                          <a:pt x="41655" y="37315"/>
                        </a:lnTo>
                        <a:lnTo>
                          <a:pt x="24488" y="20148"/>
                        </a:lnTo>
                        <a:lnTo>
                          <a:pt x="24488" y="19244"/>
                        </a:lnTo>
                        <a:lnTo>
                          <a:pt x="22345" y="17094"/>
                        </a:lnTo>
                        <a:lnTo>
                          <a:pt x="20657" y="17094"/>
                        </a:lnTo>
                        <a:lnTo>
                          <a:pt x="16859" y="13303"/>
                        </a:lnTo>
                        <a:lnTo>
                          <a:pt x="13390" y="13303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" name="Google Shape;184;p9"/>
                <p:cNvGrpSpPr/>
                <p:nvPr/>
              </p:nvGrpSpPr>
              <p:grpSpPr>
                <a:xfrm>
                  <a:off x="7644719" y="2989528"/>
                  <a:ext cx="2308830" cy="1917213"/>
                  <a:chOff x="7644719" y="2989528"/>
                  <a:chExt cx="2308830" cy="1917213"/>
                </a:xfrm>
              </p:grpSpPr>
              <p:sp>
                <p:nvSpPr>
                  <p:cNvPr id="185" name="Google Shape;185;p9"/>
                  <p:cNvSpPr/>
                  <p:nvPr/>
                </p:nvSpPr>
                <p:spPr>
                  <a:xfrm flipH="1">
                    <a:off x="8610040" y="3600119"/>
                    <a:ext cx="20764" cy="132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" h="2017" extrusionOk="0">
                        <a:moveTo>
                          <a:pt x="0" y="1"/>
                        </a:moveTo>
                        <a:lnTo>
                          <a:pt x="0" y="2017"/>
                        </a:lnTo>
                        <a:lnTo>
                          <a:pt x="315" y="2017"/>
                        </a:lnTo>
                        <a:lnTo>
                          <a:pt x="3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9"/>
                  <p:cNvSpPr/>
                  <p:nvPr/>
                </p:nvSpPr>
                <p:spPr>
                  <a:xfrm flipH="1">
                    <a:off x="8554187" y="3656035"/>
                    <a:ext cx="132532" cy="20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315" extrusionOk="0">
                        <a:moveTo>
                          <a:pt x="1" y="0"/>
                        </a:moveTo>
                        <a:lnTo>
                          <a:pt x="1" y="315"/>
                        </a:lnTo>
                        <a:lnTo>
                          <a:pt x="2017" y="315"/>
                        </a:lnTo>
                        <a:lnTo>
                          <a:pt x="201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9"/>
                  <p:cNvSpPr/>
                  <p:nvPr/>
                </p:nvSpPr>
                <p:spPr>
                  <a:xfrm flipH="1">
                    <a:off x="8768933" y="3068842"/>
                    <a:ext cx="60385" cy="60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9" h="925" extrusionOk="0">
                        <a:moveTo>
                          <a:pt x="1" y="1"/>
                        </a:moveTo>
                        <a:lnTo>
                          <a:pt x="1" y="925"/>
                        </a:lnTo>
                        <a:lnTo>
                          <a:pt x="918" y="925"/>
                        </a:lnTo>
                        <a:lnTo>
                          <a:pt x="91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9"/>
                  <p:cNvSpPr/>
                  <p:nvPr/>
                </p:nvSpPr>
                <p:spPr>
                  <a:xfrm flipH="1">
                    <a:off x="7644719" y="2989528"/>
                    <a:ext cx="2308830" cy="1917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38" h="29178" fill="none" extrusionOk="0">
                        <a:moveTo>
                          <a:pt x="35138" y="29177"/>
                        </a:moveTo>
                        <a:lnTo>
                          <a:pt x="29177" y="29177"/>
                        </a:lnTo>
                        <a:lnTo>
                          <a:pt x="0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miter lim="669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" name="Google Shape;189;p9"/>
                <p:cNvGrpSpPr/>
                <p:nvPr/>
              </p:nvGrpSpPr>
              <p:grpSpPr>
                <a:xfrm>
                  <a:off x="-347146" y="1086742"/>
                  <a:ext cx="10130459" cy="3647390"/>
                  <a:chOff x="-347146" y="1086742"/>
                  <a:chExt cx="10130459" cy="3647390"/>
                </a:xfrm>
              </p:grpSpPr>
              <p:sp>
                <p:nvSpPr>
                  <p:cNvPr id="190" name="Google Shape;190;p9"/>
                  <p:cNvSpPr/>
                  <p:nvPr/>
                </p:nvSpPr>
                <p:spPr>
                  <a:xfrm flipH="1">
                    <a:off x="8573376" y="4020220"/>
                    <a:ext cx="1209938" cy="71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4" h="10865" extrusionOk="0">
                        <a:moveTo>
                          <a:pt x="6799" y="1"/>
                        </a:moveTo>
                        <a:lnTo>
                          <a:pt x="1" y="48"/>
                        </a:lnTo>
                        <a:lnTo>
                          <a:pt x="7254" y="7295"/>
                        </a:lnTo>
                        <a:lnTo>
                          <a:pt x="10503" y="7295"/>
                        </a:lnTo>
                        <a:lnTo>
                          <a:pt x="14080" y="10865"/>
                        </a:lnTo>
                        <a:lnTo>
                          <a:pt x="18413" y="10865"/>
                        </a:lnTo>
                        <a:lnTo>
                          <a:pt x="9646" y="2104"/>
                        </a:lnTo>
                        <a:lnTo>
                          <a:pt x="8895" y="2104"/>
                        </a:lnTo>
                        <a:lnTo>
                          <a:pt x="679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9"/>
                  <p:cNvSpPr/>
                  <p:nvPr/>
                </p:nvSpPr>
                <p:spPr>
                  <a:xfrm flipH="1">
                    <a:off x="-347146" y="1086742"/>
                    <a:ext cx="1209478" cy="71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07" h="10865" extrusionOk="0">
                        <a:moveTo>
                          <a:pt x="0" y="1"/>
                        </a:moveTo>
                        <a:lnTo>
                          <a:pt x="8761" y="8768"/>
                        </a:lnTo>
                        <a:lnTo>
                          <a:pt x="9512" y="8768"/>
                        </a:lnTo>
                        <a:lnTo>
                          <a:pt x="11608" y="10865"/>
                        </a:lnTo>
                        <a:lnTo>
                          <a:pt x="18407" y="10824"/>
                        </a:lnTo>
                        <a:lnTo>
                          <a:pt x="11159" y="3577"/>
                        </a:lnTo>
                        <a:lnTo>
                          <a:pt x="7904" y="3577"/>
                        </a:lnTo>
                        <a:lnTo>
                          <a:pt x="4334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" name="Google Shape;192;p9"/>
              <p:cNvGrpSpPr/>
              <p:nvPr/>
            </p:nvGrpSpPr>
            <p:grpSpPr>
              <a:xfrm>
                <a:off x="7688505" y="4651489"/>
                <a:ext cx="956814" cy="346406"/>
                <a:chOff x="7688505" y="4651489"/>
                <a:chExt cx="956814" cy="346406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 flipH="1">
                  <a:off x="7688505" y="4651489"/>
                  <a:ext cx="39687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0" extrusionOk="0">
                      <a:moveTo>
                        <a:pt x="523" y="0"/>
                      </a:moveTo>
                      <a:lnTo>
                        <a:pt x="1" y="523"/>
                      </a:lnTo>
                      <a:lnTo>
                        <a:pt x="81" y="610"/>
                      </a:lnTo>
                      <a:lnTo>
                        <a:pt x="604" y="87"/>
                      </a:ln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 flipH="1">
                  <a:off x="7688505" y="4651489"/>
                  <a:ext cx="39687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0" extrusionOk="0">
                      <a:moveTo>
                        <a:pt x="81" y="0"/>
                      </a:moveTo>
                      <a:lnTo>
                        <a:pt x="1" y="87"/>
                      </a:lnTo>
                      <a:lnTo>
                        <a:pt x="523" y="610"/>
                      </a:lnTo>
                      <a:lnTo>
                        <a:pt x="604" y="523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 flipH="1">
                  <a:off x="7800271" y="4651949"/>
                  <a:ext cx="39687" cy="39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03" extrusionOk="0">
                      <a:moveTo>
                        <a:pt x="516" y="0"/>
                      </a:moveTo>
                      <a:lnTo>
                        <a:pt x="0" y="522"/>
                      </a:lnTo>
                      <a:lnTo>
                        <a:pt x="81" y="603"/>
                      </a:lnTo>
                      <a:lnTo>
                        <a:pt x="603" y="80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 flipH="1">
                  <a:off x="7800271" y="4651489"/>
                  <a:ext cx="39687" cy="40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610" extrusionOk="0">
                      <a:moveTo>
                        <a:pt x="81" y="0"/>
                      </a:moveTo>
                      <a:lnTo>
                        <a:pt x="0" y="87"/>
                      </a:lnTo>
                      <a:lnTo>
                        <a:pt x="523" y="610"/>
                      </a:lnTo>
                      <a:lnTo>
                        <a:pt x="603" y="523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 flipH="1">
                  <a:off x="8554183" y="4906758"/>
                  <a:ext cx="91136" cy="9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7"/>
                      </a:lnTo>
                      <a:lnTo>
                        <a:pt x="214" y="1387"/>
                      </a:lnTo>
                      <a:lnTo>
                        <a:pt x="214" y="215"/>
                      </a:lnTo>
                      <a:lnTo>
                        <a:pt x="1387" y="215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8" name="Google Shape;198;p9"/>
            <p:cNvGrpSpPr/>
            <p:nvPr/>
          </p:nvGrpSpPr>
          <p:grpSpPr>
            <a:xfrm>
              <a:off x="-518964" y="-1080787"/>
              <a:ext cx="3523518" cy="4057831"/>
              <a:chOff x="-518964" y="-1080787"/>
              <a:chExt cx="3523518" cy="4057831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5018" y="-805280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1" y="1"/>
                    </a:moveTo>
                    <a:lnTo>
                      <a:pt x="1" y="2419"/>
                    </a:lnTo>
                    <a:lnTo>
                      <a:pt x="1" y="4837"/>
                    </a:lnTo>
                    <a:lnTo>
                      <a:pt x="690" y="4147"/>
                    </a:lnTo>
                    <a:lnTo>
                      <a:pt x="690" y="2419"/>
                    </a:lnTo>
                    <a:lnTo>
                      <a:pt x="690" y="6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1579034" y="665098"/>
                <a:ext cx="224917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424" extrusionOk="0">
                    <a:moveTo>
                      <a:pt x="0" y="1"/>
                    </a:moveTo>
                    <a:lnTo>
                      <a:pt x="0" y="978"/>
                    </a:lnTo>
                    <a:lnTo>
                      <a:pt x="1226" y="2198"/>
                    </a:lnTo>
                    <a:lnTo>
                      <a:pt x="2452" y="3423"/>
                    </a:lnTo>
                    <a:lnTo>
                      <a:pt x="3423" y="3423"/>
                    </a:lnTo>
                    <a:lnTo>
                      <a:pt x="1715" y="17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119862" y="1205139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75"/>
                    </a:moveTo>
                    <a:cubicBezTo>
                      <a:pt x="892" y="375"/>
                      <a:pt x="1039" y="522"/>
                      <a:pt x="1039" y="710"/>
                    </a:cubicBezTo>
                    <a:cubicBezTo>
                      <a:pt x="1039" y="891"/>
                      <a:pt x="892" y="1038"/>
                      <a:pt x="711" y="1038"/>
                    </a:cubicBezTo>
                    <a:cubicBezTo>
                      <a:pt x="523" y="1038"/>
                      <a:pt x="376" y="891"/>
                      <a:pt x="376" y="710"/>
                    </a:cubicBezTo>
                    <a:cubicBezTo>
                      <a:pt x="376" y="522"/>
                      <a:pt x="523" y="375"/>
                      <a:pt x="711" y="375"/>
                    </a:cubicBezTo>
                    <a:close/>
                    <a:moveTo>
                      <a:pt x="711" y="0"/>
                    </a:moveTo>
                    <a:cubicBezTo>
                      <a:pt x="316" y="0"/>
                      <a:pt x="1" y="315"/>
                      <a:pt x="1" y="710"/>
                    </a:cubicBezTo>
                    <a:cubicBezTo>
                      <a:pt x="1" y="1098"/>
                      <a:pt x="316" y="1413"/>
                      <a:pt x="711" y="1413"/>
                    </a:cubicBezTo>
                    <a:cubicBezTo>
                      <a:pt x="1099" y="1413"/>
                      <a:pt x="1414" y="1098"/>
                      <a:pt x="1414" y="710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29124" y="-1080787"/>
                <a:ext cx="93370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414" extrusionOk="0">
                    <a:moveTo>
                      <a:pt x="711" y="369"/>
                    </a:moveTo>
                    <a:cubicBezTo>
                      <a:pt x="891" y="369"/>
                      <a:pt x="1046" y="523"/>
                      <a:pt x="1046" y="704"/>
                    </a:cubicBezTo>
                    <a:cubicBezTo>
                      <a:pt x="1046" y="891"/>
                      <a:pt x="891" y="1039"/>
                      <a:pt x="711" y="1039"/>
                    </a:cubicBezTo>
                    <a:cubicBezTo>
                      <a:pt x="530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1"/>
                    </a:moveTo>
                    <a:cubicBezTo>
                      <a:pt x="322" y="1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21" y="1092"/>
                      <a:pt x="1421" y="704"/>
                    </a:cubicBezTo>
                    <a:cubicBezTo>
                      <a:pt x="1421" y="315"/>
                      <a:pt x="1099" y="1"/>
                      <a:pt x="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5240" y="-1000231"/>
                <a:ext cx="2150409" cy="223668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0" extrusionOk="0">
                    <a:moveTo>
                      <a:pt x="0" y="0"/>
                    </a:moveTo>
                    <a:lnTo>
                      <a:pt x="0" y="9351"/>
                    </a:lnTo>
                    <a:lnTo>
                      <a:pt x="14220" y="23571"/>
                    </a:lnTo>
                    <a:lnTo>
                      <a:pt x="14280" y="23624"/>
                    </a:lnTo>
                    <a:lnTo>
                      <a:pt x="22050" y="23624"/>
                    </a:lnTo>
                    <a:lnTo>
                      <a:pt x="32465" y="34040"/>
                    </a:lnTo>
                    <a:lnTo>
                      <a:pt x="32727" y="33778"/>
                    </a:lnTo>
                    <a:lnTo>
                      <a:pt x="22258" y="23309"/>
                    </a:lnTo>
                    <a:lnTo>
                      <a:pt x="22204" y="23256"/>
                    </a:lnTo>
                    <a:lnTo>
                      <a:pt x="14434" y="23256"/>
                    </a:lnTo>
                    <a:lnTo>
                      <a:pt x="375" y="9197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13397" y="-188691"/>
                <a:ext cx="572641" cy="570867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8688" extrusionOk="0">
                    <a:moveTo>
                      <a:pt x="0" y="0"/>
                    </a:moveTo>
                    <a:lnTo>
                      <a:pt x="0" y="3892"/>
                    </a:lnTo>
                    <a:lnTo>
                      <a:pt x="4796" y="8688"/>
                    </a:lnTo>
                    <a:lnTo>
                      <a:pt x="8714" y="8688"/>
                    </a:lnTo>
                    <a:lnTo>
                      <a:pt x="8714" y="8540"/>
                    </a:lnTo>
                    <a:lnTo>
                      <a:pt x="4863" y="8540"/>
                    </a:lnTo>
                    <a:lnTo>
                      <a:pt x="148" y="383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1623451" y="1712983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691" y="1"/>
                    </a:moveTo>
                    <a:lnTo>
                      <a:pt x="1" y="690"/>
                    </a:lnTo>
                    <a:lnTo>
                      <a:pt x="1" y="2418"/>
                    </a:lnTo>
                    <a:lnTo>
                      <a:pt x="1" y="4153"/>
                    </a:lnTo>
                    <a:lnTo>
                      <a:pt x="691" y="4836"/>
                    </a:lnTo>
                    <a:lnTo>
                      <a:pt x="691" y="241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9680" y="335909"/>
                <a:ext cx="224523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424" extrusionOk="0">
                    <a:moveTo>
                      <a:pt x="1" y="0"/>
                    </a:moveTo>
                    <a:lnTo>
                      <a:pt x="1709" y="1708"/>
                    </a:lnTo>
                    <a:lnTo>
                      <a:pt x="3417" y="3423"/>
                    </a:lnTo>
                    <a:lnTo>
                      <a:pt x="3417" y="2445"/>
                    </a:lnTo>
                    <a:lnTo>
                      <a:pt x="2191" y="122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518964" y="-72062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69"/>
                    </a:moveTo>
                    <a:cubicBezTo>
                      <a:pt x="892" y="369"/>
                      <a:pt x="1046" y="523"/>
                      <a:pt x="1046" y="704"/>
                    </a:cubicBezTo>
                    <a:cubicBezTo>
                      <a:pt x="1046" y="891"/>
                      <a:pt x="892" y="1039"/>
                      <a:pt x="711" y="1039"/>
                    </a:cubicBezTo>
                    <a:cubicBezTo>
                      <a:pt x="523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0"/>
                    </a:moveTo>
                    <a:cubicBezTo>
                      <a:pt x="322" y="0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14" y="1092"/>
                      <a:pt x="1414" y="704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1630088" y="2213797"/>
                <a:ext cx="92910" cy="92976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415" extrusionOk="0">
                    <a:moveTo>
                      <a:pt x="703" y="376"/>
                    </a:moveTo>
                    <a:cubicBezTo>
                      <a:pt x="891" y="376"/>
                      <a:pt x="1038" y="523"/>
                      <a:pt x="1038" y="704"/>
                    </a:cubicBezTo>
                    <a:cubicBezTo>
                      <a:pt x="1038" y="892"/>
                      <a:pt x="891" y="1039"/>
                      <a:pt x="703" y="1039"/>
                    </a:cubicBezTo>
                    <a:cubicBezTo>
                      <a:pt x="523" y="1039"/>
                      <a:pt x="375" y="892"/>
                      <a:pt x="375" y="704"/>
                    </a:cubicBezTo>
                    <a:cubicBezTo>
                      <a:pt x="375" y="523"/>
                      <a:pt x="523" y="376"/>
                      <a:pt x="703" y="376"/>
                    </a:cubicBezTo>
                    <a:close/>
                    <a:moveTo>
                      <a:pt x="703" y="1"/>
                    </a:moveTo>
                    <a:cubicBezTo>
                      <a:pt x="315" y="1"/>
                      <a:pt x="0" y="316"/>
                      <a:pt x="0" y="704"/>
                    </a:cubicBezTo>
                    <a:cubicBezTo>
                      <a:pt x="0" y="1099"/>
                      <a:pt x="315" y="1414"/>
                      <a:pt x="703" y="1414"/>
                    </a:cubicBezTo>
                    <a:cubicBezTo>
                      <a:pt x="1099" y="1414"/>
                      <a:pt x="1413" y="1099"/>
                      <a:pt x="1413" y="704"/>
                    </a:cubicBezTo>
                    <a:cubicBezTo>
                      <a:pt x="1413" y="316"/>
                      <a:pt x="1099" y="1"/>
                      <a:pt x="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461734" y="-10890"/>
                <a:ext cx="2150409" cy="223714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7" extrusionOk="0">
                    <a:moveTo>
                      <a:pt x="268" y="0"/>
                    </a:moveTo>
                    <a:lnTo>
                      <a:pt x="1" y="268"/>
                    </a:lnTo>
                    <a:lnTo>
                      <a:pt x="10476" y="10737"/>
                    </a:lnTo>
                    <a:lnTo>
                      <a:pt x="10530" y="10791"/>
                    </a:lnTo>
                    <a:lnTo>
                      <a:pt x="18299" y="10791"/>
                    </a:lnTo>
                    <a:lnTo>
                      <a:pt x="32359" y="24850"/>
                    </a:lnTo>
                    <a:lnTo>
                      <a:pt x="32359" y="34046"/>
                    </a:lnTo>
                    <a:lnTo>
                      <a:pt x="32727" y="34046"/>
                    </a:lnTo>
                    <a:lnTo>
                      <a:pt x="32727" y="24696"/>
                    </a:lnTo>
                    <a:lnTo>
                      <a:pt x="18507" y="10469"/>
                    </a:lnTo>
                    <a:lnTo>
                      <a:pt x="18454" y="10416"/>
                    </a:lnTo>
                    <a:lnTo>
                      <a:pt x="10684" y="10416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908306" y="843359"/>
                <a:ext cx="572181" cy="571327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8695" extrusionOk="0">
                    <a:moveTo>
                      <a:pt x="0" y="0"/>
                    </a:moveTo>
                    <a:lnTo>
                      <a:pt x="0" y="154"/>
                    </a:lnTo>
                    <a:lnTo>
                      <a:pt x="3852" y="154"/>
                    </a:lnTo>
                    <a:lnTo>
                      <a:pt x="8560" y="4863"/>
                    </a:lnTo>
                    <a:lnTo>
                      <a:pt x="8560" y="8694"/>
                    </a:lnTo>
                    <a:lnTo>
                      <a:pt x="8708" y="8694"/>
                    </a:lnTo>
                    <a:lnTo>
                      <a:pt x="8708" y="4803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147921" y="1021161"/>
                <a:ext cx="1379792" cy="1922470"/>
              </a:xfrm>
              <a:custGeom>
                <a:avLst/>
                <a:gdLst/>
                <a:ahLst/>
                <a:cxnLst/>
                <a:rect l="l" t="t" r="r" b="b"/>
                <a:pathLst>
                  <a:path w="20999" h="29258" extrusionOk="0">
                    <a:moveTo>
                      <a:pt x="0" y="0"/>
                    </a:moveTo>
                    <a:lnTo>
                      <a:pt x="0" y="5399"/>
                    </a:lnTo>
                    <a:lnTo>
                      <a:pt x="9974" y="5399"/>
                    </a:lnTo>
                    <a:lnTo>
                      <a:pt x="16142" y="11561"/>
                    </a:lnTo>
                    <a:lnTo>
                      <a:pt x="16142" y="24569"/>
                    </a:lnTo>
                    <a:lnTo>
                      <a:pt x="20831" y="29257"/>
                    </a:lnTo>
                    <a:lnTo>
                      <a:pt x="20998" y="29090"/>
                    </a:lnTo>
                    <a:lnTo>
                      <a:pt x="16377" y="24475"/>
                    </a:lnTo>
                    <a:lnTo>
                      <a:pt x="16377" y="11467"/>
                    </a:lnTo>
                    <a:lnTo>
                      <a:pt x="10107" y="5198"/>
                    </a:lnTo>
                    <a:lnTo>
                      <a:pt x="10074" y="5164"/>
                    </a:lnTo>
                    <a:lnTo>
                      <a:pt x="235" y="516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601983" y="1455940"/>
                <a:ext cx="237730" cy="23773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18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1293" y="2325"/>
                    </a:lnTo>
                    <a:lnTo>
                      <a:pt x="2586" y="3618"/>
                    </a:lnTo>
                    <a:lnTo>
                      <a:pt x="3618" y="3618"/>
                    </a:lnTo>
                    <a:lnTo>
                      <a:pt x="1809" y="1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169078" y="970501"/>
                <a:ext cx="58151" cy="586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2" extrusionOk="0">
                    <a:moveTo>
                      <a:pt x="443" y="235"/>
                    </a:moveTo>
                    <a:cubicBezTo>
                      <a:pt x="557" y="235"/>
                      <a:pt x="650" y="329"/>
                      <a:pt x="650" y="450"/>
                    </a:cubicBezTo>
                    <a:cubicBezTo>
                      <a:pt x="650" y="564"/>
                      <a:pt x="557" y="657"/>
                      <a:pt x="443" y="657"/>
                    </a:cubicBezTo>
                    <a:cubicBezTo>
                      <a:pt x="322" y="657"/>
                      <a:pt x="228" y="564"/>
                      <a:pt x="228" y="450"/>
                    </a:cubicBezTo>
                    <a:cubicBezTo>
                      <a:pt x="228" y="329"/>
                      <a:pt x="322" y="235"/>
                      <a:pt x="443" y="235"/>
                    </a:cubicBezTo>
                    <a:close/>
                    <a:moveTo>
                      <a:pt x="443" y="1"/>
                    </a:moveTo>
                    <a:cubicBezTo>
                      <a:pt x="195" y="1"/>
                      <a:pt x="1" y="202"/>
                      <a:pt x="1" y="450"/>
                    </a:cubicBezTo>
                    <a:cubicBezTo>
                      <a:pt x="1" y="691"/>
                      <a:pt x="195" y="892"/>
                      <a:pt x="443" y="892"/>
                    </a:cubicBezTo>
                    <a:cubicBezTo>
                      <a:pt x="684" y="892"/>
                      <a:pt x="885" y="691"/>
                      <a:pt x="885" y="450"/>
                    </a:cubicBezTo>
                    <a:cubicBezTo>
                      <a:pt x="885" y="202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1207991" y="2918893"/>
                <a:ext cx="58151" cy="5815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5" extrusionOk="0">
                    <a:moveTo>
                      <a:pt x="443" y="234"/>
                    </a:moveTo>
                    <a:cubicBezTo>
                      <a:pt x="557" y="234"/>
                      <a:pt x="650" y="328"/>
                      <a:pt x="650" y="442"/>
                    </a:cubicBezTo>
                    <a:cubicBezTo>
                      <a:pt x="650" y="556"/>
                      <a:pt x="557" y="650"/>
                      <a:pt x="443" y="650"/>
                    </a:cubicBezTo>
                    <a:cubicBezTo>
                      <a:pt x="329" y="650"/>
                      <a:pt x="235" y="556"/>
                      <a:pt x="235" y="442"/>
                    </a:cubicBezTo>
                    <a:cubicBezTo>
                      <a:pt x="235" y="328"/>
                      <a:pt x="329" y="234"/>
                      <a:pt x="443" y="234"/>
                    </a:cubicBezTo>
                    <a:close/>
                    <a:moveTo>
                      <a:pt x="443" y="0"/>
                    </a:moveTo>
                    <a:cubicBezTo>
                      <a:pt x="195" y="0"/>
                      <a:pt x="1" y="194"/>
                      <a:pt x="1" y="442"/>
                    </a:cubicBezTo>
                    <a:cubicBezTo>
                      <a:pt x="1" y="683"/>
                      <a:pt x="195" y="884"/>
                      <a:pt x="443" y="884"/>
                    </a:cubicBezTo>
                    <a:cubicBezTo>
                      <a:pt x="684" y="884"/>
                      <a:pt x="885" y="683"/>
                      <a:pt x="885" y="442"/>
                    </a:cubicBezTo>
                    <a:cubicBezTo>
                      <a:pt x="885" y="194"/>
                      <a:pt x="684" y="0"/>
                      <a:pt x="4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918424" y="1989344"/>
                <a:ext cx="497406" cy="704713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10725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4508" y="4576"/>
                    </a:lnTo>
                    <a:lnTo>
                      <a:pt x="4508" y="7730"/>
                    </a:lnTo>
                    <a:lnTo>
                      <a:pt x="7502" y="10724"/>
                    </a:lnTo>
                    <a:lnTo>
                      <a:pt x="7569" y="10657"/>
                    </a:lnTo>
                    <a:lnTo>
                      <a:pt x="4602" y="7697"/>
                    </a:lnTo>
                    <a:lnTo>
                      <a:pt x="4602" y="4535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142205" y="1158881"/>
                <a:ext cx="355675" cy="209147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3183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1614" y="1682"/>
                    </a:lnTo>
                    <a:lnTo>
                      <a:pt x="3845" y="1682"/>
                    </a:lnTo>
                    <a:lnTo>
                      <a:pt x="5345" y="3182"/>
                    </a:lnTo>
                    <a:lnTo>
                      <a:pt x="5412" y="3115"/>
                    </a:lnTo>
                    <a:lnTo>
                      <a:pt x="3885" y="1588"/>
                    </a:lnTo>
                    <a:lnTo>
                      <a:pt x="1648" y="158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2090819" y="371982"/>
                <a:ext cx="179644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37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2734" y="436"/>
                    </a:lnTo>
                    <a:lnTo>
                      <a:pt x="2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1966306" y="371982"/>
                <a:ext cx="89822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367" y="436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1910850" y="371982"/>
                <a:ext cx="29108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443" y="436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1759923" y="380786"/>
                <a:ext cx="1244631" cy="367108"/>
              </a:xfrm>
              <a:custGeom>
                <a:avLst/>
                <a:gdLst/>
                <a:ahLst/>
                <a:cxnLst/>
                <a:rect l="l" t="t" r="r" b="b"/>
                <a:pathLst>
                  <a:path w="18942" h="5587" extrusionOk="0">
                    <a:moveTo>
                      <a:pt x="174" y="1"/>
                    </a:moveTo>
                    <a:lnTo>
                      <a:pt x="0" y="175"/>
                    </a:lnTo>
                    <a:lnTo>
                      <a:pt x="2090" y="2258"/>
                    </a:lnTo>
                    <a:lnTo>
                      <a:pt x="15439" y="2258"/>
                    </a:lnTo>
                    <a:lnTo>
                      <a:pt x="18768" y="5587"/>
                    </a:lnTo>
                    <a:lnTo>
                      <a:pt x="18942" y="5413"/>
                    </a:lnTo>
                    <a:lnTo>
                      <a:pt x="15539" y="2017"/>
                    </a:lnTo>
                    <a:lnTo>
                      <a:pt x="2190" y="201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1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2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3"/>
          </p:nvPr>
        </p:nvSpPr>
        <p:spPr>
          <a:xfrm>
            <a:off x="720000" y="3550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4"/>
          </p:nvPr>
        </p:nvSpPr>
        <p:spPr>
          <a:xfrm>
            <a:off x="3419269" y="3550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6"/>
          </p:nvPr>
        </p:nvSpPr>
        <p:spPr>
          <a:xfrm>
            <a:off x="6118545" y="3550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44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778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69" y="1344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69" y="2778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45" y="1344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45" y="2778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6"/>
          </p:nvPr>
        </p:nvSpPr>
        <p:spPr>
          <a:xfrm>
            <a:off x="720000" y="181746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7"/>
          </p:nvPr>
        </p:nvSpPr>
        <p:spPr>
          <a:xfrm>
            <a:off x="3419269" y="181746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8"/>
          </p:nvPr>
        </p:nvSpPr>
        <p:spPr>
          <a:xfrm>
            <a:off x="6118545" y="181746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9"/>
          </p:nvPr>
        </p:nvSpPr>
        <p:spPr>
          <a:xfrm>
            <a:off x="720000" y="325094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0"/>
          </p:nvPr>
        </p:nvSpPr>
        <p:spPr>
          <a:xfrm>
            <a:off x="3419269" y="325094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21"/>
          </p:nvPr>
        </p:nvSpPr>
        <p:spPr>
          <a:xfrm>
            <a:off x="6118545" y="325094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62" name="Google Shape;262;p13"/>
          <p:cNvGrpSpPr/>
          <p:nvPr/>
        </p:nvGrpSpPr>
        <p:grpSpPr>
          <a:xfrm>
            <a:off x="7759499" y="-1173736"/>
            <a:ext cx="3151148" cy="3099265"/>
            <a:chOff x="7759499" y="-1173736"/>
            <a:chExt cx="3151148" cy="3099265"/>
          </a:xfrm>
        </p:grpSpPr>
        <p:sp>
          <p:nvSpPr>
            <p:cNvPr id="263" name="Google Shape;263;p13"/>
            <p:cNvSpPr/>
            <p:nvPr/>
          </p:nvSpPr>
          <p:spPr>
            <a:xfrm flipH="1">
              <a:off x="8430779" y="121161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13"/>
            <p:cNvGrpSpPr/>
            <p:nvPr/>
          </p:nvGrpSpPr>
          <p:grpSpPr>
            <a:xfrm>
              <a:off x="7759499" y="-1173736"/>
              <a:ext cx="3151148" cy="2986585"/>
              <a:chOff x="7759499" y="-1173736"/>
              <a:chExt cx="3151148" cy="2986585"/>
            </a:xfrm>
          </p:grpSpPr>
          <p:grpSp>
            <p:nvGrpSpPr>
              <p:cNvPr id="265" name="Google Shape;265;p13"/>
              <p:cNvGrpSpPr/>
              <p:nvPr/>
            </p:nvGrpSpPr>
            <p:grpSpPr>
              <a:xfrm rot="-5400000">
                <a:off x="7841781" y="-1256018"/>
                <a:ext cx="2986585" cy="3151148"/>
                <a:chOff x="8956242" y="3300524"/>
                <a:chExt cx="2986585" cy="3151148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10420439" y="4422329"/>
                  <a:ext cx="16755" cy="105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1608" extrusionOk="0">
                      <a:moveTo>
                        <a:pt x="0" y="0"/>
                      </a:moveTo>
                      <a:lnTo>
                        <a:pt x="0" y="1608"/>
                      </a:lnTo>
                      <a:lnTo>
                        <a:pt x="255" y="1608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10375955" y="4466747"/>
                  <a:ext cx="105723" cy="16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" h="256" extrusionOk="0">
                      <a:moveTo>
                        <a:pt x="1" y="1"/>
                      </a:moveTo>
                      <a:lnTo>
                        <a:pt x="1" y="255"/>
                      </a:lnTo>
                      <a:lnTo>
                        <a:pt x="1608" y="255"/>
                      </a:lnTo>
                      <a:lnTo>
                        <a:pt x="16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10784385" y="4615506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416" y="1"/>
                      </a:moveTo>
                      <a:lnTo>
                        <a:pt x="1" y="416"/>
                      </a:lnTo>
                      <a:lnTo>
                        <a:pt x="68" y="483"/>
                      </a:lnTo>
                      <a:lnTo>
                        <a:pt x="483" y="68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10783925" y="4614652"/>
                  <a:ext cx="31802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483" extrusionOk="0">
                      <a:moveTo>
                        <a:pt x="68" y="0"/>
                      </a:moveTo>
                      <a:lnTo>
                        <a:pt x="1" y="67"/>
                      </a:lnTo>
                      <a:lnTo>
                        <a:pt x="416" y="483"/>
                      </a:lnTo>
                      <a:lnTo>
                        <a:pt x="483" y="416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10873745" y="4615506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416" y="1"/>
                      </a:moveTo>
                      <a:lnTo>
                        <a:pt x="0" y="416"/>
                      </a:lnTo>
                      <a:lnTo>
                        <a:pt x="67" y="483"/>
                      </a:lnTo>
                      <a:lnTo>
                        <a:pt x="482" y="68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3"/>
                <p:cNvSpPr/>
                <p:nvPr/>
              </p:nvSpPr>
              <p:spPr>
                <a:xfrm>
                  <a:off x="10873285" y="4614652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68" y="0"/>
                      </a:moveTo>
                      <a:lnTo>
                        <a:pt x="1" y="67"/>
                      </a:lnTo>
                      <a:lnTo>
                        <a:pt x="416" y="483"/>
                      </a:lnTo>
                      <a:lnTo>
                        <a:pt x="483" y="416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3"/>
                <p:cNvSpPr/>
                <p:nvPr/>
              </p:nvSpPr>
              <p:spPr>
                <a:xfrm>
                  <a:off x="10693710" y="4540732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423" y="0"/>
                      </a:moveTo>
                      <a:lnTo>
                        <a:pt x="1" y="422"/>
                      </a:lnTo>
                      <a:lnTo>
                        <a:pt x="68" y="482"/>
                      </a:lnTo>
                      <a:lnTo>
                        <a:pt x="483" y="67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3"/>
                <p:cNvSpPr/>
                <p:nvPr/>
              </p:nvSpPr>
              <p:spPr>
                <a:xfrm>
                  <a:off x="10694170" y="4542046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67" y="0"/>
                      </a:moveTo>
                      <a:lnTo>
                        <a:pt x="0" y="67"/>
                      </a:lnTo>
                      <a:lnTo>
                        <a:pt x="416" y="482"/>
                      </a:lnTo>
                      <a:lnTo>
                        <a:pt x="483" y="415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3"/>
                <p:cNvSpPr/>
                <p:nvPr/>
              </p:nvSpPr>
              <p:spPr>
                <a:xfrm>
                  <a:off x="10783531" y="4541586"/>
                  <a:ext cx="31737" cy="3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90" extrusionOk="0">
                      <a:moveTo>
                        <a:pt x="415" y="0"/>
                      </a:moveTo>
                      <a:lnTo>
                        <a:pt x="0" y="422"/>
                      </a:lnTo>
                      <a:lnTo>
                        <a:pt x="67" y="489"/>
                      </a:lnTo>
                      <a:lnTo>
                        <a:pt x="482" y="67"/>
                      </a:lnTo>
                      <a:lnTo>
                        <a:pt x="4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>
                  <a:off x="10783531" y="4542046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67" y="0"/>
                      </a:moveTo>
                      <a:lnTo>
                        <a:pt x="0" y="67"/>
                      </a:lnTo>
                      <a:lnTo>
                        <a:pt x="415" y="482"/>
                      </a:lnTo>
                      <a:lnTo>
                        <a:pt x="482" y="415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3"/>
                <p:cNvSpPr/>
                <p:nvPr/>
              </p:nvSpPr>
              <p:spPr>
                <a:xfrm>
                  <a:off x="10014243" y="5411670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422" y="0"/>
                      </a:moveTo>
                      <a:lnTo>
                        <a:pt x="0" y="416"/>
                      </a:lnTo>
                      <a:lnTo>
                        <a:pt x="67" y="483"/>
                      </a:lnTo>
                      <a:lnTo>
                        <a:pt x="482" y="67"/>
                      </a:lnTo>
                      <a:lnTo>
                        <a:pt x="4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3"/>
                <p:cNvSpPr/>
                <p:nvPr/>
              </p:nvSpPr>
              <p:spPr>
                <a:xfrm>
                  <a:off x="10014637" y="5412524"/>
                  <a:ext cx="31737" cy="3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4" extrusionOk="0">
                      <a:moveTo>
                        <a:pt x="68" y="1"/>
                      </a:moveTo>
                      <a:lnTo>
                        <a:pt x="1" y="68"/>
                      </a:lnTo>
                      <a:lnTo>
                        <a:pt x="416" y="483"/>
                      </a:lnTo>
                      <a:lnTo>
                        <a:pt x="483" y="416"/>
                      </a:ln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3"/>
                <p:cNvSpPr/>
                <p:nvPr/>
              </p:nvSpPr>
              <p:spPr>
                <a:xfrm>
                  <a:off x="9915158" y="5411670"/>
                  <a:ext cx="3219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83" extrusionOk="0">
                      <a:moveTo>
                        <a:pt x="423" y="0"/>
                      </a:moveTo>
                      <a:lnTo>
                        <a:pt x="1" y="416"/>
                      </a:lnTo>
                      <a:lnTo>
                        <a:pt x="68" y="483"/>
                      </a:lnTo>
                      <a:lnTo>
                        <a:pt x="490" y="67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3"/>
                <p:cNvSpPr/>
                <p:nvPr/>
              </p:nvSpPr>
              <p:spPr>
                <a:xfrm>
                  <a:off x="9915618" y="5412524"/>
                  <a:ext cx="31737" cy="3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4" extrusionOk="0">
                      <a:moveTo>
                        <a:pt x="68" y="1"/>
                      </a:moveTo>
                      <a:lnTo>
                        <a:pt x="1" y="68"/>
                      </a:lnTo>
                      <a:lnTo>
                        <a:pt x="416" y="483"/>
                      </a:lnTo>
                      <a:lnTo>
                        <a:pt x="483" y="416"/>
                      </a:ln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9829346" y="4381854"/>
                  <a:ext cx="33117" cy="23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3557" extrusionOk="0">
                      <a:moveTo>
                        <a:pt x="1" y="0"/>
                      </a:moveTo>
                      <a:lnTo>
                        <a:pt x="1" y="1775"/>
                      </a:lnTo>
                      <a:lnTo>
                        <a:pt x="1" y="3557"/>
                      </a:lnTo>
                      <a:lnTo>
                        <a:pt x="503" y="3048"/>
                      </a:lnTo>
                      <a:lnTo>
                        <a:pt x="503" y="1775"/>
                      </a:lnTo>
                      <a:lnTo>
                        <a:pt x="503" y="50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70531" y="5461804"/>
                  <a:ext cx="165123" cy="16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2513" extrusionOk="0">
                      <a:moveTo>
                        <a:pt x="1" y="1"/>
                      </a:moveTo>
                      <a:lnTo>
                        <a:pt x="1" y="718"/>
                      </a:lnTo>
                      <a:lnTo>
                        <a:pt x="898" y="1615"/>
                      </a:lnTo>
                      <a:lnTo>
                        <a:pt x="1796" y="2513"/>
                      </a:lnTo>
                      <a:lnTo>
                        <a:pt x="2513" y="2513"/>
                      </a:lnTo>
                      <a:lnTo>
                        <a:pt x="1253" y="125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3"/>
                <p:cNvSpPr/>
                <p:nvPr/>
              </p:nvSpPr>
              <p:spPr>
                <a:xfrm>
                  <a:off x="11367527" y="5858342"/>
                  <a:ext cx="68270" cy="6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40" extrusionOk="0">
                      <a:moveTo>
                        <a:pt x="523" y="275"/>
                      </a:moveTo>
                      <a:cubicBezTo>
                        <a:pt x="657" y="275"/>
                        <a:pt x="764" y="383"/>
                        <a:pt x="764" y="517"/>
                      </a:cubicBezTo>
                      <a:cubicBezTo>
                        <a:pt x="764" y="657"/>
                        <a:pt x="657" y="764"/>
                        <a:pt x="523" y="764"/>
                      </a:cubicBezTo>
                      <a:cubicBezTo>
                        <a:pt x="389" y="764"/>
                        <a:pt x="275" y="657"/>
                        <a:pt x="275" y="517"/>
                      </a:cubicBezTo>
                      <a:cubicBezTo>
                        <a:pt x="275" y="383"/>
                        <a:pt x="389" y="275"/>
                        <a:pt x="523" y="275"/>
                      </a:cubicBezTo>
                      <a:close/>
                      <a:moveTo>
                        <a:pt x="523" y="1"/>
                      </a:moveTo>
                      <a:cubicBezTo>
                        <a:pt x="235" y="1"/>
                        <a:pt x="0" y="235"/>
                        <a:pt x="0" y="517"/>
                      </a:cubicBezTo>
                      <a:cubicBezTo>
                        <a:pt x="0" y="805"/>
                        <a:pt x="235" y="1039"/>
                        <a:pt x="523" y="1039"/>
                      </a:cubicBezTo>
                      <a:cubicBezTo>
                        <a:pt x="804" y="1039"/>
                        <a:pt x="1039" y="805"/>
                        <a:pt x="1039" y="517"/>
                      </a:cubicBezTo>
                      <a:cubicBezTo>
                        <a:pt x="1039" y="235"/>
                        <a:pt x="804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3"/>
                <p:cNvSpPr/>
                <p:nvPr/>
              </p:nvSpPr>
              <p:spPr>
                <a:xfrm>
                  <a:off x="9789791" y="4179413"/>
                  <a:ext cx="68270" cy="68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39" extrusionOk="0">
                      <a:moveTo>
                        <a:pt x="516" y="275"/>
                      </a:moveTo>
                      <a:cubicBezTo>
                        <a:pt x="650" y="275"/>
                        <a:pt x="764" y="382"/>
                        <a:pt x="764" y="522"/>
                      </a:cubicBezTo>
                      <a:cubicBezTo>
                        <a:pt x="764" y="656"/>
                        <a:pt x="650" y="764"/>
                        <a:pt x="516" y="764"/>
                      </a:cubicBezTo>
                      <a:cubicBezTo>
                        <a:pt x="382" y="764"/>
                        <a:pt x="275" y="656"/>
                        <a:pt x="275" y="522"/>
                      </a:cubicBezTo>
                      <a:cubicBezTo>
                        <a:pt x="275" y="382"/>
                        <a:pt x="382" y="275"/>
                        <a:pt x="516" y="275"/>
                      </a:cubicBezTo>
                      <a:close/>
                      <a:moveTo>
                        <a:pt x="516" y="0"/>
                      </a:moveTo>
                      <a:cubicBezTo>
                        <a:pt x="228" y="0"/>
                        <a:pt x="0" y="234"/>
                        <a:pt x="0" y="522"/>
                      </a:cubicBezTo>
                      <a:cubicBezTo>
                        <a:pt x="0" y="804"/>
                        <a:pt x="228" y="1038"/>
                        <a:pt x="516" y="1038"/>
                      </a:cubicBezTo>
                      <a:cubicBezTo>
                        <a:pt x="804" y="1038"/>
                        <a:pt x="1038" y="804"/>
                        <a:pt x="1038" y="522"/>
                      </a:cubicBezTo>
                      <a:cubicBezTo>
                        <a:pt x="1038" y="234"/>
                        <a:pt x="804" y="0"/>
                        <a:pt x="5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13"/>
                <p:cNvSpPr/>
                <p:nvPr/>
              </p:nvSpPr>
              <p:spPr>
                <a:xfrm>
                  <a:off x="9814825" y="4238811"/>
                  <a:ext cx="1579214" cy="1642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4" h="24998" extrusionOk="0">
                      <a:moveTo>
                        <a:pt x="1" y="0"/>
                      </a:moveTo>
                      <a:lnTo>
                        <a:pt x="1" y="6866"/>
                      </a:lnTo>
                      <a:lnTo>
                        <a:pt x="10443" y="17308"/>
                      </a:lnTo>
                      <a:lnTo>
                        <a:pt x="10483" y="17348"/>
                      </a:lnTo>
                      <a:lnTo>
                        <a:pt x="16190" y="17348"/>
                      </a:lnTo>
                      <a:lnTo>
                        <a:pt x="23839" y="24997"/>
                      </a:lnTo>
                      <a:lnTo>
                        <a:pt x="24033" y="24803"/>
                      </a:lnTo>
                      <a:lnTo>
                        <a:pt x="16344" y="17114"/>
                      </a:lnTo>
                      <a:lnTo>
                        <a:pt x="16304" y="17073"/>
                      </a:lnTo>
                      <a:lnTo>
                        <a:pt x="10597" y="17073"/>
                      </a:lnTo>
                      <a:lnTo>
                        <a:pt x="269" y="6752"/>
                      </a:ln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13"/>
                <p:cNvSpPr/>
                <p:nvPr/>
              </p:nvSpPr>
              <p:spPr>
                <a:xfrm>
                  <a:off x="9967592" y="4834702"/>
                  <a:ext cx="420331" cy="41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7" h="6384" extrusionOk="0">
                      <a:moveTo>
                        <a:pt x="0" y="0"/>
                      </a:moveTo>
                      <a:lnTo>
                        <a:pt x="0" y="2860"/>
                      </a:lnTo>
                      <a:lnTo>
                        <a:pt x="3523" y="6384"/>
                      </a:lnTo>
                      <a:lnTo>
                        <a:pt x="6397" y="6384"/>
                      </a:lnTo>
                      <a:lnTo>
                        <a:pt x="6397" y="6270"/>
                      </a:lnTo>
                      <a:lnTo>
                        <a:pt x="3570" y="6270"/>
                      </a:lnTo>
                      <a:lnTo>
                        <a:pt x="107" y="2813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13"/>
                <p:cNvSpPr/>
                <p:nvPr/>
              </p:nvSpPr>
              <p:spPr>
                <a:xfrm>
                  <a:off x="9828492" y="4039458"/>
                  <a:ext cx="72672" cy="72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1106" extrusionOk="0">
                      <a:moveTo>
                        <a:pt x="938" y="0"/>
                      </a:moveTo>
                      <a:lnTo>
                        <a:pt x="938" y="938"/>
                      </a:lnTo>
                      <a:lnTo>
                        <a:pt x="0" y="938"/>
                      </a:lnTo>
                      <a:lnTo>
                        <a:pt x="0" y="1105"/>
                      </a:lnTo>
                      <a:lnTo>
                        <a:pt x="1106" y="1105"/>
                      </a:lnTo>
                      <a:lnTo>
                        <a:pt x="11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13"/>
                <p:cNvSpPr/>
                <p:nvPr/>
              </p:nvSpPr>
              <p:spPr>
                <a:xfrm>
                  <a:off x="10266817" y="5591246"/>
                  <a:ext cx="72672" cy="7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1113" extrusionOk="0">
                      <a:moveTo>
                        <a:pt x="1" y="0"/>
                      </a:moveTo>
                      <a:lnTo>
                        <a:pt x="1" y="1112"/>
                      </a:lnTo>
                      <a:lnTo>
                        <a:pt x="168" y="1112"/>
                      </a:lnTo>
                      <a:lnTo>
                        <a:pt x="168" y="174"/>
                      </a:lnTo>
                      <a:lnTo>
                        <a:pt x="1106" y="174"/>
                      </a:lnTo>
                      <a:lnTo>
                        <a:pt x="11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13"/>
                <p:cNvSpPr/>
                <p:nvPr/>
              </p:nvSpPr>
              <p:spPr>
                <a:xfrm>
                  <a:off x="10234293" y="4336911"/>
                  <a:ext cx="278206" cy="278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4" h="4235" extrusionOk="0">
                      <a:moveTo>
                        <a:pt x="0" y="1"/>
                      </a:moveTo>
                      <a:lnTo>
                        <a:pt x="2117" y="2117"/>
                      </a:lnTo>
                      <a:lnTo>
                        <a:pt x="4233" y="4234"/>
                      </a:lnTo>
                      <a:lnTo>
                        <a:pt x="4233" y="3028"/>
                      </a:lnTo>
                      <a:lnTo>
                        <a:pt x="2719" y="1515"/>
                      </a:lnTo>
                      <a:lnTo>
                        <a:pt x="120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262021" y="3300524"/>
                  <a:ext cx="68270" cy="68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39" extrusionOk="0">
                      <a:moveTo>
                        <a:pt x="516" y="275"/>
                      </a:moveTo>
                      <a:cubicBezTo>
                        <a:pt x="656" y="275"/>
                        <a:pt x="764" y="382"/>
                        <a:pt x="764" y="516"/>
                      </a:cubicBezTo>
                      <a:cubicBezTo>
                        <a:pt x="764" y="650"/>
                        <a:pt x="656" y="764"/>
                        <a:pt x="516" y="764"/>
                      </a:cubicBezTo>
                      <a:cubicBezTo>
                        <a:pt x="382" y="764"/>
                        <a:pt x="275" y="650"/>
                        <a:pt x="275" y="516"/>
                      </a:cubicBezTo>
                      <a:cubicBezTo>
                        <a:pt x="275" y="382"/>
                        <a:pt x="382" y="275"/>
                        <a:pt x="516" y="275"/>
                      </a:cubicBezTo>
                      <a:close/>
                      <a:moveTo>
                        <a:pt x="516" y="0"/>
                      </a:moveTo>
                      <a:cubicBezTo>
                        <a:pt x="234" y="0"/>
                        <a:pt x="0" y="228"/>
                        <a:pt x="0" y="516"/>
                      </a:cubicBezTo>
                      <a:cubicBezTo>
                        <a:pt x="0" y="804"/>
                        <a:pt x="234" y="1038"/>
                        <a:pt x="516" y="1038"/>
                      </a:cubicBezTo>
                      <a:cubicBezTo>
                        <a:pt x="804" y="1038"/>
                        <a:pt x="1038" y="804"/>
                        <a:pt x="1038" y="516"/>
                      </a:cubicBezTo>
                      <a:cubicBezTo>
                        <a:pt x="1038" y="228"/>
                        <a:pt x="804" y="0"/>
                        <a:pt x="5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13"/>
                <p:cNvSpPr/>
                <p:nvPr/>
              </p:nvSpPr>
              <p:spPr>
                <a:xfrm>
                  <a:off x="11600784" y="5328026"/>
                  <a:ext cx="68270" cy="68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39" extrusionOk="0">
                      <a:moveTo>
                        <a:pt x="523" y="275"/>
                      </a:moveTo>
                      <a:cubicBezTo>
                        <a:pt x="657" y="275"/>
                        <a:pt x="764" y="383"/>
                        <a:pt x="764" y="517"/>
                      </a:cubicBezTo>
                      <a:cubicBezTo>
                        <a:pt x="764" y="650"/>
                        <a:pt x="657" y="764"/>
                        <a:pt x="523" y="764"/>
                      </a:cubicBezTo>
                      <a:cubicBezTo>
                        <a:pt x="389" y="764"/>
                        <a:pt x="275" y="650"/>
                        <a:pt x="275" y="517"/>
                      </a:cubicBezTo>
                      <a:cubicBezTo>
                        <a:pt x="275" y="383"/>
                        <a:pt x="389" y="275"/>
                        <a:pt x="523" y="275"/>
                      </a:cubicBezTo>
                      <a:close/>
                      <a:moveTo>
                        <a:pt x="523" y="1"/>
                      </a:moveTo>
                      <a:cubicBezTo>
                        <a:pt x="235" y="1"/>
                        <a:pt x="0" y="229"/>
                        <a:pt x="0" y="517"/>
                      </a:cubicBezTo>
                      <a:cubicBezTo>
                        <a:pt x="0" y="805"/>
                        <a:pt x="235" y="1039"/>
                        <a:pt x="523" y="1039"/>
                      </a:cubicBezTo>
                      <a:cubicBezTo>
                        <a:pt x="804" y="1039"/>
                        <a:pt x="1039" y="805"/>
                        <a:pt x="1039" y="517"/>
                      </a:cubicBezTo>
                      <a:cubicBezTo>
                        <a:pt x="1039" y="229"/>
                        <a:pt x="804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13"/>
                <p:cNvSpPr/>
                <p:nvPr/>
              </p:nvSpPr>
              <p:spPr>
                <a:xfrm>
                  <a:off x="10225488" y="3353286"/>
                  <a:ext cx="1396941" cy="1999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0" h="30424" extrusionOk="0">
                      <a:moveTo>
                        <a:pt x="1480" y="1"/>
                      </a:moveTo>
                      <a:lnTo>
                        <a:pt x="1286" y="195"/>
                      </a:lnTo>
                      <a:lnTo>
                        <a:pt x="4863" y="3765"/>
                      </a:lnTo>
                      <a:lnTo>
                        <a:pt x="4863" y="7771"/>
                      </a:lnTo>
                      <a:lnTo>
                        <a:pt x="0" y="12633"/>
                      </a:lnTo>
                      <a:lnTo>
                        <a:pt x="0" y="15145"/>
                      </a:lnTo>
                      <a:lnTo>
                        <a:pt x="7964" y="23109"/>
                      </a:lnTo>
                      <a:lnTo>
                        <a:pt x="8004" y="23149"/>
                      </a:lnTo>
                      <a:lnTo>
                        <a:pt x="13798" y="23149"/>
                      </a:lnTo>
                      <a:lnTo>
                        <a:pt x="21065" y="30423"/>
                      </a:lnTo>
                      <a:lnTo>
                        <a:pt x="21260" y="30229"/>
                      </a:lnTo>
                      <a:lnTo>
                        <a:pt x="13952" y="22921"/>
                      </a:lnTo>
                      <a:lnTo>
                        <a:pt x="13912" y="22881"/>
                      </a:lnTo>
                      <a:lnTo>
                        <a:pt x="8118" y="22881"/>
                      </a:lnTo>
                      <a:lnTo>
                        <a:pt x="275" y="15031"/>
                      </a:lnTo>
                      <a:lnTo>
                        <a:pt x="275" y="12747"/>
                      </a:lnTo>
                      <a:lnTo>
                        <a:pt x="5137" y="7884"/>
                      </a:lnTo>
                      <a:lnTo>
                        <a:pt x="5137" y="3651"/>
                      </a:lnTo>
                      <a:lnTo>
                        <a:pt x="148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13"/>
                <p:cNvSpPr/>
                <p:nvPr/>
              </p:nvSpPr>
              <p:spPr>
                <a:xfrm>
                  <a:off x="10410320" y="4006013"/>
                  <a:ext cx="566004" cy="86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4" h="13122" extrusionOk="0">
                      <a:moveTo>
                        <a:pt x="81" y="0"/>
                      </a:moveTo>
                      <a:lnTo>
                        <a:pt x="0" y="80"/>
                      </a:lnTo>
                      <a:lnTo>
                        <a:pt x="3677" y="3751"/>
                      </a:lnTo>
                      <a:lnTo>
                        <a:pt x="3677" y="8259"/>
                      </a:lnTo>
                      <a:lnTo>
                        <a:pt x="8533" y="13121"/>
                      </a:lnTo>
                      <a:lnTo>
                        <a:pt x="8614" y="13048"/>
                      </a:lnTo>
                      <a:lnTo>
                        <a:pt x="3785" y="8218"/>
                      </a:lnTo>
                      <a:lnTo>
                        <a:pt x="3785" y="3704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13"/>
                <p:cNvSpPr/>
                <p:nvPr/>
              </p:nvSpPr>
              <p:spPr>
                <a:xfrm>
                  <a:off x="10255385" y="3686877"/>
                  <a:ext cx="301072" cy="47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7235" extrusionOk="0">
                      <a:moveTo>
                        <a:pt x="4508" y="1"/>
                      </a:moveTo>
                      <a:lnTo>
                        <a:pt x="1" y="4502"/>
                      </a:lnTo>
                      <a:lnTo>
                        <a:pt x="1" y="7235"/>
                      </a:lnTo>
                      <a:lnTo>
                        <a:pt x="108" y="7235"/>
                      </a:lnTo>
                      <a:lnTo>
                        <a:pt x="108" y="4549"/>
                      </a:lnTo>
                      <a:lnTo>
                        <a:pt x="4582" y="75"/>
                      </a:lnTo>
                      <a:lnTo>
                        <a:pt x="450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13"/>
                <p:cNvSpPr/>
                <p:nvPr/>
              </p:nvSpPr>
              <p:spPr>
                <a:xfrm>
                  <a:off x="9255008" y="4141500"/>
                  <a:ext cx="1615287" cy="22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3" h="34262" extrusionOk="0">
                      <a:moveTo>
                        <a:pt x="195" y="1"/>
                      </a:moveTo>
                      <a:lnTo>
                        <a:pt x="1" y="195"/>
                      </a:lnTo>
                      <a:lnTo>
                        <a:pt x="5406" y="5601"/>
                      </a:lnTo>
                      <a:lnTo>
                        <a:pt x="5406" y="20832"/>
                      </a:lnTo>
                      <a:lnTo>
                        <a:pt x="12747" y="28179"/>
                      </a:lnTo>
                      <a:lnTo>
                        <a:pt x="12787" y="28220"/>
                      </a:lnTo>
                      <a:lnTo>
                        <a:pt x="24308" y="28220"/>
                      </a:lnTo>
                      <a:lnTo>
                        <a:pt x="24308" y="34261"/>
                      </a:lnTo>
                      <a:lnTo>
                        <a:pt x="24583" y="34261"/>
                      </a:lnTo>
                      <a:lnTo>
                        <a:pt x="24583" y="27945"/>
                      </a:lnTo>
                      <a:lnTo>
                        <a:pt x="12901" y="27945"/>
                      </a:lnTo>
                      <a:lnTo>
                        <a:pt x="5681" y="20718"/>
                      </a:lnTo>
                      <a:lnTo>
                        <a:pt x="5681" y="5487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13"/>
                <p:cNvSpPr/>
                <p:nvPr/>
              </p:nvSpPr>
              <p:spPr>
                <a:xfrm>
                  <a:off x="9714097" y="5605307"/>
                  <a:ext cx="278206" cy="278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4" h="4234" extrusionOk="0">
                      <a:moveTo>
                        <a:pt x="0" y="1"/>
                      </a:moveTo>
                      <a:lnTo>
                        <a:pt x="2117" y="2117"/>
                      </a:lnTo>
                      <a:lnTo>
                        <a:pt x="4233" y="4234"/>
                      </a:lnTo>
                      <a:lnTo>
                        <a:pt x="4233" y="3028"/>
                      </a:lnTo>
                      <a:lnTo>
                        <a:pt x="2719" y="1514"/>
                      </a:lnTo>
                      <a:lnTo>
                        <a:pt x="120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3"/>
                <p:cNvSpPr/>
                <p:nvPr/>
              </p:nvSpPr>
              <p:spPr>
                <a:xfrm>
                  <a:off x="10827094" y="6383402"/>
                  <a:ext cx="68270" cy="68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39" extrusionOk="0">
                      <a:moveTo>
                        <a:pt x="523" y="275"/>
                      </a:moveTo>
                      <a:cubicBezTo>
                        <a:pt x="657" y="275"/>
                        <a:pt x="764" y="382"/>
                        <a:pt x="764" y="523"/>
                      </a:cubicBezTo>
                      <a:cubicBezTo>
                        <a:pt x="764" y="657"/>
                        <a:pt x="657" y="764"/>
                        <a:pt x="523" y="764"/>
                      </a:cubicBezTo>
                      <a:cubicBezTo>
                        <a:pt x="389" y="764"/>
                        <a:pt x="275" y="657"/>
                        <a:pt x="275" y="523"/>
                      </a:cubicBezTo>
                      <a:cubicBezTo>
                        <a:pt x="275" y="382"/>
                        <a:pt x="389" y="275"/>
                        <a:pt x="523" y="275"/>
                      </a:cubicBezTo>
                      <a:close/>
                      <a:moveTo>
                        <a:pt x="523" y="1"/>
                      </a:moveTo>
                      <a:cubicBezTo>
                        <a:pt x="235" y="1"/>
                        <a:pt x="0" y="235"/>
                        <a:pt x="0" y="523"/>
                      </a:cubicBezTo>
                      <a:cubicBezTo>
                        <a:pt x="0" y="804"/>
                        <a:pt x="235" y="1039"/>
                        <a:pt x="523" y="1039"/>
                      </a:cubicBezTo>
                      <a:cubicBezTo>
                        <a:pt x="811" y="1039"/>
                        <a:pt x="1038" y="804"/>
                        <a:pt x="1038" y="523"/>
                      </a:cubicBezTo>
                      <a:cubicBezTo>
                        <a:pt x="1038" y="235"/>
                        <a:pt x="811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3"/>
                <p:cNvSpPr/>
                <p:nvPr/>
              </p:nvSpPr>
              <p:spPr>
                <a:xfrm>
                  <a:off x="9214533" y="4102339"/>
                  <a:ext cx="68270" cy="6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40" extrusionOk="0">
                      <a:moveTo>
                        <a:pt x="523" y="275"/>
                      </a:moveTo>
                      <a:cubicBezTo>
                        <a:pt x="657" y="275"/>
                        <a:pt x="764" y="383"/>
                        <a:pt x="764" y="517"/>
                      </a:cubicBezTo>
                      <a:cubicBezTo>
                        <a:pt x="764" y="657"/>
                        <a:pt x="657" y="764"/>
                        <a:pt x="523" y="764"/>
                      </a:cubicBezTo>
                      <a:cubicBezTo>
                        <a:pt x="389" y="764"/>
                        <a:pt x="275" y="657"/>
                        <a:pt x="275" y="517"/>
                      </a:cubicBezTo>
                      <a:cubicBezTo>
                        <a:pt x="275" y="383"/>
                        <a:pt x="389" y="275"/>
                        <a:pt x="523" y="275"/>
                      </a:cubicBezTo>
                      <a:close/>
                      <a:moveTo>
                        <a:pt x="523" y="1"/>
                      </a:moveTo>
                      <a:cubicBezTo>
                        <a:pt x="235" y="1"/>
                        <a:pt x="1" y="235"/>
                        <a:pt x="1" y="517"/>
                      </a:cubicBezTo>
                      <a:cubicBezTo>
                        <a:pt x="1" y="805"/>
                        <a:pt x="235" y="1039"/>
                        <a:pt x="523" y="1039"/>
                      </a:cubicBezTo>
                      <a:cubicBezTo>
                        <a:pt x="805" y="1039"/>
                        <a:pt x="1039" y="805"/>
                        <a:pt x="1039" y="517"/>
                      </a:cubicBezTo>
                      <a:cubicBezTo>
                        <a:pt x="1039" y="235"/>
                        <a:pt x="805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9039361" y="4433762"/>
                  <a:ext cx="582366" cy="825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3" h="12560" extrusionOk="0">
                      <a:moveTo>
                        <a:pt x="81" y="0"/>
                      </a:moveTo>
                      <a:lnTo>
                        <a:pt x="1" y="81"/>
                      </a:lnTo>
                      <a:lnTo>
                        <a:pt x="3471" y="3550"/>
                      </a:lnTo>
                      <a:lnTo>
                        <a:pt x="3471" y="7248"/>
                      </a:lnTo>
                      <a:lnTo>
                        <a:pt x="8789" y="12559"/>
                      </a:lnTo>
                      <a:lnTo>
                        <a:pt x="8862" y="12479"/>
                      </a:lnTo>
                      <a:lnTo>
                        <a:pt x="3584" y="7201"/>
                      </a:lnTo>
                      <a:lnTo>
                        <a:pt x="3584" y="3504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13"/>
                <p:cNvSpPr/>
                <p:nvPr/>
              </p:nvSpPr>
              <p:spPr>
                <a:xfrm>
                  <a:off x="10447247" y="5986864"/>
                  <a:ext cx="416848" cy="244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4" h="3719" extrusionOk="0">
                      <a:moveTo>
                        <a:pt x="81" y="1"/>
                      </a:moveTo>
                      <a:lnTo>
                        <a:pt x="1" y="74"/>
                      </a:lnTo>
                      <a:lnTo>
                        <a:pt x="1789" y="1863"/>
                      </a:lnTo>
                      <a:lnTo>
                        <a:pt x="4408" y="1863"/>
                      </a:lnTo>
                      <a:lnTo>
                        <a:pt x="6263" y="3718"/>
                      </a:lnTo>
                      <a:lnTo>
                        <a:pt x="6344" y="3644"/>
                      </a:lnTo>
                      <a:lnTo>
                        <a:pt x="4455" y="1756"/>
                      </a:lnTo>
                      <a:lnTo>
                        <a:pt x="1836" y="1756"/>
                      </a:lnTo>
                      <a:lnTo>
                        <a:pt x="8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3"/>
                <p:cNvSpPr/>
                <p:nvPr/>
              </p:nvSpPr>
              <p:spPr>
                <a:xfrm>
                  <a:off x="10063063" y="4988258"/>
                  <a:ext cx="48492" cy="48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738" extrusionOk="0">
                      <a:moveTo>
                        <a:pt x="1" y="1"/>
                      </a:moveTo>
                      <a:lnTo>
                        <a:pt x="1" y="738"/>
                      </a:lnTo>
                      <a:lnTo>
                        <a:pt x="737" y="738"/>
                      </a:lnTo>
                      <a:lnTo>
                        <a:pt x="7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10781757" y="5261137"/>
                  <a:ext cx="9265" cy="57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879" extrusionOk="0">
                      <a:moveTo>
                        <a:pt x="0" y="1"/>
                      </a:moveTo>
                      <a:lnTo>
                        <a:pt x="0" y="878"/>
                      </a:lnTo>
                      <a:lnTo>
                        <a:pt x="141" y="878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3"/>
                <p:cNvSpPr/>
                <p:nvPr/>
              </p:nvSpPr>
              <p:spPr>
                <a:xfrm>
                  <a:off x="10757511" y="5285383"/>
                  <a:ext cx="57757" cy="9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141" extrusionOk="0">
                      <a:moveTo>
                        <a:pt x="1" y="0"/>
                      </a:moveTo>
                      <a:lnTo>
                        <a:pt x="1" y="141"/>
                      </a:lnTo>
                      <a:lnTo>
                        <a:pt x="878" y="141"/>
                      </a:lnTo>
                      <a:lnTo>
                        <a:pt x="87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3"/>
                <p:cNvSpPr/>
                <p:nvPr/>
              </p:nvSpPr>
              <p:spPr>
                <a:xfrm>
                  <a:off x="10659412" y="5261137"/>
                  <a:ext cx="55917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04" extrusionOk="0">
                      <a:moveTo>
                        <a:pt x="503" y="1"/>
                      </a:moveTo>
                      <a:lnTo>
                        <a:pt x="0" y="604"/>
                      </a:lnTo>
                      <a:lnTo>
                        <a:pt x="355" y="604"/>
                      </a:lnTo>
                      <a:lnTo>
                        <a:pt x="8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3"/>
                <p:cNvSpPr/>
                <p:nvPr/>
              </p:nvSpPr>
              <p:spPr>
                <a:xfrm>
                  <a:off x="10616703" y="5261137"/>
                  <a:ext cx="55983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04" extrusionOk="0">
                      <a:moveTo>
                        <a:pt x="496" y="1"/>
                      </a:moveTo>
                      <a:lnTo>
                        <a:pt x="1" y="604"/>
                      </a:lnTo>
                      <a:lnTo>
                        <a:pt x="356" y="604"/>
                      </a:lnTo>
                      <a:lnTo>
                        <a:pt x="8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13"/>
                <p:cNvSpPr/>
                <p:nvPr/>
              </p:nvSpPr>
              <p:spPr>
                <a:xfrm>
                  <a:off x="10573994" y="5261137"/>
                  <a:ext cx="55983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04" extrusionOk="0">
                      <a:moveTo>
                        <a:pt x="497" y="1"/>
                      </a:moveTo>
                      <a:lnTo>
                        <a:pt x="1" y="604"/>
                      </a:lnTo>
                      <a:lnTo>
                        <a:pt x="356" y="60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13"/>
                <p:cNvSpPr/>
                <p:nvPr/>
              </p:nvSpPr>
              <p:spPr>
                <a:xfrm>
                  <a:off x="10530891" y="5261137"/>
                  <a:ext cx="56377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04" extrusionOk="0">
                      <a:moveTo>
                        <a:pt x="503" y="1"/>
                      </a:moveTo>
                      <a:lnTo>
                        <a:pt x="0" y="604"/>
                      </a:lnTo>
                      <a:lnTo>
                        <a:pt x="355" y="604"/>
                      </a:lnTo>
                      <a:lnTo>
                        <a:pt x="8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3"/>
                <p:cNvSpPr/>
                <p:nvPr/>
              </p:nvSpPr>
              <p:spPr>
                <a:xfrm>
                  <a:off x="10488182" y="5261137"/>
                  <a:ext cx="56443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604" extrusionOk="0">
                      <a:moveTo>
                        <a:pt x="503" y="1"/>
                      </a:moveTo>
                      <a:lnTo>
                        <a:pt x="1" y="604"/>
                      </a:lnTo>
                      <a:lnTo>
                        <a:pt x="356" y="604"/>
                      </a:lnTo>
                      <a:lnTo>
                        <a:pt x="8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>
                  <a:off x="10378189" y="5090366"/>
                  <a:ext cx="108746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263" extrusionOk="0">
                      <a:moveTo>
                        <a:pt x="0" y="1"/>
                      </a:moveTo>
                      <a:lnTo>
                        <a:pt x="0" y="262"/>
                      </a:lnTo>
                      <a:lnTo>
                        <a:pt x="1655" y="262"/>
                      </a:lnTo>
                      <a:lnTo>
                        <a:pt x="165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3"/>
                <p:cNvSpPr/>
                <p:nvPr/>
              </p:nvSpPr>
              <p:spPr>
                <a:xfrm>
                  <a:off x="10302890" y="5090366"/>
                  <a:ext cx="54669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263" extrusionOk="0">
                      <a:moveTo>
                        <a:pt x="1" y="1"/>
                      </a:moveTo>
                      <a:lnTo>
                        <a:pt x="1" y="262"/>
                      </a:lnTo>
                      <a:lnTo>
                        <a:pt x="831" y="262"/>
                      </a:lnTo>
                      <a:lnTo>
                        <a:pt x="8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13"/>
                <p:cNvSpPr/>
                <p:nvPr/>
              </p:nvSpPr>
              <p:spPr>
                <a:xfrm>
                  <a:off x="10269446" y="5090366"/>
                  <a:ext cx="17675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3" extrusionOk="0">
                      <a:moveTo>
                        <a:pt x="1" y="1"/>
                      </a:moveTo>
                      <a:lnTo>
                        <a:pt x="1" y="262"/>
                      </a:lnTo>
                      <a:lnTo>
                        <a:pt x="269" y="262"/>
                      </a:lnTo>
                      <a:lnTo>
                        <a:pt x="2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3"/>
                <p:cNvSpPr/>
                <p:nvPr/>
              </p:nvSpPr>
              <p:spPr>
                <a:xfrm>
                  <a:off x="10177917" y="5095688"/>
                  <a:ext cx="753534" cy="22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8" h="3383" extrusionOk="0">
                      <a:moveTo>
                        <a:pt x="108" y="0"/>
                      </a:moveTo>
                      <a:lnTo>
                        <a:pt x="1" y="101"/>
                      </a:lnTo>
                      <a:lnTo>
                        <a:pt x="1267" y="1367"/>
                      </a:lnTo>
                      <a:lnTo>
                        <a:pt x="9351" y="1367"/>
                      </a:lnTo>
                      <a:lnTo>
                        <a:pt x="11360" y="3383"/>
                      </a:lnTo>
                      <a:lnTo>
                        <a:pt x="11468" y="3276"/>
                      </a:lnTo>
                      <a:lnTo>
                        <a:pt x="9411" y="1219"/>
                      </a:lnTo>
                      <a:lnTo>
                        <a:pt x="1327" y="1219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10362749" y="4007722"/>
                  <a:ext cx="250937" cy="25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" h="3819" fill="none" extrusionOk="0">
                      <a:moveTo>
                        <a:pt x="3819" y="1910"/>
                      </a:moveTo>
                      <a:cubicBezTo>
                        <a:pt x="3819" y="2961"/>
                        <a:pt x="2968" y="3819"/>
                        <a:pt x="1910" y="3819"/>
                      </a:cubicBezTo>
                      <a:cubicBezTo>
                        <a:pt x="858" y="3819"/>
                        <a:pt x="1" y="2961"/>
                        <a:pt x="1" y="1910"/>
                      </a:cubicBezTo>
                      <a:cubicBezTo>
                        <a:pt x="1" y="851"/>
                        <a:pt x="858" y="1"/>
                        <a:pt x="1910" y="1"/>
                      </a:cubicBezTo>
                      <a:cubicBezTo>
                        <a:pt x="2968" y="1"/>
                        <a:pt x="3819" y="851"/>
                        <a:pt x="3819" y="19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miter lim="66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9065380" y="4791533"/>
                  <a:ext cx="108286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263" extrusionOk="0">
                      <a:moveTo>
                        <a:pt x="0" y="1"/>
                      </a:moveTo>
                      <a:lnTo>
                        <a:pt x="0" y="262"/>
                      </a:lnTo>
                      <a:lnTo>
                        <a:pt x="1648" y="262"/>
                      </a:ln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8989687" y="4791533"/>
                  <a:ext cx="54603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263" extrusionOk="0">
                      <a:moveTo>
                        <a:pt x="0" y="1"/>
                      </a:moveTo>
                      <a:lnTo>
                        <a:pt x="0" y="262"/>
                      </a:lnTo>
                      <a:lnTo>
                        <a:pt x="831" y="262"/>
                      </a:lnTo>
                      <a:lnTo>
                        <a:pt x="8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8956242" y="4791533"/>
                  <a:ext cx="17610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3" extrusionOk="0">
                      <a:moveTo>
                        <a:pt x="0" y="1"/>
                      </a:moveTo>
                      <a:lnTo>
                        <a:pt x="0" y="262"/>
                      </a:lnTo>
                      <a:lnTo>
                        <a:pt x="268" y="262"/>
                      </a:lnTo>
                      <a:lnTo>
                        <a:pt x="26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9757200" y="4787131"/>
                  <a:ext cx="54209" cy="8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129" extrusionOk="0">
                      <a:moveTo>
                        <a:pt x="0" y="1"/>
                      </a:moveTo>
                      <a:lnTo>
                        <a:pt x="0" y="128"/>
                      </a:lnTo>
                      <a:lnTo>
                        <a:pt x="824" y="128"/>
                      </a:lnTo>
                      <a:lnTo>
                        <a:pt x="82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9719354" y="4787131"/>
                  <a:ext cx="27334" cy="8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129" extrusionOk="0">
                      <a:moveTo>
                        <a:pt x="0" y="1"/>
                      </a:moveTo>
                      <a:lnTo>
                        <a:pt x="0" y="128"/>
                      </a:lnTo>
                      <a:lnTo>
                        <a:pt x="416" y="128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13"/>
                <p:cNvSpPr/>
                <p:nvPr/>
              </p:nvSpPr>
              <p:spPr>
                <a:xfrm>
                  <a:off x="9702599" y="4787131"/>
                  <a:ext cx="8871" cy="8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29" extrusionOk="0">
                      <a:moveTo>
                        <a:pt x="1" y="1"/>
                      </a:moveTo>
                      <a:lnTo>
                        <a:pt x="1" y="128"/>
                      </a:lnTo>
                      <a:lnTo>
                        <a:pt x="135" y="128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9835982" y="4513858"/>
                  <a:ext cx="2106845" cy="18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64" h="27938" extrusionOk="0">
                      <a:moveTo>
                        <a:pt x="31983" y="0"/>
                      </a:moveTo>
                      <a:lnTo>
                        <a:pt x="22131" y="9853"/>
                      </a:lnTo>
                      <a:lnTo>
                        <a:pt x="18648" y="9853"/>
                      </a:lnTo>
                      <a:lnTo>
                        <a:pt x="15928" y="7047"/>
                      </a:lnTo>
                      <a:lnTo>
                        <a:pt x="15064" y="7911"/>
                      </a:lnTo>
                      <a:lnTo>
                        <a:pt x="15064" y="13510"/>
                      </a:lnTo>
                      <a:lnTo>
                        <a:pt x="13276" y="15299"/>
                      </a:lnTo>
                      <a:lnTo>
                        <a:pt x="12559" y="15299"/>
                      </a:lnTo>
                      <a:lnTo>
                        <a:pt x="10777" y="17074"/>
                      </a:lnTo>
                      <a:lnTo>
                        <a:pt x="10784" y="17074"/>
                      </a:lnTo>
                      <a:lnTo>
                        <a:pt x="0" y="27857"/>
                      </a:lnTo>
                      <a:lnTo>
                        <a:pt x="81" y="27938"/>
                      </a:lnTo>
                      <a:lnTo>
                        <a:pt x="10938" y="17074"/>
                      </a:lnTo>
                      <a:lnTo>
                        <a:pt x="15064" y="17074"/>
                      </a:lnTo>
                      <a:lnTo>
                        <a:pt x="18406" y="13731"/>
                      </a:lnTo>
                      <a:lnTo>
                        <a:pt x="21950" y="10188"/>
                      </a:lnTo>
                      <a:lnTo>
                        <a:pt x="32064" y="81"/>
                      </a:lnTo>
                      <a:lnTo>
                        <a:pt x="319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0" name="Google Shape;320;p13"/>
              <p:cNvSpPr/>
              <p:nvPr/>
            </p:nvSpPr>
            <p:spPr>
              <a:xfrm flipH="1">
                <a:off x="8430781" y="-227234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3" name="Google Shape;383;p15"/>
          <p:cNvGrpSpPr/>
          <p:nvPr/>
        </p:nvGrpSpPr>
        <p:grpSpPr>
          <a:xfrm>
            <a:off x="-526558" y="2564049"/>
            <a:ext cx="10652669" cy="3316398"/>
            <a:chOff x="-526558" y="2564049"/>
            <a:chExt cx="10652669" cy="3316398"/>
          </a:xfrm>
        </p:grpSpPr>
        <p:sp>
          <p:nvSpPr>
            <p:cNvPr id="384" name="Google Shape;384;p15"/>
            <p:cNvSpPr/>
            <p:nvPr/>
          </p:nvSpPr>
          <p:spPr>
            <a:xfrm flipH="1">
              <a:off x="7755151" y="4429595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108254" y="4172595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15"/>
            <p:cNvGrpSpPr/>
            <p:nvPr/>
          </p:nvGrpSpPr>
          <p:grpSpPr>
            <a:xfrm>
              <a:off x="-526558" y="2564049"/>
              <a:ext cx="10652669" cy="3316398"/>
              <a:chOff x="-526558" y="2564049"/>
              <a:chExt cx="10652669" cy="3316398"/>
            </a:xfrm>
          </p:grpSpPr>
          <p:grpSp>
            <p:nvGrpSpPr>
              <p:cNvPr id="387" name="Google Shape;387;p15"/>
              <p:cNvGrpSpPr/>
              <p:nvPr/>
            </p:nvGrpSpPr>
            <p:grpSpPr>
              <a:xfrm>
                <a:off x="-526558" y="2564049"/>
                <a:ext cx="10652660" cy="3316398"/>
                <a:chOff x="-526558" y="2564049"/>
                <a:chExt cx="10652660" cy="3316398"/>
              </a:xfrm>
            </p:grpSpPr>
            <p:grpSp>
              <p:nvGrpSpPr>
                <p:cNvPr id="388" name="Google Shape;388;p15"/>
                <p:cNvGrpSpPr/>
                <p:nvPr/>
              </p:nvGrpSpPr>
              <p:grpSpPr>
                <a:xfrm>
                  <a:off x="-526558" y="3468233"/>
                  <a:ext cx="2479555" cy="2412214"/>
                  <a:chOff x="-175683" y="3302983"/>
                  <a:chExt cx="2479555" cy="2412214"/>
                </a:xfrm>
              </p:grpSpPr>
              <p:sp>
                <p:nvSpPr>
                  <p:cNvPr id="389" name="Google Shape;389;p15"/>
                  <p:cNvSpPr/>
                  <p:nvPr/>
                </p:nvSpPr>
                <p:spPr>
                  <a:xfrm>
                    <a:off x="882318" y="4675195"/>
                    <a:ext cx="31737" cy="3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83" extrusionOk="0">
                        <a:moveTo>
                          <a:pt x="422" y="0"/>
                        </a:moveTo>
                        <a:lnTo>
                          <a:pt x="0" y="416"/>
                        </a:lnTo>
                        <a:lnTo>
                          <a:pt x="67" y="483"/>
                        </a:lnTo>
                        <a:lnTo>
                          <a:pt x="482" y="67"/>
                        </a:lnTo>
                        <a:lnTo>
                          <a:pt x="42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15"/>
                  <p:cNvSpPr/>
                  <p:nvPr/>
                </p:nvSpPr>
                <p:spPr>
                  <a:xfrm>
                    <a:off x="882712" y="4676049"/>
                    <a:ext cx="31737" cy="31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84" extrusionOk="0">
                        <a:moveTo>
                          <a:pt x="68" y="1"/>
                        </a:moveTo>
                        <a:lnTo>
                          <a:pt x="1" y="68"/>
                        </a:lnTo>
                        <a:lnTo>
                          <a:pt x="416" y="483"/>
                        </a:lnTo>
                        <a:lnTo>
                          <a:pt x="483" y="416"/>
                        </a:lnTo>
                        <a:lnTo>
                          <a:pt x="6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15"/>
                  <p:cNvSpPr/>
                  <p:nvPr/>
                </p:nvSpPr>
                <p:spPr>
                  <a:xfrm>
                    <a:off x="783233" y="4675195"/>
                    <a:ext cx="32197" cy="3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0" h="483" extrusionOk="0">
                        <a:moveTo>
                          <a:pt x="423" y="0"/>
                        </a:moveTo>
                        <a:lnTo>
                          <a:pt x="1" y="416"/>
                        </a:lnTo>
                        <a:lnTo>
                          <a:pt x="68" y="483"/>
                        </a:lnTo>
                        <a:lnTo>
                          <a:pt x="490" y="67"/>
                        </a:lnTo>
                        <a:lnTo>
                          <a:pt x="4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15"/>
                  <p:cNvSpPr/>
                  <p:nvPr/>
                </p:nvSpPr>
                <p:spPr>
                  <a:xfrm>
                    <a:off x="783693" y="4676049"/>
                    <a:ext cx="31737" cy="31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84" extrusionOk="0">
                        <a:moveTo>
                          <a:pt x="68" y="1"/>
                        </a:moveTo>
                        <a:lnTo>
                          <a:pt x="1" y="68"/>
                        </a:lnTo>
                        <a:lnTo>
                          <a:pt x="416" y="483"/>
                        </a:lnTo>
                        <a:lnTo>
                          <a:pt x="483" y="416"/>
                        </a:lnTo>
                        <a:lnTo>
                          <a:pt x="6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15"/>
                  <p:cNvSpPr/>
                  <p:nvPr/>
                </p:nvSpPr>
                <p:spPr>
                  <a:xfrm>
                    <a:off x="697421" y="3645379"/>
                    <a:ext cx="33117" cy="233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" h="3557" extrusionOk="0">
                        <a:moveTo>
                          <a:pt x="1" y="0"/>
                        </a:moveTo>
                        <a:lnTo>
                          <a:pt x="1" y="1775"/>
                        </a:lnTo>
                        <a:lnTo>
                          <a:pt x="1" y="3557"/>
                        </a:lnTo>
                        <a:lnTo>
                          <a:pt x="503" y="3048"/>
                        </a:lnTo>
                        <a:lnTo>
                          <a:pt x="503" y="1775"/>
                        </a:lnTo>
                        <a:lnTo>
                          <a:pt x="503" y="509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15"/>
                  <p:cNvSpPr/>
                  <p:nvPr/>
                </p:nvSpPr>
                <p:spPr>
                  <a:xfrm>
                    <a:off x="2235602" y="5121867"/>
                    <a:ext cx="68270" cy="68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" h="1040" extrusionOk="0">
                        <a:moveTo>
                          <a:pt x="523" y="275"/>
                        </a:moveTo>
                        <a:cubicBezTo>
                          <a:pt x="657" y="275"/>
                          <a:pt x="764" y="383"/>
                          <a:pt x="764" y="517"/>
                        </a:cubicBezTo>
                        <a:cubicBezTo>
                          <a:pt x="764" y="657"/>
                          <a:pt x="657" y="764"/>
                          <a:pt x="523" y="764"/>
                        </a:cubicBezTo>
                        <a:cubicBezTo>
                          <a:pt x="389" y="764"/>
                          <a:pt x="275" y="657"/>
                          <a:pt x="275" y="517"/>
                        </a:cubicBezTo>
                        <a:cubicBezTo>
                          <a:pt x="275" y="383"/>
                          <a:pt x="389" y="275"/>
                          <a:pt x="523" y="275"/>
                        </a:cubicBezTo>
                        <a:close/>
                        <a:moveTo>
                          <a:pt x="523" y="1"/>
                        </a:moveTo>
                        <a:cubicBezTo>
                          <a:pt x="235" y="1"/>
                          <a:pt x="0" y="235"/>
                          <a:pt x="0" y="517"/>
                        </a:cubicBezTo>
                        <a:cubicBezTo>
                          <a:pt x="0" y="805"/>
                          <a:pt x="235" y="1039"/>
                          <a:pt x="523" y="1039"/>
                        </a:cubicBezTo>
                        <a:cubicBezTo>
                          <a:pt x="804" y="1039"/>
                          <a:pt x="1039" y="805"/>
                          <a:pt x="1039" y="517"/>
                        </a:cubicBezTo>
                        <a:cubicBezTo>
                          <a:pt x="1039" y="235"/>
                          <a:pt x="804" y="1"/>
                          <a:pt x="52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15"/>
                  <p:cNvSpPr/>
                  <p:nvPr/>
                </p:nvSpPr>
                <p:spPr>
                  <a:xfrm>
                    <a:off x="657866" y="3442938"/>
                    <a:ext cx="68270" cy="68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" h="1039" extrusionOk="0">
                        <a:moveTo>
                          <a:pt x="516" y="275"/>
                        </a:moveTo>
                        <a:cubicBezTo>
                          <a:pt x="650" y="275"/>
                          <a:pt x="764" y="382"/>
                          <a:pt x="764" y="522"/>
                        </a:cubicBezTo>
                        <a:cubicBezTo>
                          <a:pt x="764" y="656"/>
                          <a:pt x="650" y="764"/>
                          <a:pt x="516" y="764"/>
                        </a:cubicBezTo>
                        <a:cubicBezTo>
                          <a:pt x="382" y="764"/>
                          <a:pt x="275" y="656"/>
                          <a:pt x="275" y="522"/>
                        </a:cubicBezTo>
                        <a:cubicBezTo>
                          <a:pt x="275" y="382"/>
                          <a:pt x="382" y="275"/>
                          <a:pt x="516" y="275"/>
                        </a:cubicBezTo>
                        <a:close/>
                        <a:moveTo>
                          <a:pt x="516" y="0"/>
                        </a:moveTo>
                        <a:cubicBezTo>
                          <a:pt x="228" y="0"/>
                          <a:pt x="0" y="234"/>
                          <a:pt x="0" y="522"/>
                        </a:cubicBezTo>
                        <a:cubicBezTo>
                          <a:pt x="0" y="804"/>
                          <a:pt x="228" y="1038"/>
                          <a:pt x="516" y="1038"/>
                        </a:cubicBezTo>
                        <a:cubicBezTo>
                          <a:pt x="804" y="1038"/>
                          <a:pt x="1038" y="804"/>
                          <a:pt x="1038" y="522"/>
                        </a:cubicBezTo>
                        <a:cubicBezTo>
                          <a:pt x="1038" y="234"/>
                          <a:pt x="804" y="0"/>
                          <a:pt x="51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15"/>
                  <p:cNvSpPr/>
                  <p:nvPr/>
                </p:nvSpPr>
                <p:spPr>
                  <a:xfrm>
                    <a:off x="682900" y="3502336"/>
                    <a:ext cx="1579214" cy="1642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34" h="24998" extrusionOk="0">
                        <a:moveTo>
                          <a:pt x="1" y="0"/>
                        </a:moveTo>
                        <a:lnTo>
                          <a:pt x="1" y="6866"/>
                        </a:lnTo>
                        <a:lnTo>
                          <a:pt x="10443" y="17308"/>
                        </a:lnTo>
                        <a:lnTo>
                          <a:pt x="10483" y="17348"/>
                        </a:lnTo>
                        <a:lnTo>
                          <a:pt x="16190" y="17348"/>
                        </a:lnTo>
                        <a:lnTo>
                          <a:pt x="23839" y="24997"/>
                        </a:lnTo>
                        <a:lnTo>
                          <a:pt x="24033" y="24803"/>
                        </a:lnTo>
                        <a:lnTo>
                          <a:pt x="16344" y="17114"/>
                        </a:lnTo>
                        <a:lnTo>
                          <a:pt x="16304" y="17073"/>
                        </a:lnTo>
                        <a:lnTo>
                          <a:pt x="10597" y="17073"/>
                        </a:lnTo>
                        <a:lnTo>
                          <a:pt x="269" y="6752"/>
                        </a:ln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15"/>
                  <p:cNvSpPr/>
                  <p:nvPr/>
                </p:nvSpPr>
                <p:spPr>
                  <a:xfrm>
                    <a:off x="835667" y="4098227"/>
                    <a:ext cx="420331" cy="4194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7" h="6384" extrusionOk="0">
                        <a:moveTo>
                          <a:pt x="0" y="0"/>
                        </a:moveTo>
                        <a:lnTo>
                          <a:pt x="0" y="2860"/>
                        </a:lnTo>
                        <a:lnTo>
                          <a:pt x="3523" y="6384"/>
                        </a:lnTo>
                        <a:lnTo>
                          <a:pt x="6397" y="6384"/>
                        </a:lnTo>
                        <a:lnTo>
                          <a:pt x="6397" y="6270"/>
                        </a:lnTo>
                        <a:lnTo>
                          <a:pt x="3570" y="6270"/>
                        </a:lnTo>
                        <a:lnTo>
                          <a:pt x="107" y="2813"/>
                        </a:lnTo>
                        <a:lnTo>
                          <a:pt x="1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15"/>
                  <p:cNvSpPr/>
                  <p:nvPr/>
                </p:nvSpPr>
                <p:spPr>
                  <a:xfrm>
                    <a:off x="696567" y="3302983"/>
                    <a:ext cx="72672" cy="7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6" h="1106" extrusionOk="0">
                        <a:moveTo>
                          <a:pt x="938" y="0"/>
                        </a:moveTo>
                        <a:lnTo>
                          <a:pt x="938" y="938"/>
                        </a:lnTo>
                        <a:lnTo>
                          <a:pt x="0" y="938"/>
                        </a:lnTo>
                        <a:lnTo>
                          <a:pt x="0" y="1105"/>
                        </a:lnTo>
                        <a:lnTo>
                          <a:pt x="1106" y="1105"/>
                        </a:lnTo>
                        <a:lnTo>
                          <a:pt x="110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15"/>
                  <p:cNvSpPr/>
                  <p:nvPr/>
                </p:nvSpPr>
                <p:spPr>
                  <a:xfrm>
                    <a:off x="1134892" y="4854771"/>
                    <a:ext cx="72672" cy="73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6" h="1113" extrusionOk="0">
                        <a:moveTo>
                          <a:pt x="1" y="0"/>
                        </a:moveTo>
                        <a:lnTo>
                          <a:pt x="1" y="1112"/>
                        </a:lnTo>
                        <a:lnTo>
                          <a:pt x="168" y="1112"/>
                        </a:lnTo>
                        <a:lnTo>
                          <a:pt x="168" y="174"/>
                        </a:lnTo>
                        <a:lnTo>
                          <a:pt x="1106" y="174"/>
                        </a:lnTo>
                        <a:lnTo>
                          <a:pt x="110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15"/>
                  <p:cNvSpPr/>
                  <p:nvPr/>
                </p:nvSpPr>
                <p:spPr>
                  <a:xfrm>
                    <a:off x="123083" y="3405025"/>
                    <a:ext cx="1615287" cy="2251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83" h="34262" extrusionOk="0">
                        <a:moveTo>
                          <a:pt x="195" y="1"/>
                        </a:moveTo>
                        <a:lnTo>
                          <a:pt x="1" y="195"/>
                        </a:lnTo>
                        <a:lnTo>
                          <a:pt x="5406" y="5601"/>
                        </a:lnTo>
                        <a:lnTo>
                          <a:pt x="5406" y="20832"/>
                        </a:lnTo>
                        <a:lnTo>
                          <a:pt x="12747" y="28179"/>
                        </a:lnTo>
                        <a:lnTo>
                          <a:pt x="12787" y="28220"/>
                        </a:lnTo>
                        <a:lnTo>
                          <a:pt x="24308" y="28220"/>
                        </a:lnTo>
                        <a:lnTo>
                          <a:pt x="24308" y="34261"/>
                        </a:lnTo>
                        <a:lnTo>
                          <a:pt x="24583" y="34261"/>
                        </a:lnTo>
                        <a:lnTo>
                          <a:pt x="24583" y="27945"/>
                        </a:lnTo>
                        <a:lnTo>
                          <a:pt x="12901" y="27945"/>
                        </a:lnTo>
                        <a:lnTo>
                          <a:pt x="5681" y="20718"/>
                        </a:lnTo>
                        <a:lnTo>
                          <a:pt x="5681" y="5487"/>
                        </a:lnTo>
                        <a:lnTo>
                          <a:pt x="19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15"/>
                  <p:cNvSpPr/>
                  <p:nvPr/>
                </p:nvSpPr>
                <p:spPr>
                  <a:xfrm>
                    <a:off x="582172" y="4868832"/>
                    <a:ext cx="278206" cy="2782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4" h="4234" extrusionOk="0">
                        <a:moveTo>
                          <a:pt x="0" y="1"/>
                        </a:moveTo>
                        <a:lnTo>
                          <a:pt x="2117" y="2117"/>
                        </a:lnTo>
                        <a:lnTo>
                          <a:pt x="4233" y="4234"/>
                        </a:lnTo>
                        <a:lnTo>
                          <a:pt x="4233" y="3028"/>
                        </a:lnTo>
                        <a:lnTo>
                          <a:pt x="2719" y="1514"/>
                        </a:lnTo>
                        <a:lnTo>
                          <a:pt x="120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15"/>
                  <p:cNvSpPr/>
                  <p:nvPr/>
                </p:nvSpPr>
                <p:spPr>
                  <a:xfrm>
                    <a:off x="1695169" y="5646927"/>
                    <a:ext cx="68270" cy="68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" h="1039" extrusionOk="0">
                        <a:moveTo>
                          <a:pt x="523" y="275"/>
                        </a:moveTo>
                        <a:cubicBezTo>
                          <a:pt x="657" y="275"/>
                          <a:pt x="764" y="382"/>
                          <a:pt x="764" y="523"/>
                        </a:cubicBezTo>
                        <a:cubicBezTo>
                          <a:pt x="764" y="657"/>
                          <a:pt x="657" y="764"/>
                          <a:pt x="523" y="764"/>
                        </a:cubicBezTo>
                        <a:cubicBezTo>
                          <a:pt x="389" y="764"/>
                          <a:pt x="275" y="657"/>
                          <a:pt x="275" y="523"/>
                        </a:cubicBezTo>
                        <a:cubicBezTo>
                          <a:pt x="275" y="382"/>
                          <a:pt x="389" y="275"/>
                          <a:pt x="523" y="275"/>
                        </a:cubicBezTo>
                        <a:close/>
                        <a:moveTo>
                          <a:pt x="523" y="1"/>
                        </a:moveTo>
                        <a:cubicBezTo>
                          <a:pt x="235" y="1"/>
                          <a:pt x="0" y="235"/>
                          <a:pt x="0" y="523"/>
                        </a:cubicBezTo>
                        <a:cubicBezTo>
                          <a:pt x="0" y="804"/>
                          <a:pt x="235" y="1039"/>
                          <a:pt x="523" y="1039"/>
                        </a:cubicBezTo>
                        <a:cubicBezTo>
                          <a:pt x="811" y="1039"/>
                          <a:pt x="1038" y="804"/>
                          <a:pt x="1038" y="523"/>
                        </a:cubicBezTo>
                        <a:cubicBezTo>
                          <a:pt x="1038" y="235"/>
                          <a:pt x="811" y="1"/>
                          <a:pt x="52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15"/>
                  <p:cNvSpPr/>
                  <p:nvPr/>
                </p:nvSpPr>
                <p:spPr>
                  <a:xfrm>
                    <a:off x="82608" y="3365864"/>
                    <a:ext cx="68270" cy="683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" h="1040" extrusionOk="0">
                        <a:moveTo>
                          <a:pt x="523" y="275"/>
                        </a:moveTo>
                        <a:cubicBezTo>
                          <a:pt x="657" y="275"/>
                          <a:pt x="764" y="383"/>
                          <a:pt x="764" y="517"/>
                        </a:cubicBezTo>
                        <a:cubicBezTo>
                          <a:pt x="764" y="657"/>
                          <a:pt x="657" y="764"/>
                          <a:pt x="523" y="764"/>
                        </a:cubicBezTo>
                        <a:cubicBezTo>
                          <a:pt x="389" y="764"/>
                          <a:pt x="275" y="657"/>
                          <a:pt x="275" y="517"/>
                        </a:cubicBezTo>
                        <a:cubicBezTo>
                          <a:pt x="275" y="383"/>
                          <a:pt x="389" y="275"/>
                          <a:pt x="523" y="275"/>
                        </a:cubicBezTo>
                        <a:close/>
                        <a:moveTo>
                          <a:pt x="523" y="1"/>
                        </a:moveTo>
                        <a:cubicBezTo>
                          <a:pt x="235" y="1"/>
                          <a:pt x="1" y="235"/>
                          <a:pt x="1" y="517"/>
                        </a:cubicBezTo>
                        <a:cubicBezTo>
                          <a:pt x="1" y="805"/>
                          <a:pt x="235" y="1039"/>
                          <a:pt x="523" y="1039"/>
                        </a:cubicBezTo>
                        <a:cubicBezTo>
                          <a:pt x="805" y="1039"/>
                          <a:pt x="1039" y="805"/>
                          <a:pt x="1039" y="517"/>
                        </a:cubicBezTo>
                        <a:cubicBezTo>
                          <a:pt x="1039" y="235"/>
                          <a:pt x="805" y="1"/>
                          <a:pt x="52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15"/>
                  <p:cNvSpPr/>
                  <p:nvPr/>
                </p:nvSpPr>
                <p:spPr>
                  <a:xfrm>
                    <a:off x="-92564" y="3697287"/>
                    <a:ext cx="582366" cy="825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63" h="12560" extrusionOk="0">
                        <a:moveTo>
                          <a:pt x="81" y="0"/>
                        </a:moveTo>
                        <a:lnTo>
                          <a:pt x="1" y="81"/>
                        </a:lnTo>
                        <a:lnTo>
                          <a:pt x="3471" y="3550"/>
                        </a:lnTo>
                        <a:lnTo>
                          <a:pt x="3471" y="7248"/>
                        </a:lnTo>
                        <a:lnTo>
                          <a:pt x="8789" y="12559"/>
                        </a:lnTo>
                        <a:lnTo>
                          <a:pt x="8862" y="12479"/>
                        </a:lnTo>
                        <a:lnTo>
                          <a:pt x="3584" y="7201"/>
                        </a:lnTo>
                        <a:lnTo>
                          <a:pt x="3584" y="3504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15"/>
                  <p:cNvSpPr/>
                  <p:nvPr/>
                </p:nvSpPr>
                <p:spPr>
                  <a:xfrm>
                    <a:off x="1315322" y="5250389"/>
                    <a:ext cx="416848" cy="244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4" h="3719" extrusionOk="0">
                        <a:moveTo>
                          <a:pt x="81" y="1"/>
                        </a:moveTo>
                        <a:lnTo>
                          <a:pt x="1" y="74"/>
                        </a:lnTo>
                        <a:lnTo>
                          <a:pt x="1789" y="1863"/>
                        </a:lnTo>
                        <a:lnTo>
                          <a:pt x="4408" y="1863"/>
                        </a:lnTo>
                        <a:lnTo>
                          <a:pt x="6263" y="3718"/>
                        </a:lnTo>
                        <a:lnTo>
                          <a:pt x="6344" y="3644"/>
                        </a:lnTo>
                        <a:lnTo>
                          <a:pt x="4455" y="1756"/>
                        </a:lnTo>
                        <a:lnTo>
                          <a:pt x="1836" y="1756"/>
                        </a:lnTo>
                        <a:lnTo>
                          <a:pt x="8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15"/>
                  <p:cNvSpPr/>
                  <p:nvPr/>
                </p:nvSpPr>
                <p:spPr>
                  <a:xfrm>
                    <a:off x="931138" y="4251783"/>
                    <a:ext cx="48492" cy="48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738" extrusionOk="0">
                        <a:moveTo>
                          <a:pt x="1" y="1"/>
                        </a:moveTo>
                        <a:lnTo>
                          <a:pt x="1" y="738"/>
                        </a:lnTo>
                        <a:lnTo>
                          <a:pt x="737" y="738"/>
                        </a:lnTo>
                        <a:lnTo>
                          <a:pt x="73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15"/>
                  <p:cNvSpPr/>
                  <p:nvPr/>
                </p:nvSpPr>
                <p:spPr>
                  <a:xfrm>
                    <a:off x="1246264" y="4353891"/>
                    <a:ext cx="108746" cy="17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5" h="263" extrusionOk="0">
                        <a:moveTo>
                          <a:pt x="0" y="1"/>
                        </a:moveTo>
                        <a:lnTo>
                          <a:pt x="0" y="262"/>
                        </a:lnTo>
                        <a:lnTo>
                          <a:pt x="1655" y="262"/>
                        </a:lnTo>
                        <a:lnTo>
                          <a:pt x="165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15"/>
                  <p:cNvSpPr/>
                  <p:nvPr/>
                </p:nvSpPr>
                <p:spPr>
                  <a:xfrm>
                    <a:off x="1170965" y="4353891"/>
                    <a:ext cx="54669" cy="17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2" h="263" extrusionOk="0">
                        <a:moveTo>
                          <a:pt x="1" y="1"/>
                        </a:moveTo>
                        <a:lnTo>
                          <a:pt x="1" y="262"/>
                        </a:lnTo>
                        <a:lnTo>
                          <a:pt x="831" y="262"/>
                        </a:lnTo>
                        <a:lnTo>
                          <a:pt x="83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15"/>
                  <p:cNvSpPr/>
                  <p:nvPr/>
                </p:nvSpPr>
                <p:spPr>
                  <a:xfrm>
                    <a:off x="1137521" y="4353891"/>
                    <a:ext cx="17675" cy="17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" h="263" extrusionOk="0">
                        <a:moveTo>
                          <a:pt x="1" y="1"/>
                        </a:moveTo>
                        <a:lnTo>
                          <a:pt x="1" y="262"/>
                        </a:lnTo>
                        <a:lnTo>
                          <a:pt x="269" y="262"/>
                        </a:lnTo>
                        <a:lnTo>
                          <a:pt x="26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15"/>
                  <p:cNvSpPr/>
                  <p:nvPr/>
                </p:nvSpPr>
                <p:spPr>
                  <a:xfrm>
                    <a:off x="1045992" y="4359213"/>
                    <a:ext cx="753534" cy="2222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68" h="3383" extrusionOk="0">
                        <a:moveTo>
                          <a:pt x="108" y="0"/>
                        </a:moveTo>
                        <a:lnTo>
                          <a:pt x="1" y="101"/>
                        </a:lnTo>
                        <a:lnTo>
                          <a:pt x="1267" y="1367"/>
                        </a:lnTo>
                        <a:lnTo>
                          <a:pt x="9351" y="1367"/>
                        </a:lnTo>
                        <a:lnTo>
                          <a:pt x="11360" y="3383"/>
                        </a:lnTo>
                        <a:lnTo>
                          <a:pt x="11468" y="3276"/>
                        </a:lnTo>
                        <a:lnTo>
                          <a:pt x="9411" y="1219"/>
                        </a:lnTo>
                        <a:lnTo>
                          <a:pt x="1327" y="1219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15"/>
                  <p:cNvSpPr/>
                  <p:nvPr/>
                </p:nvSpPr>
                <p:spPr>
                  <a:xfrm>
                    <a:off x="-66545" y="4055058"/>
                    <a:ext cx="108286" cy="17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8" h="263" extrusionOk="0">
                        <a:moveTo>
                          <a:pt x="0" y="1"/>
                        </a:moveTo>
                        <a:lnTo>
                          <a:pt x="0" y="262"/>
                        </a:lnTo>
                        <a:lnTo>
                          <a:pt x="1648" y="262"/>
                        </a:lnTo>
                        <a:lnTo>
                          <a:pt x="164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15"/>
                  <p:cNvSpPr/>
                  <p:nvPr/>
                </p:nvSpPr>
                <p:spPr>
                  <a:xfrm>
                    <a:off x="-142238" y="4055058"/>
                    <a:ext cx="54603" cy="17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1" h="263" extrusionOk="0">
                        <a:moveTo>
                          <a:pt x="0" y="1"/>
                        </a:moveTo>
                        <a:lnTo>
                          <a:pt x="0" y="262"/>
                        </a:lnTo>
                        <a:lnTo>
                          <a:pt x="831" y="262"/>
                        </a:lnTo>
                        <a:lnTo>
                          <a:pt x="83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15"/>
                  <p:cNvSpPr/>
                  <p:nvPr/>
                </p:nvSpPr>
                <p:spPr>
                  <a:xfrm>
                    <a:off x="-175683" y="4055058"/>
                    <a:ext cx="17610" cy="17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" h="263" extrusionOk="0">
                        <a:moveTo>
                          <a:pt x="0" y="1"/>
                        </a:moveTo>
                        <a:lnTo>
                          <a:pt x="0" y="262"/>
                        </a:lnTo>
                        <a:lnTo>
                          <a:pt x="268" y="262"/>
                        </a:lnTo>
                        <a:lnTo>
                          <a:pt x="26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15"/>
                  <p:cNvSpPr/>
                  <p:nvPr/>
                </p:nvSpPr>
                <p:spPr>
                  <a:xfrm>
                    <a:off x="625275" y="4050656"/>
                    <a:ext cx="54209" cy="8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5" h="129" extrusionOk="0">
                        <a:moveTo>
                          <a:pt x="0" y="1"/>
                        </a:moveTo>
                        <a:lnTo>
                          <a:pt x="0" y="128"/>
                        </a:lnTo>
                        <a:lnTo>
                          <a:pt x="824" y="128"/>
                        </a:lnTo>
                        <a:lnTo>
                          <a:pt x="82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15"/>
                  <p:cNvSpPr/>
                  <p:nvPr/>
                </p:nvSpPr>
                <p:spPr>
                  <a:xfrm>
                    <a:off x="587429" y="4050656"/>
                    <a:ext cx="27334" cy="8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6" h="129" extrusionOk="0">
                        <a:moveTo>
                          <a:pt x="0" y="1"/>
                        </a:moveTo>
                        <a:lnTo>
                          <a:pt x="0" y="128"/>
                        </a:lnTo>
                        <a:lnTo>
                          <a:pt x="416" y="128"/>
                        </a:lnTo>
                        <a:lnTo>
                          <a:pt x="41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15"/>
                  <p:cNvSpPr/>
                  <p:nvPr/>
                </p:nvSpPr>
                <p:spPr>
                  <a:xfrm>
                    <a:off x="570674" y="4050656"/>
                    <a:ext cx="8871" cy="8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" h="129" extrusionOk="0">
                        <a:moveTo>
                          <a:pt x="1" y="1"/>
                        </a:moveTo>
                        <a:lnTo>
                          <a:pt x="1" y="128"/>
                        </a:lnTo>
                        <a:lnTo>
                          <a:pt x="135" y="128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7" name="Google Shape;417;p15"/>
                <p:cNvGrpSpPr/>
                <p:nvPr/>
              </p:nvGrpSpPr>
              <p:grpSpPr>
                <a:xfrm>
                  <a:off x="8019257" y="2564049"/>
                  <a:ext cx="2106845" cy="3049070"/>
                  <a:chOff x="8019257" y="2564049"/>
                  <a:chExt cx="2106845" cy="3049070"/>
                </a:xfrm>
              </p:grpSpPr>
              <p:sp>
                <p:nvSpPr>
                  <p:cNvPr id="418" name="Google Shape;418;p15"/>
                  <p:cNvSpPr/>
                  <p:nvPr/>
                </p:nvSpPr>
                <p:spPr>
                  <a:xfrm>
                    <a:off x="8967660" y="3879031"/>
                    <a:ext cx="31737" cy="3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83" extrusionOk="0">
                        <a:moveTo>
                          <a:pt x="416" y="1"/>
                        </a:moveTo>
                        <a:lnTo>
                          <a:pt x="1" y="416"/>
                        </a:lnTo>
                        <a:lnTo>
                          <a:pt x="68" y="483"/>
                        </a:lnTo>
                        <a:lnTo>
                          <a:pt x="483" y="68"/>
                        </a:lnTo>
                        <a:lnTo>
                          <a:pt x="41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15"/>
                  <p:cNvSpPr/>
                  <p:nvPr/>
                </p:nvSpPr>
                <p:spPr>
                  <a:xfrm>
                    <a:off x="8967200" y="3878177"/>
                    <a:ext cx="31802" cy="3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" h="483" extrusionOk="0">
                        <a:moveTo>
                          <a:pt x="68" y="0"/>
                        </a:moveTo>
                        <a:lnTo>
                          <a:pt x="1" y="67"/>
                        </a:lnTo>
                        <a:lnTo>
                          <a:pt x="416" y="483"/>
                        </a:lnTo>
                        <a:lnTo>
                          <a:pt x="483" y="416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15"/>
                  <p:cNvSpPr/>
                  <p:nvPr/>
                </p:nvSpPr>
                <p:spPr>
                  <a:xfrm>
                    <a:off x="9057020" y="3879031"/>
                    <a:ext cx="31737" cy="3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83" extrusionOk="0">
                        <a:moveTo>
                          <a:pt x="416" y="1"/>
                        </a:moveTo>
                        <a:lnTo>
                          <a:pt x="0" y="416"/>
                        </a:lnTo>
                        <a:lnTo>
                          <a:pt x="67" y="483"/>
                        </a:lnTo>
                        <a:lnTo>
                          <a:pt x="482" y="68"/>
                        </a:lnTo>
                        <a:lnTo>
                          <a:pt x="41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15"/>
                  <p:cNvSpPr/>
                  <p:nvPr/>
                </p:nvSpPr>
                <p:spPr>
                  <a:xfrm>
                    <a:off x="9056560" y="3878177"/>
                    <a:ext cx="31737" cy="3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83" extrusionOk="0">
                        <a:moveTo>
                          <a:pt x="68" y="0"/>
                        </a:moveTo>
                        <a:lnTo>
                          <a:pt x="1" y="67"/>
                        </a:lnTo>
                        <a:lnTo>
                          <a:pt x="416" y="483"/>
                        </a:lnTo>
                        <a:lnTo>
                          <a:pt x="483" y="416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15"/>
                  <p:cNvSpPr/>
                  <p:nvPr/>
                </p:nvSpPr>
                <p:spPr>
                  <a:xfrm>
                    <a:off x="8876985" y="3804257"/>
                    <a:ext cx="31737" cy="3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83" extrusionOk="0">
                        <a:moveTo>
                          <a:pt x="423" y="0"/>
                        </a:moveTo>
                        <a:lnTo>
                          <a:pt x="1" y="422"/>
                        </a:lnTo>
                        <a:lnTo>
                          <a:pt x="68" y="482"/>
                        </a:lnTo>
                        <a:lnTo>
                          <a:pt x="483" y="67"/>
                        </a:lnTo>
                        <a:lnTo>
                          <a:pt x="4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15"/>
                  <p:cNvSpPr/>
                  <p:nvPr/>
                </p:nvSpPr>
                <p:spPr>
                  <a:xfrm>
                    <a:off x="8877445" y="3805571"/>
                    <a:ext cx="31737" cy="3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83" extrusionOk="0">
                        <a:moveTo>
                          <a:pt x="67" y="0"/>
                        </a:moveTo>
                        <a:lnTo>
                          <a:pt x="0" y="67"/>
                        </a:lnTo>
                        <a:lnTo>
                          <a:pt x="416" y="482"/>
                        </a:lnTo>
                        <a:lnTo>
                          <a:pt x="483" y="415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15"/>
                  <p:cNvSpPr/>
                  <p:nvPr/>
                </p:nvSpPr>
                <p:spPr>
                  <a:xfrm>
                    <a:off x="8966806" y="3805111"/>
                    <a:ext cx="31737" cy="32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90" extrusionOk="0">
                        <a:moveTo>
                          <a:pt x="415" y="0"/>
                        </a:moveTo>
                        <a:lnTo>
                          <a:pt x="0" y="422"/>
                        </a:lnTo>
                        <a:lnTo>
                          <a:pt x="67" y="489"/>
                        </a:lnTo>
                        <a:lnTo>
                          <a:pt x="482" y="67"/>
                        </a:lnTo>
                        <a:lnTo>
                          <a:pt x="4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" name="Google Shape;425;p15"/>
                  <p:cNvSpPr/>
                  <p:nvPr/>
                </p:nvSpPr>
                <p:spPr>
                  <a:xfrm>
                    <a:off x="8966806" y="3805571"/>
                    <a:ext cx="31737" cy="3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483" extrusionOk="0">
                        <a:moveTo>
                          <a:pt x="67" y="0"/>
                        </a:moveTo>
                        <a:lnTo>
                          <a:pt x="0" y="67"/>
                        </a:lnTo>
                        <a:lnTo>
                          <a:pt x="415" y="482"/>
                        </a:lnTo>
                        <a:lnTo>
                          <a:pt x="482" y="415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" name="Google Shape;426;p15"/>
                  <p:cNvSpPr/>
                  <p:nvPr/>
                </p:nvSpPr>
                <p:spPr>
                  <a:xfrm>
                    <a:off x="9153806" y="4725329"/>
                    <a:ext cx="165123" cy="16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3" h="2513" extrusionOk="0">
                        <a:moveTo>
                          <a:pt x="1" y="1"/>
                        </a:moveTo>
                        <a:lnTo>
                          <a:pt x="1" y="718"/>
                        </a:lnTo>
                        <a:lnTo>
                          <a:pt x="898" y="1615"/>
                        </a:lnTo>
                        <a:lnTo>
                          <a:pt x="1796" y="2513"/>
                        </a:lnTo>
                        <a:lnTo>
                          <a:pt x="2513" y="2513"/>
                        </a:lnTo>
                        <a:lnTo>
                          <a:pt x="1253" y="125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15"/>
                  <p:cNvSpPr/>
                  <p:nvPr/>
                </p:nvSpPr>
                <p:spPr>
                  <a:xfrm>
                    <a:off x="8417568" y="3600436"/>
                    <a:ext cx="278206" cy="278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4" h="4235" extrusionOk="0">
                        <a:moveTo>
                          <a:pt x="0" y="1"/>
                        </a:moveTo>
                        <a:lnTo>
                          <a:pt x="2117" y="2117"/>
                        </a:lnTo>
                        <a:lnTo>
                          <a:pt x="4233" y="4234"/>
                        </a:lnTo>
                        <a:lnTo>
                          <a:pt x="4233" y="3028"/>
                        </a:lnTo>
                        <a:lnTo>
                          <a:pt x="2719" y="1515"/>
                        </a:lnTo>
                        <a:lnTo>
                          <a:pt x="120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15"/>
                  <p:cNvSpPr/>
                  <p:nvPr/>
                </p:nvSpPr>
                <p:spPr>
                  <a:xfrm>
                    <a:off x="8445296" y="2564049"/>
                    <a:ext cx="68270" cy="68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" h="1039" extrusionOk="0">
                        <a:moveTo>
                          <a:pt x="516" y="275"/>
                        </a:moveTo>
                        <a:cubicBezTo>
                          <a:pt x="656" y="275"/>
                          <a:pt x="764" y="382"/>
                          <a:pt x="764" y="516"/>
                        </a:cubicBezTo>
                        <a:cubicBezTo>
                          <a:pt x="764" y="650"/>
                          <a:pt x="656" y="764"/>
                          <a:pt x="516" y="764"/>
                        </a:cubicBezTo>
                        <a:cubicBezTo>
                          <a:pt x="382" y="764"/>
                          <a:pt x="275" y="650"/>
                          <a:pt x="275" y="516"/>
                        </a:cubicBezTo>
                        <a:cubicBezTo>
                          <a:pt x="275" y="382"/>
                          <a:pt x="382" y="275"/>
                          <a:pt x="516" y="275"/>
                        </a:cubicBezTo>
                        <a:close/>
                        <a:moveTo>
                          <a:pt x="516" y="0"/>
                        </a:moveTo>
                        <a:cubicBezTo>
                          <a:pt x="234" y="0"/>
                          <a:pt x="0" y="228"/>
                          <a:pt x="0" y="516"/>
                        </a:cubicBezTo>
                        <a:cubicBezTo>
                          <a:pt x="0" y="804"/>
                          <a:pt x="234" y="1038"/>
                          <a:pt x="516" y="1038"/>
                        </a:cubicBezTo>
                        <a:cubicBezTo>
                          <a:pt x="804" y="1038"/>
                          <a:pt x="1038" y="804"/>
                          <a:pt x="1038" y="516"/>
                        </a:cubicBezTo>
                        <a:cubicBezTo>
                          <a:pt x="1038" y="228"/>
                          <a:pt x="804" y="0"/>
                          <a:pt x="51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15"/>
                  <p:cNvSpPr/>
                  <p:nvPr/>
                </p:nvSpPr>
                <p:spPr>
                  <a:xfrm>
                    <a:off x="9784059" y="4591551"/>
                    <a:ext cx="68270" cy="682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" h="1039" extrusionOk="0">
                        <a:moveTo>
                          <a:pt x="523" y="275"/>
                        </a:moveTo>
                        <a:cubicBezTo>
                          <a:pt x="657" y="275"/>
                          <a:pt x="764" y="383"/>
                          <a:pt x="764" y="517"/>
                        </a:cubicBezTo>
                        <a:cubicBezTo>
                          <a:pt x="764" y="650"/>
                          <a:pt x="657" y="764"/>
                          <a:pt x="523" y="764"/>
                        </a:cubicBezTo>
                        <a:cubicBezTo>
                          <a:pt x="389" y="764"/>
                          <a:pt x="275" y="650"/>
                          <a:pt x="275" y="517"/>
                        </a:cubicBezTo>
                        <a:cubicBezTo>
                          <a:pt x="275" y="383"/>
                          <a:pt x="389" y="275"/>
                          <a:pt x="523" y="275"/>
                        </a:cubicBezTo>
                        <a:close/>
                        <a:moveTo>
                          <a:pt x="523" y="1"/>
                        </a:moveTo>
                        <a:cubicBezTo>
                          <a:pt x="235" y="1"/>
                          <a:pt x="0" y="229"/>
                          <a:pt x="0" y="517"/>
                        </a:cubicBezTo>
                        <a:cubicBezTo>
                          <a:pt x="0" y="805"/>
                          <a:pt x="235" y="1039"/>
                          <a:pt x="523" y="1039"/>
                        </a:cubicBezTo>
                        <a:cubicBezTo>
                          <a:pt x="804" y="1039"/>
                          <a:pt x="1039" y="805"/>
                          <a:pt x="1039" y="517"/>
                        </a:cubicBezTo>
                        <a:cubicBezTo>
                          <a:pt x="1039" y="229"/>
                          <a:pt x="804" y="1"/>
                          <a:pt x="52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15"/>
                  <p:cNvSpPr/>
                  <p:nvPr/>
                </p:nvSpPr>
                <p:spPr>
                  <a:xfrm>
                    <a:off x="8408763" y="2616811"/>
                    <a:ext cx="1396941" cy="1999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60" h="30424" extrusionOk="0">
                        <a:moveTo>
                          <a:pt x="1480" y="1"/>
                        </a:moveTo>
                        <a:lnTo>
                          <a:pt x="1286" y="195"/>
                        </a:lnTo>
                        <a:lnTo>
                          <a:pt x="4863" y="3765"/>
                        </a:lnTo>
                        <a:lnTo>
                          <a:pt x="4863" y="7771"/>
                        </a:lnTo>
                        <a:lnTo>
                          <a:pt x="0" y="12633"/>
                        </a:lnTo>
                        <a:lnTo>
                          <a:pt x="0" y="15145"/>
                        </a:lnTo>
                        <a:lnTo>
                          <a:pt x="7964" y="23109"/>
                        </a:lnTo>
                        <a:lnTo>
                          <a:pt x="8004" y="23149"/>
                        </a:lnTo>
                        <a:lnTo>
                          <a:pt x="13798" y="23149"/>
                        </a:lnTo>
                        <a:lnTo>
                          <a:pt x="21065" y="30423"/>
                        </a:lnTo>
                        <a:lnTo>
                          <a:pt x="21260" y="30229"/>
                        </a:lnTo>
                        <a:lnTo>
                          <a:pt x="13952" y="22921"/>
                        </a:lnTo>
                        <a:lnTo>
                          <a:pt x="13912" y="22881"/>
                        </a:lnTo>
                        <a:lnTo>
                          <a:pt x="8118" y="22881"/>
                        </a:lnTo>
                        <a:lnTo>
                          <a:pt x="275" y="15031"/>
                        </a:lnTo>
                        <a:lnTo>
                          <a:pt x="275" y="12747"/>
                        </a:lnTo>
                        <a:lnTo>
                          <a:pt x="5137" y="7884"/>
                        </a:lnTo>
                        <a:lnTo>
                          <a:pt x="5137" y="3651"/>
                        </a:lnTo>
                        <a:lnTo>
                          <a:pt x="148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15"/>
                  <p:cNvSpPr/>
                  <p:nvPr/>
                </p:nvSpPr>
                <p:spPr>
                  <a:xfrm>
                    <a:off x="8593595" y="3269538"/>
                    <a:ext cx="566004" cy="862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4" h="13122" extrusionOk="0">
                        <a:moveTo>
                          <a:pt x="81" y="0"/>
                        </a:moveTo>
                        <a:lnTo>
                          <a:pt x="0" y="80"/>
                        </a:lnTo>
                        <a:lnTo>
                          <a:pt x="3677" y="3751"/>
                        </a:lnTo>
                        <a:lnTo>
                          <a:pt x="3677" y="8259"/>
                        </a:lnTo>
                        <a:lnTo>
                          <a:pt x="8533" y="13121"/>
                        </a:lnTo>
                        <a:lnTo>
                          <a:pt x="8614" y="13048"/>
                        </a:lnTo>
                        <a:lnTo>
                          <a:pt x="3785" y="8218"/>
                        </a:lnTo>
                        <a:lnTo>
                          <a:pt x="3785" y="3704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15"/>
                  <p:cNvSpPr/>
                  <p:nvPr/>
                </p:nvSpPr>
                <p:spPr>
                  <a:xfrm>
                    <a:off x="8438660" y="2950402"/>
                    <a:ext cx="301072" cy="475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2" h="7235" extrusionOk="0">
                        <a:moveTo>
                          <a:pt x="4508" y="1"/>
                        </a:moveTo>
                        <a:lnTo>
                          <a:pt x="1" y="4502"/>
                        </a:lnTo>
                        <a:lnTo>
                          <a:pt x="1" y="7235"/>
                        </a:lnTo>
                        <a:lnTo>
                          <a:pt x="108" y="7235"/>
                        </a:lnTo>
                        <a:lnTo>
                          <a:pt x="108" y="4549"/>
                        </a:lnTo>
                        <a:lnTo>
                          <a:pt x="4582" y="75"/>
                        </a:lnTo>
                        <a:lnTo>
                          <a:pt x="450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15"/>
                  <p:cNvSpPr/>
                  <p:nvPr/>
                </p:nvSpPr>
                <p:spPr>
                  <a:xfrm>
                    <a:off x="8965032" y="4524662"/>
                    <a:ext cx="9265" cy="57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" h="879" extrusionOk="0">
                        <a:moveTo>
                          <a:pt x="0" y="1"/>
                        </a:moveTo>
                        <a:lnTo>
                          <a:pt x="0" y="878"/>
                        </a:lnTo>
                        <a:lnTo>
                          <a:pt x="141" y="878"/>
                        </a:lnTo>
                        <a:lnTo>
                          <a:pt x="14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15"/>
                  <p:cNvSpPr/>
                  <p:nvPr/>
                </p:nvSpPr>
                <p:spPr>
                  <a:xfrm>
                    <a:off x="8940786" y="4548908"/>
                    <a:ext cx="57757" cy="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" h="141" extrusionOk="0">
                        <a:moveTo>
                          <a:pt x="1" y="0"/>
                        </a:moveTo>
                        <a:lnTo>
                          <a:pt x="1" y="141"/>
                        </a:lnTo>
                        <a:lnTo>
                          <a:pt x="878" y="141"/>
                        </a:lnTo>
                        <a:lnTo>
                          <a:pt x="87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15"/>
                  <p:cNvSpPr/>
                  <p:nvPr/>
                </p:nvSpPr>
                <p:spPr>
                  <a:xfrm>
                    <a:off x="8842687" y="4524662"/>
                    <a:ext cx="55917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1" h="604" extrusionOk="0">
                        <a:moveTo>
                          <a:pt x="503" y="1"/>
                        </a:moveTo>
                        <a:lnTo>
                          <a:pt x="0" y="604"/>
                        </a:lnTo>
                        <a:lnTo>
                          <a:pt x="355" y="604"/>
                        </a:lnTo>
                        <a:lnTo>
                          <a:pt x="85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15"/>
                  <p:cNvSpPr/>
                  <p:nvPr/>
                </p:nvSpPr>
                <p:spPr>
                  <a:xfrm>
                    <a:off x="8799978" y="4524662"/>
                    <a:ext cx="55983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604" extrusionOk="0">
                        <a:moveTo>
                          <a:pt x="496" y="1"/>
                        </a:moveTo>
                        <a:lnTo>
                          <a:pt x="1" y="604"/>
                        </a:lnTo>
                        <a:lnTo>
                          <a:pt x="356" y="604"/>
                        </a:lnTo>
                        <a:lnTo>
                          <a:pt x="85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15"/>
                  <p:cNvSpPr/>
                  <p:nvPr/>
                </p:nvSpPr>
                <p:spPr>
                  <a:xfrm>
                    <a:off x="8757269" y="4524662"/>
                    <a:ext cx="55983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604" extrusionOk="0">
                        <a:moveTo>
                          <a:pt x="497" y="1"/>
                        </a:moveTo>
                        <a:lnTo>
                          <a:pt x="1" y="604"/>
                        </a:lnTo>
                        <a:lnTo>
                          <a:pt x="356" y="604"/>
                        </a:lnTo>
                        <a:lnTo>
                          <a:pt x="85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15"/>
                  <p:cNvSpPr/>
                  <p:nvPr/>
                </p:nvSpPr>
                <p:spPr>
                  <a:xfrm>
                    <a:off x="8714166" y="4524662"/>
                    <a:ext cx="56377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" h="604" extrusionOk="0">
                        <a:moveTo>
                          <a:pt x="503" y="1"/>
                        </a:moveTo>
                        <a:lnTo>
                          <a:pt x="0" y="604"/>
                        </a:lnTo>
                        <a:lnTo>
                          <a:pt x="355" y="604"/>
                        </a:lnTo>
                        <a:lnTo>
                          <a:pt x="85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15"/>
                  <p:cNvSpPr/>
                  <p:nvPr/>
                </p:nvSpPr>
                <p:spPr>
                  <a:xfrm>
                    <a:off x="8671457" y="4524662"/>
                    <a:ext cx="56443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" h="604" extrusionOk="0">
                        <a:moveTo>
                          <a:pt x="503" y="1"/>
                        </a:moveTo>
                        <a:lnTo>
                          <a:pt x="1" y="604"/>
                        </a:lnTo>
                        <a:lnTo>
                          <a:pt x="356" y="604"/>
                        </a:lnTo>
                        <a:lnTo>
                          <a:pt x="85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0" name="Google Shape;440;p15"/>
                  <p:cNvSpPr/>
                  <p:nvPr/>
                </p:nvSpPr>
                <p:spPr>
                  <a:xfrm>
                    <a:off x="8488799" y="4028684"/>
                    <a:ext cx="250937" cy="250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" h="3819" fill="none" extrusionOk="0">
                        <a:moveTo>
                          <a:pt x="3819" y="1910"/>
                        </a:moveTo>
                        <a:cubicBezTo>
                          <a:pt x="3819" y="2961"/>
                          <a:pt x="2968" y="3819"/>
                          <a:pt x="1910" y="3819"/>
                        </a:cubicBezTo>
                        <a:cubicBezTo>
                          <a:pt x="858" y="3819"/>
                          <a:pt x="1" y="2961"/>
                          <a:pt x="1" y="1910"/>
                        </a:cubicBezTo>
                        <a:cubicBezTo>
                          <a:pt x="1" y="851"/>
                          <a:pt x="858" y="1"/>
                          <a:pt x="1910" y="1"/>
                        </a:cubicBezTo>
                        <a:cubicBezTo>
                          <a:pt x="2968" y="1"/>
                          <a:pt x="3819" y="851"/>
                          <a:pt x="3819" y="191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2"/>
                    </a:solidFill>
                    <a:prstDash val="solid"/>
                    <a:miter lim="669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" name="Google Shape;441;p15"/>
                  <p:cNvSpPr/>
                  <p:nvPr/>
                </p:nvSpPr>
                <p:spPr>
                  <a:xfrm>
                    <a:off x="8019257" y="3777383"/>
                    <a:ext cx="2106845" cy="1835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64" h="27938" extrusionOk="0">
                        <a:moveTo>
                          <a:pt x="31983" y="0"/>
                        </a:moveTo>
                        <a:lnTo>
                          <a:pt x="22131" y="9853"/>
                        </a:lnTo>
                        <a:lnTo>
                          <a:pt x="18648" y="9853"/>
                        </a:lnTo>
                        <a:lnTo>
                          <a:pt x="15928" y="7047"/>
                        </a:lnTo>
                        <a:lnTo>
                          <a:pt x="15064" y="7911"/>
                        </a:lnTo>
                        <a:lnTo>
                          <a:pt x="15064" y="13510"/>
                        </a:lnTo>
                        <a:lnTo>
                          <a:pt x="13276" y="15299"/>
                        </a:lnTo>
                        <a:lnTo>
                          <a:pt x="12559" y="15299"/>
                        </a:lnTo>
                        <a:lnTo>
                          <a:pt x="10777" y="17074"/>
                        </a:lnTo>
                        <a:lnTo>
                          <a:pt x="10784" y="17074"/>
                        </a:lnTo>
                        <a:lnTo>
                          <a:pt x="0" y="27857"/>
                        </a:lnTo>
                        <a:lnTo>
                          <a:pt x="81" y="27938"/>
                        </a:lnTo>
                        <a:lnTo>
                          <a:pt x="10938" y="17074"/>
                        </a:lnTo>
                        <a:lnTo>
                          <a:pt x="15064" y="17074"/>
                        </a:lnTo>
                        <a:lnTo>
                          <a:pt x="18406" y="13731"/>
                        </a:lnTo>
                        <a:lnTo>
                          <a:pt x="21950" y="10188"/>
                        </a:lnTo>
                        <a:lnTo>
                          <a:pt x="32064" y="81"/>
                        </a:lnTo>
                        <a:lnTo>
                          <a:pt x="3198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42" name="Google Shape;442;p15"/>
              <p:cNvSpPr/>
              <p:nvPr/>
            </p:nvSpPr>
            <p:spPr>
              <a:xfrm flipH="1">
                <a:off x="7817281" y="3052228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1"/>
          <p:cNvSpPr txBox="1">
            <a:spLocks noGrp="1"/>
          </p:cNvSpPr>
          <p:nvPr>
            <p:ph type="title"/>
          </p:nvPr>
        </p:nvSpPr>
        <p:spPr>
          <a:xfrm>
            <a:off x="2010875" y="1496550"/>
            <a:ext cx="2630400" cy="11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1"/>
          <p:cNvSpPr txBox="1">
            <a:spLocks noGrp="1"/>
          </p:cNvSpPr>
          <p:nvPr>
            <p:ph type="subTitle" idx="1"/>
          </p:nvPr>
        </p:nvSpPr>
        <p:spPr>
          <a:xfrm>
            <a:off x="2011000" y="25666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5" name="Google Shape;615;p21"/>
          <p:cNvGrpSpPr/>
          <p:nvPr/>
        </p:nvGrpSpPr>
        <p:grpSpPr>
          <a:xfrm>
            <a:off x="-717847" y="-1080787"/>
            <a:ext cx="11429856" cy="7780364"/>
            <a:chOff x="-717847" y="-1080787"/>
            <a:chExt cx="11429856" cy="7780364"/>
          </a:xfrm>
        </p:grpSpPr>
        <p:sp>
          <p:nvSpPr>
            <p:cNvPr id="616" name="Google Shape;616;p21"/>
            <p:cNvSpPr/>
            <p:nvPr/>
          </p:nvSpPr>
          <p:spPr>
            <a:xfrm flipH="1">
              <a:off x="1424569" y="-805280"/>
              <a:ext cx="45404" cy="317827"/>
            </a:xfrm>
            <a:custGeom>
              <a:avLst/>
              <a:gdLst/>
              <a:ahLst/>
              <a:cxnLst/>
              <a:rect l="l" t="t" r="r" b="b"/>
              <a:pathLst>
                <a:path w="691" h="4837" extrusionOk="0">
                  <a:moveTo>
                    <a:pt x="1" y="1"/>
                  </a:moveTo>
                  <a:lnTo>
                    <a:pt x="1" y="2419"/>
                  </a:lnTo>
                  <a:lnTo>
                    <a:pt x="1" y="4837"/>
                  </a:lnTo>
                  <a:lnTo>
                    <a:pt x="690" y="4147"/>
                  </a:lnTo>
                  <a:lnTo>
                    <a:pt x="690" y="2419"/>
                  </a:lnTo>
                  <a:lnTo>
                    <a:pt x="690" y="6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 flipH="1">
              <a:off x="-308960" y="665098"/>
              <a:ext cx="224917" cy="224982"/>
            </a:xfrm>
            <a:custGeom>
              <a:avLst/>
              <a:gdLst/>
              <a:ahLst/>
              <a:cxnLst/>
              <a:rect l="l" t="t" r="r" b="b"/>
              <a:pathLst>
                <a:path w="3423" h="3424" extrusionOk="0">
                  <a:moveTo>
                    <a:pt x="0" y="1"/>
                  </a:moveTo>
                  <a:lnTo>
                    <a:pt x="0" y="978"/>
                  </a:lnTo>
                  <a:lnTo>
                    <a:pt x="1226" y="2198"/>
                  </a:lnTo>
                  <a:lnTo>
                    <a:pt x="2452" y="3423"/>
                  </a:lnTo>
                  <a:lnTo>
                    <a:pt x="3423" y="3423"/>
                  </a:lnTo>
                  <a:lnTo>
                    <a:pt x="1715" y="17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 flipH="1">
              <a:off x="-717847" y="1205139"/>
              <a:ext cx="92976" cy="92910"/>
            </a:xfrm>
            <a:custGeom>
              <a:avLst/>
              <a:gdLst/>
              <a:ahLst/>
              <a:cxnLst/>
              <a:rect l="l" t="t" r="r" b="b"/>
              <a:pathLst>
                <a:path w="1415" h="1414" extrusionOk="0">
                  <a:moveTo>
                    <a:pt x="711" y="375"/>
                  </a:moveTo>
                  <a:cubicBezTo>
                    <a:pt x="892" y="375"/>
                    <a:pt x="1039" y="522"/>
                    <a:pt x="1039" y="710"/>
                  </a:cubicBezTo>
                  <a:cubicBezTo>
                    <a:pt x="1039" y="891"/>
                    <a:pt x="892" y="1038"/>
                    <a:pt x="711" y="1038"/>
                  </a:cubicBezTo>
                  <a:cubicBezTo>
                    <a:pt x="523" y="1038"/>
                    <a:pt x="376" y="891"/>
                    <a:pt x="376" y="710"/>
                  </a:cubicBezTo>
                  <a:cubicBezTo>
                    <a:pt x="376" y="522"/>
                    <a:pt x="523" y="375"/>
                    <a:pt x="711" y="375"/>
                  </a:cubicBezTo>
                  <a:close/>
                  <a:moveTo>
                    <a:pt x="711" y="0"/>
                  </a:moveTo>
                  <a:cubicBezTo>
                    <a:pt x="316" y="0"/>
                    <a:pt x="1" y="315"/>
                    <a:pt x="1" y="710"/>
                  </a:cubicBezTo>
                  <a:cubicBezTo>
                    <a:pt x="1" y="1098"/>
                    <a:pt x="316" y="1413"/>
                    <a:pt x="711" y="1413"/>
                  </a:cubicBezTo>
                  <a:cubicBezTo>
                    <a:pt x="1099" y="1413"/>
                    <a:pt x="1414" y="1098"/>
                    <a:pt x="1414" y="710"/>
                  </a:cubicBezTo>
                  <a:cubicBezTo>
                    <a:pt x="1414" y="315"/>
                    <a:pt x="1099" y="0"/>
                    <a:pt x="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 flipH="1">
              <a:off x="1430745" y="-1080787"/>
              <a:ext cx="93370" cy="92910"/>
            </a:xfrm>
            <a:custGeom>
              <a:avLst/>
              <a:gdLst/>
              <a:ahLst/>
              <a:cxnLst/>
              <a:rect l="l" t="t" r="r" b="b"/>
              <a:pathLst>
                <a:path w="1421" h="1414" extrusionOk="0">
                  <a:moveTo>
                    <a:pt x="711" y="369"/>
                  </a:moveTo>
                  <a:cubicBezTo>
                    <a:pt x="891" y="369"/>
                    <a:pt x="1046" y="523"/>
                    <a:pt x="1046" y="704"/>
                  </a:cubicBezTo>
                  <a:cubicBezTo>
                    <a:pt x="1046" y="891"/>
                    <a:pt x="891" y="1039"/>
                    <a:pt x="711" y="1039"/>
                  </a:cubicBezTo>
                  <a:cubicBezTo>
                    <a:pt x="530" y="1039"/>
                    <a:pt x="376" y="891"/>
                    <a:pt x="376" y="704"/>
                  </a:cubicBezTo>
                  <a:cubicBezTo>
                    <a:pt x="376" y="523"/>
                    <a:pt x="530" y="369"/>
                    <a:pt x="711" y="369"/>
                  </a:cubicBezTo>
                  <a:close/>
                  <a:moveTo>
                    <a:pt x="711" y="1"/>
                  </a:moveTo>
                  <a:cubicBezTo>
                    <a:pt x="322" y="1"/>
                    <a:pt x="1" y="315"/>
                    <a:pt x="1" y="704"/>
                  </a:cubicBezTo>
                  <a:cubicBezTo>
                    <a:pt x="1" y="1092"/>
                    <a:pt x="322" y="1414"/>
                    <a:pt x="711" y="1414"/>
                  </a:cubicBezTo>
                  <a:cubicBezTo>
                    <a:pt x="1099" y="1414"/>
                    <a:pt x="1421" y="1092"/>
                    <a:pt x="1421" y="704"/>
                  </a:cubicBezTo>
                  <a:cubicBezTo>
                    <a:pt x="1421" y="315"/>
                    <a:pt x="1099" y="1"/>
                    <a:pt x="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 flipH="1">
              <a:off x="-660658" y="-1000231"/>
              <a:ext cx="2150409" cy="2236683"/>
            </a:xfrm>
            <a:custGeom>
              <a:avLst/>
              <a:gdLst/>
              <a:ahLst/>
              <a:cxnLst/>
              <a:rect l="l" t="t" r="r" b="b"/>
              <a:pathLst>
                <a:path w="32727" h="34040" extrusionOk="0">
                  <a:moveTo>
                    <a:pt x="0" y="0"/>
                  </a:moveTo>
                  <a:lnTo>
                    <a:pt x="0" y="9351"/>
                  </a:lnTo>
                  <a:lnTo>
                    <a:pt x="14220" y="23571"/>
                  </a:lnTo>
                  <a:lnTo>
                    <a:pt x="14280" y="23624"/>
                  </a:lnTo>
                  <a:lnTo>
                    <a:pt x="22050" y="23624"/>
                  </a:lnTo>
                  <a:lnTo>
                    <a:pt x="32465" y="34040"/>
                  </a:lnTo>
                  <a:lnTo>
                    <a:pt x="32727" y="33778"/>
                  </a:lnTo>
                  <a:lnTo>
                    <a:pt x="22258" y="23309"/>
                  </a:lnTo>
                  <a:lnTo>
                    <a:pt x="22204" y="23256"/>
                  </a:lnTo>
                  <a:lnTo>
                    <a:pt x="14434" y="23256"/>
                  </a:lnTo>
                  <a:lnTo>
                    <a:pt x="375" y="9197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 flipH="1">
              <a:off x="708953" y="-188691"/>
              <a:ext cx="572641" cy="570867"/>
            </a:xfrm>
            <a:custGeom>
              <a:avLst/>
              <a:gdLst/>
              <a:ahLst/>
              <a:cxnLst/>
              <a:rect l="l" t="t" r="r" b="b"/>
              <a:pathLst>
                <a:path w="8715" h="8688" extrusionOk="0">
                  <a:moveTo>
                    <a:pt x="0" y="0"/>
                  </a:moveTo>
                  <a:lnTo>
                    <a:pt x="0" y="3892"/>
                  </a:lnTo>
                  <a:lnTo>
                    <a:pt x="4796" y="8688"/>
                  </a:lnTo>
                  <a:lnTo>
                    <a:pt x="8714" y="8688"/>
                  </a:lnTo>
                  <a:lnTo>
                    <a:pt x="8714" y="8540"/>
                  </a:lnTo>
                  <a:lnTo>
                    <a:pt x="4863" y="8540"/>
                  </a:lnTo>
                  <a:lnTo>
                    <a:pt x="148" y="383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 flipH="1">
              <a:off x="388120" y="1529465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0" y="0"/>
                  </a:moveTo>
                  <a:lnTo>
                    <a:pt x="0" y="690"/>
                  </a:lnTo>
                  <a:lnTo>
                    <a:pt x="107" y="798"/>
                  </a:lnTo>
                  <a:lnTo>
                    <a:pt x="797" y="108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 flipH="1">
              <a:off x="388120" y="1529925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7" y="0"/>
                  </a:moveTo>
                  <a:lnTo>
                    <a:pt x="0" y="107"/>
                  </a:lnTo>
                  <a:lnTo>
                    <a:pt x="690" y="797"/>
                  </a:lnTo>
                  <a:lnTo>
                    <a:pt x="797" y="69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 flipH="1">
              <a:off x="240676" y="1529465"/>
              <a:ext cx="52500" cy="52435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691" y="0"/>
                  </a:moveTo>
                  <a:lnTo>
                    <a:pt x="1" y="690"/>
                  </a:lnTo>
                  <a:lnTo>
                    <a:pt x="115" y="798"/>
                  </a:lnTo>
                  <a:lnTo>
                    <a:pt x="798" y="10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 flipH="1">
              <a:off x="240676" y="1529925"/>
              <a:ext cx="52500" cy="52435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115" y="0"/>
                  </a:moveTo>
                  <a:lnTo>
                    <a:pt x="1" y="107"/>
                  </a:lnTo>
                  <a:lnTo>
                    <a:pt x="691" y="797"/>
                  </a:lnTo>
                  <a:lnTo>
                    <a:pt x="798" y="69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 flipH="1">
              <a:off x="536485" y="1409288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1" y="1"/>
                  </a:moveTo>
                  <a:lnTo>
                    <a:pt x="1" y="691"/>
                  </a:lnTo>
                  <a:lnTo>
                    <a:pt x="108" y="798"/>
                  </a:lnTo>
                  <a:lnTo>
                    <a:pt x="798" y="1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 flipH="1">
              <a:off x="536485" y="1409288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8" y="1"/>
                  </a:moveTo>
                  <a:lnTo>
                    <a:pt x="1" y="108"/>
                  </a:lnTo>
                  <a:lnTo>
                    <a:pt x="691" y="798"/>
                  </a:lnTo>
                  <a:lnTo>
                    <a:pt x="798" y="69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 flipH="1">
              <a:off x="389040" y="1409288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1" y="1"/>
                  </a:moveTo>
                  <a:lnTo>
                    <a:pt x="1" y="691"/>
                  </a:lnTo>
                  <a:lnTo>
                    <a:pt x="108" y="798"/>
                  </a:lnTo>
                  <a:lnTo>
                    <a:pt x="798" y="1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 flipH="1">
              <a:off x="389040" y="1409288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8" y="1"/>
                  </a:moveTo>
                  <a:lnTo>
                    <a:pt x="1" y="108"/>
                  </a:lnTo>
                  <a:lnTo>
                    <a:pt x="691" y="798"/>
                  </a:lnTo>
                  <a:lnTo>
                    <a:pt x="798" y="69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21"/>
            <p:cNvGrpSpPr/>
            <p:nvPr/>
          </p:nvGrpSpPr>
          <p:grpSpPr>
            <a:xfrm>
              <a:off x="7555531" y="2890103"/>
              <a:ext cx="3156478" cy="3809474"/>
              <a:chOff x="7555531" y="2890103"/>
              <a:chExt cx="3156478" cy="3809474"/>
            </a:xfrm>
          </p:grpSpPr>
          <p:sp>
            <p:nvSpPr>
              <p:cNvPr id="631" name="Google Shape;631;p21"/>
              <p:cNvSpPr/>
              <p:nvPr/>
            </p:nvSpPr>
            <p:spPr>
              <a:xfrm>
                <a:off x="7825801" y="2933045"/>
                <a:ext cx="1209938" cy="713912"/>
              </a:xfrm>
              <a:custGeom>
                <a:avLst/>
                <a:gdLst/>
                <a:ahLst/>
                <a:cxnLst/>
                <a:rect l="l" t="t" r="r" b="b"/>
                <a:pathLst>
                  <a:path w="18414" h="10865" extrusionOk="0">
                    <a:moveTo>
                      <a:pt x="6799" y="1"/>
                    </a:moveTo>
                    <a:lnTo>
                      <a:pt x="1" y="48"/>
                    </a:lnTo>
                    <a:lnTo>
                      <a:pt x="7254" y="7295"/>
                    </a:lnTo>
                    <a:lnTo>
                      <a:pt x="10503" y="7295"/>
                    </a:lnTo>
                    <a:lnTo>
                      <a:pt x="14080" y="10865"/>
                    </a:lnTo>
                    <a:lnTo>
                      <a:pt x="18413" y="10865"/>
                    </a:lnTo>
                    <a:lnTo>
                      <a:pt x="9646" y="2104"/>
                    </a:lnTo>
                    <a:lnTo>
                      <a:pt x="8895" y="2104"/>
                    </a:lnTo>
                    <a:lnTo>
                      <a:pt x="67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1"/>
              <p:cNvSpPr/>
              <p:nvPr/>
            </p:nvSpPr>
            <p:spPr>
              <a:xfrm>
                <a:off x="7962544" y="3544829"/>
                <a:ext cx="2749465" cy="3154748"/>
              </a:xfrm>
              <a:custGeom>
                <a:avLst/>
                <a:gdLst/>
                <a:ahLst/>
                <a:cxnLst/>
                <a:rect l="l" t="t" r="r" b="b"/>
                <a:pathLst>
                  <a:path w="41844" h="48012" extrusionOk="0">
                    <a:moveTo>
                      <a:pt x="121" y="0"/>
                    </a:moveTo>
                    <a:lnTo>
                      <a:pt x="1" y="114"/>
                    </a:lnTo>
                    <a:lnTo>
                      <a:pt x="16263" y="16384"/>
                    </a:lnTo>
                    <a:lnTo>
                      <a:pt x="16263" y="22559"/>
                    </a:lnTo>
                    <a:lnTo>
                      <a:pt x="21274" y="27569"/>
                    </a:lnTo>
                    <a:lnTo>
                      <a:pt x="26578" y="32867"/>
                    </a:lnTo>
                    <a:lnTo>
                      <a:pt x="41723" y="48011"/>
                    </a:lnTo>
                    <a:lnTo>
                      <a:pt x="41843" y="47898"/>
                    </a:lnTo>
                    <a:lnTo>
                      <a:pt x="27081" y="33135"/>
                    </a:lnTo>
                    <a:lnTo>
                      <a:pt x="27081" y="27917"/>
                    </a:lnTo>
                    <a:lnTo>
                      <a:pt x="31287" y="23852"/>
                    </a:lnTo>
                    <a:lnTo>
                      <a:pt x="29988" y="22552"/>
                    </a:lnTo>
                    <a:lnTo>
                      <a:pt x="21608" y="22552"/>
                    </a:lnTo>
                    <a:lnTo>
                      <a:pt x="18929" y="19880"/>
                    </a:lnTo>
                    <a:lnTo>
                      <a:pt x="18929" y="18802"/>
                    </a:lnTo>
                    <a:lnTo>
                      <a:pt x="16263" y="16142"/>
                    </a:lnTo>
                    <a:lnTo>
                      <a:pt x="16263" y="16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>
                <a:off x="8215645" y="3031202"/>
                <a:ext cx="1486304" cy="2071692"/>
              </a:xfrm>
              <a:custGeom>
                <a:avLst/>
                <a:gdLst/>
                <a:ahLst/>
                <a:cxnLst/>
                <a:rect l="l" t="t" r="r" b="b"/>
                <a:pathLst>
                  <a:path w="22620" h="31529" extrusionOk="0">
                    <a:moveTo>
                      <a:pt x="0" y="1"/>
                    </a:moveTo>
                    <a:lnTo>
                      <a:pt x="0" y="5815"/>
                    </a:lnTo>
                    <a:lnTo>
                      <a:pt x="10750" y="5815"/>
                    </a:lnTo>
                    <a:lnTo>
                      <a:pt x="17395" y="12459"/>
                    </a:lnTo>
                    <a:lnTo>
                      <a:pt x="17395" y="26478"/>
                    </a:lnTo>
                    <a:lnTo>
                      <a:pt x="22445" y="31528"/>
                    </a:lnTo>
                    <a:lnTo>
                      <a:pt x="22619" y="31347"/>
                    </a:lnTo>
                    <a:lnTo>
                      <a:pt x="17649" y="26371"/>
                    </a:lnTo>
                    <a:lnTo>
                      <a:pt x="17649" y="12358"/>
                    </a:lnTo>
                    <a:lnTo>
                      <a:pt x="10891" y="5600"/>
                    </a:lnTo>
                    <a:lnTo>
                      <a:pt x="10851" y="5567"/>
                    </a:lnTo>
                    <a:lnTo>
                      <a:pt x="255" y="5567"/>
                    </a:lnTo>
                    <a:lnTo>
                      <a:pt x="2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1"/>
              <p:cNvSpPr/>
              <p:nvPr/>
            </p:nvSpPr>
            <p:spPr>
              <a:xfrm>
                <a:off x="9023633" y="3499951"/>
                <a:ext cx="255799" cy="255734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3892" extrusionOk="0">
                    <a:moveTo>
                      <a:pt x="1" y="0"/>
                    </a:moveTo>
                    <a:lnTo>
                      <a:pt x="1" y="1105"/>
                    </a:lnTo>
                    <a:lnTo>
                      <a:pt x="1394" y="2498"/>
                    </a:lnTo>
                    <a:lnTo>
                      <a:pt x="2787" y="3892"/>
                    </a:lnTo>
                    <a:lnTo>
                      <a:pt x="3892" y="3892"/>
                    </a:lnTo>
                    <a:lnTo>
                      <a:pt x="1950" y="19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1"/>
              <p:cNvSpPr/>
              <p:nvPr/>
            </p:nvSpPr>
            <p:spPr>
              <a:xfrm>
                <a:off x="8192713" y="2977060"/>
                <a:ext cx="62554" cy="62554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2" extrusionOk="0">
                    <a:moveTo>
                      <a:pt x="476" y="249"/>
                    </a:moveTo>
                    <a:cubicBezTo>
                      <a:pt x="597" y="249"/>
                      <a:pt x="697" y="356"/>
                      <a:pt x="697" y="476"/>
                    </a:cubicBezTo>
                    <a:cubicBezTo>
                      <a:pt x="697" y="604"/>
                      <a:pt x="597" y="704"/>
                      <a:pt x="476" y="704"/>
                    </a:cubicBezTo>
                    <a:cubicBezTo>
                      <a:pt x="349" y="704"/>
                      <a:pt x="249" y="604"/>
                      <a:pt x="249" y="476"/>
                    </a:cubicBezTo>
                    <a:cubicBezTo>
                      <a:pt x="249" y="356"/>
                      <a:pt x="349" y="249"/>
                      <a:pt x="476" y="249"/>
                    </a:cubicBezTo>
                    <a:close/>
                    <a:moveTo>
                      <a:pt x="476" y="1"/>
                    </a:moveTo>
                    <a:cubicBezTo>
                      <a:pt x="215" y="1"/>
                      <a:pt x="1" y="215"/>
                      <a:pt x="1" y="476"/>
                    </a:cubicBezTo>
                    <a:cubicBezTo>
                      <a:pt x="1" y="738"/>
                      <a:pt x="215" y="952"/>
                      <a:pt x="476" y="952"/>
                    </a:cubicBezTo>
                    <a:cubicBezTo>
                      <a:pt x="738" y="952"/>
                      <a:pt x="952" y="738"/>
                      <a:pt x="952" y="476"/>
                    </a:cubicBezTo>
                    <a:cubicBezTo>
                      <a:pt x="952" y="215"/>
                      <a:pt x="738" y="1"/>
                      <a:pt x="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1"/>
              <p:cNvSpPr/>
              <p:nvPr/>
            </p:nvSpPr>
            <p:spPr>
              <a:xfrm>
                <a:off x="8221361" y="3179961"/>
                <a:ext cx="383403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424" extrusionOk="0">
                    <a:moveTo>
                      <a:pt x="74" y="1"/>
                    </a:moveTo>
                    <a:lnTo>
                      <a:pt x="0" y="68"/>
                    </a:lnTo>
                    <a:lnTo>
                      <a:pt x="1742" y="1809"/>
                    </a:lnTo>
                    <a:lnTo>
                      <a:pt x="4146" y="1809"/>
                    </a:lnTo>
                    <a:lnTo>
                      <a:pt x="5767" y="3423"/>
                    </a:lnTo>
                    <a:lnTo>
                      <a:pt x="5834" y="3350"/>
                    </a:lnTo>
                    <a:lnTo>
                      <a:pt x="4193" y="1709"/>
                    </a:lnTo>
                    <a:lnTo>
                      <a:pt x="1782" y="1709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1"/>
              <p:cNvSpPr/>
              <p:nvPr/>
            </p:nvSpPr>
            <p:spPr>
              <a:xfrm>
                <a:off x="7728433" y="3057156"/>
                <a:ext cx="2737112" cy="2458118"/>
              </a:xfrm>
              <a:custGeom>
                <a:avLst/>
                <a:gdLst/>
                <a:ahLst/>
                <a:cxnLst/>
                <a:rect l="l" t="t" r="r" b="b"/>
                <a:pathLst>
                  <a:path w="41656" h="37410" extrusionOk="0">
                    <a:moveTo>
                      <a:pt x="87" y="1"/>
                    </a:moveTo>
                    <a:lnTo>
                      <a:pt x="0" y="95"/>
                    </a:lnTo>
                    <a:lnTo>
                      <a:pt x="15680" y="15775"/>
                    </a:lnTo>
                    <a:lnTo>
                      <a:pt x="15680" y="16284"/>
                    </a:lnTo>
                    <a:lnTo>
                      <a:pt x="17917" y="18521"/>
                    </a:lnTo>
                    <a:lnTo>
                      <a:pt x="19070" y="18521"/>
                    </a:lnTo>
                    <a:lnTo>
                      <a:pt x="22151" y="21602"/>
                    </a:lnTo>
                    <a:lnTo>
                      <a:pt x="25754" y="21602"/>
                    </a:lnTo>
                    <a:lnTo>
                      <a:pt x="41568" y="37409"/>
                    </a:lnTo>
                    <a:lnTo>
                      <a:pt x="41655" y="37315"/>
                    </a:lnTo>
                    <a:lnTo>
                      <a:pt x="24488" y="20148"/>
                    </a:lnTo>
                    <a:lnTo>
                      <a:pt x="24488" y="19244"/>
                    </a:lnTo>
                    <a:lnTo>
                      <a:pt x="22345" y="17094"/>
                    </a:lnTo>
                    <a:lnTo>
                      <a:pt x="20657" y="17094"/>
                    </a:lnTo>
                    <a:lnTo>
                      <a:pt x="16859" y="13303"/>
                    </a:lnTo>
                    <a:lnTo>
                      <a:pt x="13390" y="1330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1"/>
              <p:cNvSpPr/>
              <p:nvPr/>
            </p:nvSpPr>
            <p:spPr>
              <a:xfrm flipH="1">
                <a:off x="8752515" y="4572919"/>
                <a:ext cx="20764" cy="13253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17" extrusionOk="0">
                    <a:moveTo>
                      <a:pt x="0" y="1"/>
                    </a:moveTo>
                    <a:lnTo>
                      <a:pt x="0" y="2017"/>
                    </a:lnTo>
                    <a:lnTo>
                      <a:pt x="315" y="201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 flipH="1">
                <a:off x="8696662" y="4628835"/>
                <a:ext cx="132532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15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017" y="315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1"/>
              <p:cNvSpPr/>
              <p:nvPr/>
            </p:nvSpPr>
            <p:spPr>
              <a:xfrm flipH="1">
                <a:off x="8560191" y="3150507"/>
                <a:ext cx="90742" cy="912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88" extrusionOk="0">
                    <a:moveTo>
                      <a:pt x="1173" y="1"/>
                    </a:moveTo>
                    <a:lnTo>
                      <a:pt x="1173" y="1173"/>
                    </a:lnTo>
                    <a:lnTo>
                      <a:pt x="0" y="1173"/>
                    </a:lnTo>
                    <a:lnTo>
                      <a:pt x="0" y="1387"/>
                    </a:lnTo>
                    <a:lnTo>
                      <a:pt x="1380" y="1387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1"/>
              <p:cNvSpPr/>
              <p:nvPr/>
            </p:nvSpPr>
            <p:spPr>
              <a:xfrm flipH="1">
                <a:off x="8990683" y="3150492"/>
                <a:ext cx="60385" cy="6077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25" extrusionOk="0">
                    <a:moveTo>
                      <a:pt x="1" y="1"/>
                    </a:moveTo>
                    <a:lnTo>
                      <a:pt x="1" y="925"/>
                    </a:lnTo>
                    <a:lnTo>
                      <a:pt x="918" y="92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 flipH="1">
                <a:off x="7555531" y="2890103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 flipH="1">
                <a:off x="8421208" y="4517908"/>
                <a:ext cx="91136" cy="911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214" y="1387"/>
                    </a:lnTo>
                    <a:lnTo>
                      <a:pt x="214" y="215"/>
                    </a:lnTo>
                    <a:lnTo>
                      <a:pt x="1387" y="21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"/>
          <p:cNvSpPr txBox="1">
            <a:spLocks noGrp="1"/>
          </p:cNvSpPr>
          <p:nvPr>
            <p:ph type="title"/>
          </p:nvPr>
        </p:nvSpPr>
        <p:spPr>
          <a:xfrm>
            <a:off x="3557875" y="154205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22"/>
          <p:cNvSpPr txBox="1">
            <a:spLocks noGrp="1"/>
          </p:cNvSpPr>
          <p:nvPr>
            <p:ph type="subTitle" idx="1"/>
          </p:nvPr>
        </p:nvSpPr>
        <p:spPr>
          <a:xfrm>
            <a:off x="3557875" y="2365450"/>
            <a:ext cx="48729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47" name="Google Shape;647;p22"/>
          <p:cNvGrpSpPr/>
          <p:nvPr/>
        </p:nvGrpSpPr>
        <p:grpSpPr>
          <a:xfrm>
            <a:off x="-840514" y="-212050"/>
            <a:ext cx="3523518" cy="5534179"/>
            <a:chOff x="-840514" y="-212050"/>
            <a:chExt cx="3523518" cy="5534179"/>
          </a:xfrm>
        </p:grpSpPr>
        <p:sp>
          <p:nvSpPr>
            <p:cNvPr id="648" name="Google Shape;648;p22"/>
            <p:cNvSpPr/>
            <p:nvPr/>
          </p:nvSpPr>
          <p:spPr>
            <a:xfrm flipH="1">
              <a:off x="-561946" y="460821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 flipH="1">
              <a:off x="-456120" y="3449962"/>
              <a:ext cx="15507" cy="95079"/>
            </a:xfrm>
            <a:custGeom>
              <a:avLst/>
              <a:gdLst/>
              <a:ahLst/>
              <a:cxnLst/>
              <a:rect l="l" t="t" r="r" b="b"/>
              <a:pathLst>
                <a:path w="236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235" y="14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 flipH="1">
              <a:off x="-496137" y="3489978"/>
              <a:ext cx="95539" cy="15047"/>
            </a:xfrm>
            <a:custGeom>
              <a:avLst/>
              <a:gdLst/>
              <a:ahLst/>
              <a:cxnLst/>
              <a:rect l="l" t="t" r="r" b="b"/>
              <a:pathLst>
                <a:path w="1454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454" y="22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 flipH="1">
              <a:off x="-331083" y="3449962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 flipH="1">
              <a:off x="-260712" y="3449962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 flipH="1">
              <a:off x="-189815" y="3449962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 flipH="1">
              <a:off x="-119443" y="3449962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 flipH="1">
              <a:off x="-48546" y="3449962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 flipH="1">
              <a:off x="46069" y="3167819"/>
              <a:ext cx="179644" cy="28714"/>
            </a:xfrm>
            <a:custGeom>
              <a:avLst/>
              <a:gdLst/>
              <a:ahLst/>
              <a:cxnLst/>
              <a:rect l="l" t="t" r="r" b="b"/>
              <a:pathLst>
                <a:path w="2734" h="437" extrusionOk="0">
                  <a:moveTo>
                    <a:pt x="1" y="1"/>
                  </a:moveTo>
                  <a:lnTo>
                    <a:pt x="1" y="436"/>
                  </a:lnTo>
                  <a:lnTo>
                    <a:pt x="2734" y="436"/>
                  </a:lnTo>
                  <a:lnTo>
                    <a:pt x="2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 flipH="1">
              <a:off x="260404" y="3167819"/>
              <a:ext cx="89822" cy="28714"/>
            </a:xfrm>
            <a:custGeom>
              <a:avLst/>
              <a:gdLst/>
              <a:ahLst/>
              <a:cxnLst/>
              <a:rect l="l" t="t" r="r" b="b"/>
              <a:pathLst>
                <a:path w="1367" h="437" extrusionOk="0">
                  <a:moveTo>
                    <a:pt x="0" y="1"/>
                  </a:moveTo>
                  <a:lnTo>
                    <a:pt x="0" y="436"/>
                  </a:lnTo>
                  <a:lnTo>
                    <a:pt x="1367" y="436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 flipH="1">
              <a:off x="376574" y="3167819"/>
              <a:ext cx="29108" cy="28714"/>
            </a:xfrm>
            <a:custGeom>
              <a:avLst/>
              <a:gdLst/>
              <a:ahLst/>
              <a:cxnLst/>
              <a:rect l="l" t="t" r="r" b="b"/>
              <a:pathLst>
                <a:path w="443" h="437" extrusionOk="0">
                  <a:moveTo>
                    <a:pt x="0" y="1"/>
                  </a:moveTo>
                  <a:lnTo>
                    <a:pt x="0" y="436"/>
                  </a:lnTo>
                  <a:lnTo>
                    <a:pt x="443" y="43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 flipH="1">
              <a:off x="-688022" y="3176624"/>
              <a:ext cx="1244631" cy="367108"/>
            </a:xfrm>
            <a:custGeom>
              <a:avLst/>
              <a:gdLst/>
              <a:ahLst/>
              <a:cxnLst/>
              <a:rect l="l" t="t" r="r" b="b"/>
              <a:pathLst>
                <a:path w="18942" h="5587" extrusionOk="0">
                  <a:moveTo>
                    <a:pt x="174" y="1"/>
                  </a:moveTo>
                  <a:lnTo>
                    <a:pt x="0" y="175"/>
                  </a:lnTo>
                  <a:lnTo>
                    <a:pt x="2090" y="2258"/>
                  </a:lnTo>
                  <a:lnTo>
                    <a:pt x="15439" y="2258"/>
                  </a:lnTo>
                  <a:lnTo>
                    <a:pt x="18768" y="5587"/>
                  </a:lnTo>
                  <a:lnTo>
                    <a:pt x="18942" y="5413"/>
                  </a:lnTo>
                  <a:lnTo>
                    <a:pt x="15539" y="2017"/>
                  </a:lnTo>
                  <a:lnTo>
                    <a:pt x="2190" y="2017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 flipH="1">
              <a:off x="377031" y="3986389"/>
              <a:ext cx="179579" cy="29174"/>
            </a:xfrm>
            <a:custGeom>
              <a:avLst/>
              <a:gdLst/>
              <a:ahLst/>
              <a:cxnLst/>
              <a:rect l="l" t="t" r="r" b="b"/>
              <a:pathLst>
                <a:path w="2733" h="444" extrusionOk="0">
                  <a:moveTo>
                    <a:pt x="0" y="1"/>
                  </a:moveTo>
                  <a:lnTo>
                    <a:pt x="0" y="443"/>
                  </a:lnTo>
                  <a:lnTo>
                    <a:pt x="2733" y="443"/>
                  </a:lnTo>
                  <a:lnTo>
                    <a:pt x="2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 flipH="1">
              <a:off x="591366" y="3986389"/>
              <a:ext cx="89822" cy="29174"/>
            </a:xfrm>
            <a:custGeom>
              <a:avLst/>
              <a:gdLst/>
              <a:ahLst/>
              <a:cxnLst/>
              <a:rect l="l" t="t" r="r" b="b"/>
              <a:pathLst>
                <a:path w="1367" h="444" extrusionOk="0">
                  <a:moveTo>
                    <a:pt x="0" y="1"/>
                  </a:moveTo>
                  <a:lnTo>
                    <a:pt x="0" y="443"/>
                  </a:lnTo>
                  <a:lnTo>
                    <a:pt x="1367" y="443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 flipH="1">
              <a:off x="707536" y="3986389"/>
              <a:ext cx="28648" cy="29174"/>
            </a:xfrm>
            <a:custGeom>
              <a:avLst/>
              <a:gdLst/>
              <a:ahLst/>
              <a:cxnLst/>
              <a:rect l="l" t="t" r="r" b="b"/>
              <a:pathLst>
                <a:path w="436" h="444" extrusionOk="0">
                  <a:moveTo>
                    <a:pt x="0" y="1"/>
                  </a:moveTo>
                  <a:lnTo>
                    <a:pt x="0" y="443"/>
                  </a:lnTo>
                  <a:lnTo>
                    <a:pt x="436" y="443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-840514" y="-212050"/>
              <a:ext cx="92976" cy="92910"/>
            </a:xfrm>
            <a:custGeom>
              <a:avLst/>
              <a:gdLst/>
              <a:ahLst/>
              <a:cxnLst/>
              <a:rect l="l" t="t" r="r" b="b"/>
              <a:pathLst>
                <a:path w="1415" h="1414" extrusionOk="0">
                  <a:moveTo>
                    <a:pt x="711" y="369"/>
                  </a:moveTo>
                  <a:cubicBezTo>
                    <a:pt x="892" y="369"/>
                    <a:pt x="1046" y="523"/>
                    <a:pt x="1046" y="704"/>
                  </a:cubicBezTo>
                  <a:cubicBezTo>
                    <a:pt x="1046" y="891"/>
                    <a:pt x="892" y="1039"/>
                    <a:pt x="711" y="1039"/>
                  </a:cubicBezTo>
                  <a:cubicBezTo>
                    <a:pt x="523" y="1039"/>
                    <a:pt x="376" y="891"/>
                    <a:pt x="376" y="704"/>
                  </a:cubicBezTo>
                  <a:cubicBezTo>
                    <a:pt x="376" y="523"/>
                    <a:pt x="530" y="369"/>
                    <a:pt x="711" y="369"/>
                  </a:cubicBezTo>
                  <a:close/>
                  <a:moveTo>
                    <a:pt x="711" y="0"/>
                  </a:moveTo>
                  <a:cubicBezTo>
                    <a:pt x="322" y="0"/>
                    <a:pt x="1" y="315"/>
                    <a:pt x="1" y="704"/>
                  </a:cubicBezTo>
                  <a:cubicBezTo>
                    <a:pt x="1" y="1092"/>
                    <a:pt x="322" y="1414"/>
                    <a:pt x="711" y="1414"/>
                  </a:cubicBezTo>
                  <a:cubicBezTo>
                    <a:pt x="1099" y="1414"/>
                    <a:pt x="1414" y="1092"/>
                    <a:pt x="1414" y="704"/>
                  </a:cubicBezTo>
                  <a:cubicBezTo>
                    <a:pt x="1414" y="315"/>
                    <a:pt x="1099" y="0"/>
                    <a:pt x="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22"/>
            <p:cNvGrpSpPr/>
            <p:nvPr/>
          </p:nvGrpSpPr>
          <p:grpSpPr>
            <a:xfrm>
              <a:off x="-783284" y="-150877"/>
              <a:ext cx="2184732" cy="2317663"/>
              <a:chOff x="-554684" y="1523"/>
              <a:chExt cx="2184732" cy="2317663"/>
            </a:xfrm>
          </p:grpSpPr>
          <p:sp>
            <p:nvSpPr>
              <p:cNvPr id="665" name="Google Shape;665;p22"/>
              <p:cNvSpPr/>
              <p:nvPr/>
            </p:nvSpPr>
            <p:spPr>
              <a:xfrm>
                <a:off x="1530501" y="1725396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691" y="1"/>
                    </a:moveTo>
                    <a:lnTo>
                      <a:pt x="1" y="690"/>
                    </a:lnTo>
                    <a:lnTo>
                      <a:pt x="1" y="2418"/>
                    </a:lnTo>
                    <a:lnTo>
                      <a:pt x="1" y="4153"/>
                    </a:lnTo>
                    <a:lnTo>
                      <a:pt x="691" y="4836"/>
                    </a:lnTo>
                    <a:lnTo>
                      <a:pt x="691" y="241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-202630" y="348321"/>
                <a:ext cx="224523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3424" extrusionOk="0">
                    <a:moveTo>
                      <a:pt x="1" y="0"/>
                    </a:moveTo>
                    <a:lnTo>
                      <a:pt x="1709" y="1708"/>
                    </a:lnTo>
                    <a:lnTo>
                      <a:pt x="3417" y="3423"/>
                    </a:lnTo>
                    <a:lnTo>
                      <a:pt x="3417" y="2445"/>
                    </a:lnTo>
                    <a:lnTo>
                      <a:pt x="2191" y="122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1537138" y="2226210"/>
                <a:ext cx="92910" cy="92976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415" extrusionOk="0">
                    <a:moveTo>
                      <a:pt x="703" y="376"/>
                    </a:moveTo>
                    <a:cubicBezTo>
                      <a:pt x="891" y="376"/>
                      <a:pt x="1038" y="523"/>
                      <a:pt x="1038" y="704"/>
                    </a:cubicBezTo>
                    <a:cubicBezTo>
                      <a:pt x="1038" y="892"/>
                      <a:pt x="891" y="1039"/>
                      <a:pt x="703" y="1039"/>
                    </a:cubicBezTo>
                    <a:cubicBezTo>
                      <a:pt x="523" y="1039"/>
                      <a:pt x="375" y="892"/>
                      <a:pt x="375" y="704"/>
                    </a:cubicBezTo>
                    <a:cubicBezTo>
                      <a:pt x="375" y="523"/>
                      <a:pt x="523" y="376"/>
                      <a:pt x="703" y="376"/>
                    </a:cubicBezTo>
                    <a:close/>
                    <a:moveTo>
                      <a:pt x="703" y="1"/>
                    </a:moveTo>
                    <a:cubicBezTo>
                      <a:pt x="315" y="1"/>
                      <a:pt x="0" y="316"/>
                      <a:pt x="0" y="704"/>
                    </a:cubicBezTo>
                    <a:cubicBezTo>
                      <a:pt x="0" y="1099"/>
                      <a:pt x="315" y="1414"/>
                      <a:pt x="703" y="1414"/>
                    </a:cubicBezTo>
                    <a:cubicBezTo>
                      <a:pt x="1099" y="1414"/>
                      <a:pt x="1413" y="1099"/>
                      <a:pt x="1413" y="704"/>
                    </a:cubicBezTo>
                    <a:cubicBezTo>
                      <a:pt x="1413" y="316"/>
                      <a:pt x="1099" y="1"/>
                      <a:pt x="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-554684" y="1523"/>
                <a:ext cx="2150409" cy="223714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7" extrusionOk="0">
                    <a:moveTo>
                      <a:pt x="268" y="0"/>
                    </a:moveTo>
                    <a:lnTo>
                      <a:pt x="1" y="268"/>
                    </a:lnTo>
                    <a:lnTo>
                      <a:pt x="10476" y="10737"/>
                    </a:lnTo>
                    <a:lnTo>
                      <a:pt x="10530" y="10791"/>
                    </a:lnTo>
                    <a:lnTo>
                      <a:pt x="18299" y="10791"/>
                    </a:lnTo>
                    <a:lnTo>
                      <a:pt x="32359" y="24850"/>
                    </a:lnTo>
                    <a:lnTo>
                      <a:pt x="32359" y="34046"/>
                    </a:lnTo>
                    <a:lnTo>
                      <a:pt x="32727" y="34046"/>
                    </a:lnTo>
                    <a:lnTo>
                      <a:pt x="32727" y="24696"/>
                    </a:lnTo>
                    <a:lnTo>
                      <a:pt x="18507" y="10469"/>
                    </a:lnTo>
                    <a:lnTo>
                      <a:pt x="18454" y="10416"/>
                    </a:lnTo>
                    <a:lnTo>
                      <a:pt x="10684" y="10416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815356" y="855772"/>
                <a:ext cx="572181" cy="571327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8695" extrusionOk="0">
                    <a:moveTo>
                      <a:pt x="0" y="0"/>
                    </a:moveTo>
                    <a:lnTo>
                      <a:pt x="0" y="154"/>
                    </a:lnTo>
                    <a:lnTo>
                      <a:pt x="3852" y="154"/>
                    </a:lnTo>
                    <a:lnTo>
                      <a:pt x="8560" y="4863"/>
                    </a:lnTo>
                    <a:lnTo>
                      <a:pt x="8560" y="8694"/>
                    </a:lnTo>
                    <a:lnTo>
                      <a:pt x="8708" y="8694"/>
                    </a:lnTo>
                    <a:lnTo>
                      <a:pt x="8708" y="4803"/>
                    </a:lnTo>
                    <a:lnTo>
                      <a:pt x="39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2"/>
            <p:cNvSpPr/>
            <p:nvPr/>
          </p:nvSpPr>
          <p:spPr>
            <a:xfrm>
              <a:off x="-469471" y="881173"/>
              <a:ext cx="1379792" cy="1922470"/>
            </a:xfrm>
            <a:custGeom>
              <a:avLst/>
              <a:gdLst/>
              <a:ahLst/>
              <a:cxnLst/>
              <a:rect l="l" t="t" r="r" b="b"/>
              <a:pathLst>
                <a:path w="20999" h="29258" extrusionOk="0">
                  <a:moveTo>
                    <a:pt x="0" y="0"/>
                  </a:moveTo>
                  <a:lnTo>
                    <a:pt x="0" y="5399"/>
                  </a:lnTo>
                  <a:lnTo>
                    <a:pt x="9974" y="5399"/>
                  </a:lnTo>
                  <a:lnTo>
                    <a:pt x="16142" y="11561"/>
                  </a:lnTo>
                  <a:lnTo>
                    <a:pt x="16142" y="24569"/>
                  </a:lnTo>
                  <a:lnTo>
                    <a:pt x="20831" y="29257"/>
                  </a:lnTo>
                  <a:lnTo>
                    <a:pt x="20998" y="29090"/>
                  </a:lnTo>
                  <a:lnTo>
                    <a:pt x="16377" y="24475"/>
                  </a:lnTo>
                  <a:lnTo>
                    <a:pt x="16377" y="11467"/>
                  </a:lnTo>
                  <a:lnTo>
                    <a:pt x="10107" y="5198"/>
                  </a:lnTo>
                  <a:lnTo>
                    <a:pt x="10074" y="5164"/>
                  </a:lnTo>
                  <a:lnTo>
                    <a:pt x="235" y="516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80433" y="1315952"/>
              <a:ext cx="237730" cy="237730"/>
            </a:xfrm>
            <a:custGeom>
              <a:avLst/>
              <a:gdLst/>
              <a:ahLst/>
              <a:cxnLst/>
              <a:rect l="l" t="t" r="r" b="b"/>
              <a:pathLst>
                <a:path w="3618" h="3618" extrusionOk="0">
                  <a:moveTo>
                    <a:pt x="1" y="1"/>
                  </a:moveTo>
                  <a:lnTo>
                    <a:pt x="1" y="1032"/>
                  </a:lnTo>
                  <a:lnTo>
                    <a:pt x="1293" y="2325"/>
                  </a:lnTo>
                  <a:lnTo>
                    <a:pt x="2586" y="3618"/>
                  </a:lnTo>
                  <a:lnTo>
                    <a:pt x="3618" y="3618"/>
                  </a:lnTo>
                  <a:lnTo>
                    <a:pt x="1809" y="18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-490628" y="830514"/>
              <a:ext cx="58151" cy="58611"/>
            </a:xfrm>
            <a:custGeom>
              <a:avLst/>
              <a:gdLst/>
              <a:ahLst/>
              <a:cxnLst/>
              <a:rect l="l" t="t" r="r" b="b"/>
              <a:pathLst>
                <a:path w="885" h="892" extrusionOk="0">
                  <a:moveTo>
                    <a:pt x="443" y="235"/>
                  </a:moveTo>
                  <a:cubicBezTo>
                    <a:pt x="557" y="235"/>
                    <a:pt x="650" y="329"/>
                    <a:pt x="650" y="450"/>
                  </a:cubicBezTo>
                  <a:cubicBezTo>
                    <a:pt x="650" y="564"/>
                    <a:pt x="557" y="657"/>
                    <a:pt x="443" y="657"/>
                  </a:cubicBezTo>
                  <a:cubicBezTo>
                    <a:pt x="322" y="657"/>
                    <a:pt x="228" y="564"/>
                    <a:pt x="228" y="450"/>
                  </a:cubicBezTo>
                  <a:cubicBezTo>
                    <a:pt x="228" y="329"/>
                    <a:pt x="322" y="235"/>
                    <a:pt x="443" y="235"/>
                  </a:cubicBezTo>
                  <a:close/>
                  <a:moveTo>
                    <a:pt x="443" y="1"/>
                  </a:moveTo>
                  <a:cubicBezTo>
                    <a:pt x="195" y="1"/>
                    <a:pt x="1" y="202"/>
                    <a:pt x="1" y="450"/>
                  </a:cubicBezTo>
                  <a:cubicBezTo>
                    <a:pt x="1" y="691"/>
                    <a:pt x="195" y="892"/>
                    <a:pt x="443" y="892"/>
                  </a:cubicBezTo>
                  <a:cubicBezTo>
                    <a:pt x="684" y="892"/>
                    <a:pt x="885" y="691"/>
                    <a:pt x="885" y="450"/>
                  </a:cubicBezTo>
                  <a:cubicBezTo>
                    <a:pt x="885" y="202"/>
                    <a:pt x="684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886441" y="2778905"/>
              <a:ext cx="58151" cy="58151"/>
            </a:xfrm>
            <a:custGeom>
              <a:avLst/>
              <a:gdLst/>
              <a:ahLst/>
              <a:cxnLst/>
              <a:rect l="l" t="t" r="r" b="b"/>
              <a:pathLst>
                <a:path w="885" h="885" extrusionOk="0">
                  <a:moveTo>
                    <a:pt x="443" y="234"/>
                  </a:moveTo>
                  <a:cubicBezTo>
                    <a:pt x="557" y="234"/>
                    <a:pt x="650" y="328"/>
                    <a:pt x="650" y="442"/>
                  </a:cubicBezTo>
                  <a:cubicBezTo>
                    <a:pt x="650" y="556"/>
                    <a:pt x="557" y="650"/>
                    <a:pt x="443" y="650"/>
                  </a:cubicBezTo>
                  <a:cubicBezTo>
                    <a:pt x="329" y="650"/>
                    <a:pt x="235" y="556"/>
                    <a:pt x="235" y="442"/>
                  </a:cubicBezTo>
                  <a:cubicBezTo>
                    <a:pt x="235" y="328"/>
                    <a:pt x="329" y="234"/>
                    <a:pt x="443" y="234"/>
                  </a:cubicBezTo>
                  <a:close/>
                  <a:moveTo>
                    <a:pt x="443" y="0"/>
                  </a:moveTo>
                  <a:cubicBezTo>
                    <a:pt x="195" y="0"/>
                    <a:pt x="1" y="194"/>
                    <a:pt x="1" y="442"/>
                  </a:cubicBezTo>
                  <a:cubicBezTo>
                    <a:pt x="1" y="683"/>
                    <a:pt x="195" y="884"/>
                    <a:pt x="443" y="884"/>
                  </a:cubicBezTo>
                  <a:cubicBezTo>
                    <a:pt x="684" y="884"/>
                    <a:pt x="885" y="683"/>
                    <a:pt x="885" y="442"/>
                  </a:cubicBezTo>
                  <a:cubicBezTo>
                    <a:pt x="885" y="194"/>
                    <a:pt x="684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596874" y="1849357"/>
              <a:ext cx="497406" cy="704713"/>
            </a:xfrm>
            <a:custGeom>
              <a:avLst/>
              <a:gdLst/>
              <a:ahLst/>
              <a:cxnLst/>
              <a:rect l="l" t="t" r="r" b="b"/>
              <a:pathLst>
                <a:path w="7570" h="10725" extrusionOk="0">
                  <a:moveTo>
                    <a:pt x="67" y="1"/>
                  </a:moveTo>
                  <a:lnTo>
                    <a:pt x="0" y="68"/>
                  </a:lnTo>
                  <a:lnTo>
                    <a:pt x="4508" y="4576"/>
                  </a:lnTo>
                  <a:lnTo>
                    <a:pt x="4508" y="7730"/>
                  </a:lnTo>
                  <a:lnTo>
                    <a:pt x="7502" y="10724"/>
                  </a:lnTo>
                  <a:lnTo>
                    <a:pt x="7569" y="10657"/>
                  </a:lnTo>
                  <a:lnTo>
                    <a:pt x="4602" y="7697"/>
                  </a:lnTo>
                  <a:lnTo>
                    <a:pt x="4602" y="4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-463755" y="1018894"/>
              <a:ext cx="355675" cy="209147"/>
            </a:xfrm>
            <a:custGeom>
              <a:avLst/>
              <a:gdLst/>
              <a:ahLst/>
              <a:cxnLst/>
              <a:rect l="l" t="t" r="r" b="b"/>
              <a:pathLst>
                <a:path w="5413" h="3183" extrusionOk="0">
                  <a:moveTo>
                    <a:pt x="67" y="1"/>
                  </a:moveTo>
                  <a:lnTo>
                    <a:pt x="0" y="68"/>
                  </a:lnTo>
                  <a:lnTo>
                    <a:pt x="1614" y="1682"/>
                  </a:lnTo>
                  <a:lnTo>
                    <a:pt x="3845" y="1682"/>
                  </a:lnTo>
                  <a:lnTo>
                    <a:pt x="5345" y="3182"/>
                  </a:lnTo>
                  <a:lnTo>
                    <a:pt x="5412" y="3115"/>
                  </a:lnTo>
                  <a:lnTo>
                    <a:pt x="3885" y="1588"/>
                  </a:lnTo>
                  <a:lnTo>
                    <a:pt x="1648" y="158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22"/>
            <p:cNvGrpSpPr/>
            <p:nvPr/>
          </p:nvGrpSpPr>
          <p:grpSpPr>
            <a:xfrm>
              <a:off x="1438373" y="231994"/>
              <a:ext cx="1244631" cy="375912"/>
              <a:chOff x="1666973" y="384394"/>
              <a:chExt cx="1244631" cy="375912"/>
            </a:xfrm>
          </p:grpSpPr>
          <p:sp>
            <p:nvSpPr>
              <p:cNvPr id="677" name="Google Shape;677;p22"/>
              <p:cNvSpPr/>
              <p:nvPr/>
            </p:nvSpPr>
            <p:spPr>
              <a:xfrm>
                <a:off x="1997869" y="384394"/>
                <a:ext cx="179644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37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2734" y="436"/>
                    </a:lnTo>
                    <a:lnTo>
                      <a:pt x="2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1873356" y="384394"/>
                <a:ext cx="89822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367" y="436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1817900" y="384394"/>
                <a:ext cx="29108" cy="2871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37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443" y="436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1666973" y="393199"/>
                <a:ext cx="1244631" cy="367108"/>
              </a:xfrm>
              <a:custGeom>
                <a:avLst/>
                <a:gdLst/>
                <a:ahLst/>
                <a:cxnLst/>
                <a:rect l="l" t="t" r="r" b="b"/>
                <a:pathLst>
                  <a:path w="18942" h="5587" extrusionOk="0">
                    <a:moveTo>
                      <a:pt x="174" y="1"/>
                    </a:moveTo>
                    <a:lnTo>
                      <a:pt x="0" y="175"/>
                    </a:lnTo>
                    <a:lnTo>
                      <a:pt x="2090" y="2258"/>
                    </a:lnTo>
                    <a:lnTo>
                      <a:pt x="15439" y="2258"/>
                    </a:lnTo>
                    <a:lnTo>
                      <a:pt x="18768" y="5587"/>
                    </a:lnTo>
                    <a:lnTo>
                      <a:pt x="18942" y="5413"/>
                    </a:lnTo>
                    <a:lnTo>
                      <a:pt x="15539" y="2017"/>
                    </a:lnTo>
                    <a:lnTo>
                      <a:pt x="2190" y="201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681;p22"/>
            <p:cNvSpPr/>
            <p:nvPr/>
          </p:nvSpPr>
          <p:spPr>
            <a:xfrm flipH="1">
              <a:off x="98056" y="3184885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 flipH="1">
              <a:off x="98056" y="3185279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 flipH="1">
              <a:off x="210282" y="3185279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 flipH="1">
              <a:off x="210282" y="3185279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 flipH="1">
              <a:off x="-14170" y="3276414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 flipH="1">
              <a:off x="-14170" y="3276414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 flipH="1">
              <a:off x="97596" y="3276874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 flipH="1">
              <a:off x="97596" y="3276414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 flipH="1">
              <a:off x="69005" y="2552001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 flipH="1">
              <a:off x="171119" y="2449893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 flipH="1">
              <a:off x="76898" y="2449893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 flipH="1">
              <a:off x="35110" y="2449893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 flipH="1">
              <a:off x="24530" y="3018516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 flipH="1">
              <a:off x="-22515" y="3018516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 flipH="1">
              <a:off x="-43672" y="3018516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6"/>
          <p:cNvSpPr txBox="1">
            <a:spLocks noGrp="1"/>
          </p:cNvSpPr>
          <p:nvPr>
            <p:ph type="subTitle" idx="1"/>
          </p:nvPr>
        </p:nvSpPr>
        <p:spPr>
          <a:xfrm>
            <a:off x="937626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26"/>
          <p:cNvSpPr txBox="1">
            <a:spLocks noGrp="1"/>
          </p:cNvSpPr>
          <p:nvPr>
            <p:ph type="subTitle" idx="2"/>
          </p:nvPr>
        </p:nvSpPr>
        <p:spPr>
          <a:xfrm>
            <a:off x="3484347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6"/>
          <p:cNvSpPr txBox="1">
            <a:spLocks noGrp="1"/>
          </p:cNvSpPr>
          <p:nvPr>
            <p:ph type="subTitle" idx="3"/>
          </p:nvPr>
        </p:nvSpPr>
        <p:spPr>
          <a:xfrm>
            <a:off x="6031074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6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4" name="Google Shape;804;p26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5" name="Google Shape;805;p26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06" name="Google Shape;806;p26"/>
          <p:cNvGrpSpPr/>
          <p:nvPr/>
        </p:nvGrpSpPr>
        <p:grpSpPr>
          <a:xfrm>
            <a:off x="-1633180" y="2696562"/>
            <a:ext cx="10857792" cy="4174869"/>
            <a:chOff x="-1633180" y="2696562"/>
            <a:chExt cx="10857792" cy="4174869"/>
          </a:xfrm>
        </p:grpSpPr>
        <p:grpSp>
          <p:nvGrpSpPr>
            <p:cNvPr id="807" name="Google Shape;807;p26"/>
            <p:cNvGrpSpPr/>
            <p:nvPr/>
          </p:nvGrpSpPr>
          <p:grpSpPr>
            <a:xfrm>
              <a:off x="-1633180" y="2696562"/>
              <a:ext cx="4795075" cy="4174869"/>
              <a:chOff x="-1633180" y="2696562"/>
              <a:chExt cx="4795075" cy="4174869"/>
            </a:xfrm>
          </p:grpSpPr>
          <p:grpSp>
            <p:nvGrpSpPr>
              <p:cNvPr id="808" name="Google Shape;808;p26"/>
              <p:cNvGrpSpPr/>
              <p:nvPr/>
            </p:nvGrpSpPr>
            <p:grpSpPr>
              <a:xfrm flipH="1">
                <a:off x="-797721" y="4347520"/>
                <a:ext cx="2674134" cy="1128059"/>
                <a:chOff x="5697704" y="2772370"/>
                <a:chExt cx="2674134" cy="1128059"/>
              </a:xfrm>
            </p:grpSpPr>
            <p:sp>
              <p:nvSpPr>
                <p:cNvPr id="809" name="Google Shape;809;p26"/>
                <p:cNvSpPr/>
                <p:nvPr/>
              </p:nvSpPr>
              <p:spPr>
                <a:xfrm flipH="1">
                  <a:off x="7161901" y="2772370"/>
                  <a:ext cx="1209938" cy="71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10865" extrusionOk="0">
                      <a:moveTo>
                        <a:pt x="6799" y="1"/>
                      </a:moveTo>
                      <a:lnTo>
                        <a:pt x="1" y="48"/>
                      </a:lnTo>
                      <a:lnTo>
                        <a:pt x="7254" y="7295"/>
                      </a:lnTo>
                      <a:lnTo>
                        <a:pt x="10503" y="7295"/>
                      </a:lnTo>
                      <a:lnTo>
                        <a:pt x="14080" y="10865"/>
                      </a:lnTo>
                      <a:lnTo>
                        <a:pt x="18413" y="10865"/>
                      </a:lnTo>
                      <a:lnTo>
                        <a:pt x="9646" y="2104"/>
                      </a:lnTo>
                      <a:lnTo>
                        <a:pt x="8895" y="2104"/>
                      </a:lnTo>
                      <a:lnTo>
                        <a:pt x="679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 flipH="1">
                  <a:off x="5697704" y="3186517"/>
                  <a:ext cx="1209478" cy="71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7" h="10865" extrusionOk="0">
                      <a:moveTo>
                        <a:pt x="0" y="1"/>
                      </a:moveTo>
                      <a:lnTo>
                        <a:pt x="8761" y="8768"/>
                      </a:lnTo>
                      <a:lnTo>
                        <a:pt x="9512" y="8768"/>
                      </a:lnTo>
                      <a:lnTo>
                        <a:pt x="11608" y="10865"/>
                      </a:lnTo>
                      <a:lnTo>
                        <a:pt x="18407" y="10824"/>
                      </a:lnTo>
                      <a:lnTo>
                        <a:pt x="11159" y="3577"/>
                      </a:lnTo>
                      <a:lnTo>
                        <a:pt x="7904" y="3577"/>
                      </a:lnTo>
                      <a:lnTo>
                        <a:pt x="43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1" name="Google Shape;811;p26"/>
              <p:cNvSpPr/>
              <p:nvPr/>
            </p:nvSpPr>
            <p:spPr>
              <a:xfrm rot="2700000" flipH="1">
                <a:off x="-920465" y="3206638"/>
                <a:ext cx="2749438" cy="3154718"/>
              </a:xfrm>
              <a:custGeom>
                <a:avLst/>
                <a:gdLst/>
                <a:ahLst/>
                <a:cxnLst/>
                <a:rect l="l" t="t" r="r" b="b"/>
                <a:pathLst>
                  <a:path w="41844" h="48012" extrusionOk="0">
                    <a:moveTo>
                      <a:pt x="121" y="0"/>
                    </a:moveTo>
                    <a:lnTo>
                      <a:pt x="1" y="114"/>
                    </a:lnTo>
                    <a:lnTo>
                      <a:pt x="16263" y="16384"/>
                    </a:lnTo>
                    <a:lnTo>
                      <a:pt x="16263" y="22559"/>
                    </a:lnTo>
                    <a:lnTo>
                      <a:pt x="21274" y="27569"/>
                    </a:lnTo>
                    <a:lnTo>
                      <a:pt x="26578" y="32867"/>
                    </a:lnTo>
                    <a:lnTo>
                      <a:pt x="41723" y="48011"/>
                    </a:lnTo>
                    <a:lnTo>
                      <a:pt x="41843" y="47898"/>
                    </a:lnTo>
                    <a:lnTo>
                      <a:pt x="27081" y="33135"/>
                    </a:lnTo>
                    <a:lnTo>
                      <a:pt x="27081" y="27917"/>
                    </a:lnTo>
                    <a:lnTo>
                      <a:pt x="31287" y="23852"/>
                    </a:lnTo>
                    <a:lnTo>
                      <a:pt x="29988" y="22552"/>
                    </a:lnTo>
                    <a:lnTo>
                      <a:pt x="21608" y="22552"/>
                    </a:lnTo>
                    <a:lnTo>
                      <a:pt x="18929" y="19880"/>
                    </a:lnTo>
                    <a:lnTo>
                      <a:pt x="18929" y="18802"/>
                    </a:lnTo>
                    <a:lnTo>
                      <a:pt x="16263" y="16142"/>
                    </a:lnTo>
                    <a:lnTo>
                      <a:pt x="16263" y="16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 rot="2700000" flipH="1">
                <a:off x="3086248" y="4844326"/>
                <a:ext cx="62553" cy="62947"/>
              </a:xfrm>
              <a:custGeom>
                <a:avLst/>
                <a:gdLst/>
                <a:ahLst/>
                <a:cxnLst/>
                <a:rect l="l" t="t" r="r" b="b"/>
                <a:pathLst>
                  <a:path w="952" h="958" extrusionOk="0">
                    <a:moveTo>
                      <a:pt x="476" y="255"/>
                    </a:moveTo>
                    <a:cubicBezTo>
                      <a:pt x="597" y="255"/>
                      <a:pt x="704" y="355"/>
                      <a:pt x="704" y="476"/>
                    </a:cubicBezTo>
                    <a:cubicBezTo>
                      <a:pt x="704" y="603"/>
                      <a:pt x="597" y="703"/>
                      <a:pt x="476" y="703"/>
                    </a:cubicBezTo>
                    <a:cubicBezTo>
                      <a:pt x="349" y="703"/>
                      <a:pt x="248" y="603"/>
                      <a:pt x="248" y="476"/>
                    </a:cubicBezTo>
                    <a:cubicBezTo>
                      <a:pt x="248" y="355"/>
                      <a:pt x="349" y="255"/>
                      <a:pt x="476" y="255"/>
                    </a:cubicBezTo>
                    <a:close/>
                    <a:moveTo>
                      <a:pt x="476" y="0"/>
                    </a:moveTo>
                    <a:cubicBezTo>
                      <a:pt x="215" y="0"/>
                      <a:pt x="1" y="215"/>
                      <a:pt x="1" y="476"/>
                    </a:cubicBezTo>
                    <a:cubicBezTo>
                      <a:pt x="1" y="744"/>
                      <a:pt x="215" y="958"/>
                      <a:pt x="476" y="958"/>
                    </a:cubicBezTo>
                    <a:cubicBezTo>
                      <a:pt x="737" y="958"/>
                      <a:pt x="952" y="744"/>
                      <a:pt x="952" y="476"/>
                    </a:cubicBezTo>
                    <a:cubicBezTo>
                      <a:pt x="952" y="215"/>
                      <a:pt x="737" y="0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 rot="2700000" flipH="1">
                <a:off x="1355451" y="4150191"/>
                <a:ext cx="1285621" cy="1839267"/>
              </a:xfrm>
              <a:custGeom>
                <a:avLst/>
                <a:gdLst/>
                <a:ahLst/>
                <a:cxnLst/>
                <a:rect l="l" t="t" r="r" b="b"/>
                <a:pathLst>
                  <a:path w="19566" h="27992" extrusionOk="0">
                    <a:moveTo>
                      <a:pt x="181" y="0"/>
                    </a:moveTo>
                    <a:lnTo>
                      <a:pt x="0" y="181"/>
                    </a:lnTo>
                    <a:lnTo>
                      <a:pt x="6725" y="6906"/>
                    </a:lnTo>
                    <a:lnTo>
                      <a:pt x="6765" y="6940"/>
                    </a:lnTo>
                    <a:lnTo>
                      <a:pt x="12097" y="6940"/>
                    </a:lnTo>
                    <a:lnTo>
                      <a:pt x="19311" y="14160"/>
                    </a:lnTo>
                    <a:lnTo>
                      <a:pt x="19311" y="16263"/>
                    </a:lnTo>
                    <a:lnTo>
                      <a:pt x="14836" y="20737"/>
                    </a:lnTo>
                    <a:lnTo>
                      <a:pt x="14836" y="24629"/>
                    </a:lnTo>
                    <a:lnTo>
                      <a:pt x="18199" y="27991"/>
                    </a:lnTo>
                    <a:lnTo>
                      <a:pt x="18380" y="27817"/>
                    </a:lnTo>
                    <a:lnTo>
                      <a:pt x="15091" y="24522"/>
                    </a:lnTo>
                    <a:lnTo>
                      <a:pt x="15091" y="20845"/>
                    </a:lnTo>
                    <a:lnTo>
                      <a:pt x="19565" y="16370"/>
                    </a:lnTo>
                    <a:lnTo>
                      <a:pt x="19565" y="14053"/>
                    </a:lnTo>
                    <a:lnTo>
                      <a:pt x="12238" y="6725"/>
                    </a:lnTo>
                    <a:lnTo>
                      <a:pt x="12197" y="6692"/>
                    </a:lnTo>
                    <a:lnTo>
                      <a:pt x="6866" y="6692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72811" y="4369219"/>
                <a:ext cx="20764" cy="13253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17" extrusionOk="0">
                    <a:moveTo>
                      <a:pt x="0" y="1"/>
                    </a:moveTo>
                    <a:lnTo>
                      <a:pt x="0" y="2017"/>
                    </a:lnTo>
                    <a:lnTo>
                      <a:pt x="315" y="201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16895" y="4425135"/>
                <a:ext cx="132532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15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017" y="315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1823552" y="4753010"/>
                <a:ext cx="40082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10" extrusionOk="0">
                    <a:moveTo>
                      <a:pt x="522" y="0"/>
                    </a:moveTo>
                    <a:lnTo>
                      <a:pt x="0" y="523"/>
                    </a:lnTo>
                    <a:lnTo>
                      <a:pt x="87" y="610"/>
                    </a:lnTo>
                    <a:lnTo>
                      <a:pt x="610" y="87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1823552" y="475340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8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1711720" y="47534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1711720" y="47534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81" y="1"/>
                    </a:moveTo>
                    <a:lnTo>
                      <a:pt x="1" y="88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6"/>
              <p:cNvSpPr/>
              <p:nvPr/>
            </p:nvSpPr>
            <p:spPr>
              <a:xfrm>
                <a:off x="1936172" y="48445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523" y="0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7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>
                <a:off x="1936172" y="48445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1" y="87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>
                <a:off x="1824406" y="4844999"/>
                <a:ext cx="39687" cy="3962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3" extrusionOk="0">
                    <a:moveTo>
                      <a:pt x="516" y="0"/>
                    </a:moveTo>
                    <a:lnTo>
                      <a:pt x="0" y="522"/>
                    </a:lnTo>
                    <a:lnTo>
                      <a:pt x="81" y="603"/>
                    </a:lnTo>
                    <a:lnTo>
                      <a:pt x="603" y="8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>
                <a:off x="1824406" y="48445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0" y="87"/>
                    </a:lnTo>
                    <a:lnTo>
                      <a:pt x="523" y="610"/>
                    </a:lnTo>
                    <a:lnTo>
                      <a:pt x="603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>
                <a:off x="785121" y="4418192"/>
                <a:ext cx="60385" cy="6077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25" extrusionOk="0">
                    <a:moveTo>
                      <a:pt x="1" y="1"/>
                    </a:moveTo>
                    <a:lnTo>
                      <a:pt x="1" y="925"/>
                    </a:lnTo>
                    <a:lnTo>
                      <a:pt x="918" y="92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>
                <a:off x="-947372" y="2927716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>
                <a:off x="1019046" y="5099808"/>
                <a:ext cx="91136" cy="911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214" y="1387"/>
                    </a:lnTo>
                    <a:lnTo>
                      <a:pt x="214" y="215"/>
                    </a:lnTo>
                    <a:lnTo>
                      <a:pt x="1387" y="21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26"/>
            <p:cNvGrpSpPr/>
            <p:nvPr/>
          </p:nvGrpSpPr>
          <p:grpSpPr>
            <a:xfrm>
              <a:off x="5551008" y="2952873"/>
              <a:ext cx="3673604" cy="3673604"/>
              <a:chOff x="-621542" y="2525973"/>
              <a:chExt cx="3673604" cy="3673604"/>
            </a:xfrm>
          </p:grpSpPr>
          <p:grpSp>
            <p:nvGrpSpPr>
              <p:cNvPr id="828" name="Google Shape;828;p26"/>
              <p:cNvGrpSpPr/>
              <p:nvPr/>
            </p:nvGrpSpPr>
            <p:grpSpPr>
              <a:xfrm>
                <a:off x="-621542" y="2525973"/>
                <a:ext cx="3673604" cy="3673604"/>
                <a:chOff x="-621542" y="2525973"/>
                <a:chExt cx="3673604" cy="3673604"/>
              </a:xfrm>
            </p:grpSpPr>
            <p:sp>
              <p:nvSpPr>
                <p:cNvPr id="829" name="Google Shape;829;p26"/>
                <p:cNvSpPr/>
                <p:nvPr/>
              </p:nvSpPr>
              <p:spPr>
                <a:xfrm rot="2700000" flipH="1">
                  <a:off x="724802" y="3269671"/>
                  <a:ext cx="1486313" cy="207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0" h="31529" extrusionOk="0">
                      <a:moveTo>
                        <a:pt x="0" y="1"/>
                      </a:moveTo>
                      <a:lnTo>
                        <a:pt x="0" y="5815"/>
                      </a:lnTo>
                      <a:lnTo>
                        <a:pt x="10750" y="5815"/>
                      </a:lnTo>
                      <a:lnTo>
                        <a:pt x="17395" y="12459"/>
                      </a:lnTo>
                      <a:lnTo>
                        <a:pt x="17395" y="26478"/>
                      </a:lnTo>
                      <a:lnTo>
                        <a:pt x="22445" y="31528"/>
                      </a:lnTo>
                      <a:lnTo>
                        <a:pt x="22619" y="31347"/>
                      </a:lnTo>
                      <a:lnTo>
                        <a:pt x="17649" y="26371"/>
                      </a:lnTo>
                      <a:lnTo>
                        <a:pt x="17649" y="12358"/>
                      </a:lnTo>
                      <a:lnTo>
                        <a:pt x="10891" y="5600"/>
                      </a:lnTo>
                      <a:lnTo>
                        <a:pt x="10851" y="5567"/>
                      </a:lnTo>
                      <a:lnTo>
                        <a:pt x="255" y="5567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6"/>
                <p:cNvSpPr/>
                <p:nvPr/>
              </p:nvSpPr>
              <p:spPr>
                <a:xfrm rot="2700000" flipH="1">
                  <a:off x="1514370" y="3730789"/>
                  <a:ext cx="255801" cy="255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" h="3892" extrusionOk="0">
                      <a:moveTo>
                        <a:pt x="1" y="0"/>
                      </a:moveTo>
                      <a:lnTo>
                        <a:pt x="1" y="1105"/>
                      </a:lnTo>
                      <a:lnTo>
                        <a:pt x="1394" y="2498"/>
                      </a:lnTo>
                      <a:lnTo>
                        <a:pt x="2787" y="3892"/>
                      </a:lnTo>
                      <a:lnTo>
                        <a:pt x="3892" y="3892"/>
                      </a:lnTo>
                      <a:lnTo>
                        <a:pt x="1950" y="194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6"/>
                <p:cNvSpPr/>
                <p:nvPr/>
              </p:nvSpPr>
              <p:spPr>
                <a:xfrm rot="2700000" flipH="1">
                  <a:off x="2704897" y="4045210"/>
                  <a:ext cx="62554" cy="62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2" extrusionOk="0">
                      <a:moveTo>
                        <a:pt x="476" y="249"/>
                      </a:moveTo>
                      <a:cubicBezTo>
                        <a:pt x="597" y="249"/>
                        <a:pt x="697" y="356"/>
                        <a:pt x="697" y="476"/>
                      </a:cubicBezTo>
                      <a:cubicBezTo>
                        <a:pt x="697" y="604"/>
                        <a:pt x="597" y="704"/>
                        <a:pt x="476" y="704"/>
                      </a:cubicBezTo>
                      <a:cubicBezTo>
                        <a:pt x="349" y="704"/>
                        <a:pt x="249" y="604"/>
                        <a:pt x="249" y="476"/>
                      </a:cubicBezTo>
                      <a:cubicBezTo>
                        <a:pt x="249" y="356"/>
                        <a:pt x="349" y="249"/>
                        <a:pt x="476" y="249"/>
                      </a:cubicBezTo>
                      <a:close/>
                      <a:moveTo>
                        <a:pt x="476" y="1"/>
                      </a:moveTo>
                      <a:cubicBezTo>
                        <a:pt x="215" y="1"/>
                        <a:pt x="1" y="215"/>
                        <a:pt x="1" y="476"/>
                      </a:cubicBezTo>
                      <a:cubicBezTo>
                        <a:pt x="1" y="738"/>
                        <a:pt x="215" y="952"/>
                        <a:pt x="476" y="952"/>
                      </a:cubicBezTo>
                      <a:cubicBezTo>
                        <a:pt x="738" y="952"/>
                        <a:pt x="952" y="738"/>
                        <a:pt x="952" y="476"/>
                      </a:cubicBezTo>
                      <a:cubicBezTo>
                        <a:pt x="952" y="215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 rot="2700000" flipH="1">
                  <a:off x="2209877" y="4031199"/>
                  <a:ext cx="383406" cy="224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424" extrusionOk="0">
                      <a:moveTo>
                        <a:pt x="74" y="1"/>
                      </a:moveTo>
                      <a:lnTo>
                        <a:pt x="0" y="68"/>
                      </a:lnTo>
                      <a:lnTo>
                        <a:pt x="1742" y="1809"/>
                      </a:lnTo>
                      <a:lnTo>
                        <a:pt x="4146" y="1809"/>
                      </a:lnTo>
                      <a:lnTo>
                        <a:pt x="5767" y="3423"/>
                      </a:lnTo>
                      <a:lnTo>
                        <a:pt x="5834" y="3350"/>
                      </a:lnTo>
                      <a:lnTo>
                        <a:pt x="4193" y="1709"/>
                      </a:lnTo>
                      <a:lnTo>
                        <a:pt x="1782" y="1709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 rot="2700000" flipH="1">
                  <a:off x="-153304" y="3133709"/>
                  <a:ext cx="2737128" cy="2458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6" h="37410" extrusionOk="0">
                      <a:moveTo>
                        <a:pt x="87" y="1"/>
                      </a:moveTo>
                      <a:lnTo>
                        <a:pt x="0" y="95"/>
                      </a:lnTo>
                      <a:lnTo>
                        <a:pt x="15680" y="15775"/>
                      </a:lnTo>
                      <a:lnTo>
                        <a:pt x="15680" y="16284"/>
                      </a:lnTo>
                      <a:lnTo>
                        <a:pt x="17917" y="18521"/>
                      </a:lnTo>
                      <a:lnTo>
                        <a:pt x="19070" y="18521"/>
                      </a:lnTo>
                      <a:lnTo>
                        <a:pt x="22151" y="21602"/>
                      </a:lnTo>
                      <a:lnTo>
                        <a:pt x="25754" y="21602"/>
                      </a:lnTo>
                      <a:lnTo>
                        <a:pt x="41568" y="37409"/>
                      </a:lnTo>
                      <a:lnTo>
                        <a:pt x="41655" y="37315"/>
                      </a:lnTo>
                      <a:lnTo>
                        <a:pt x="24488" y="20148"/>
                      </a:lnTo>
                      <a:lnTo>
                        <a:pt x="24488" y="19244"/>
                      </a:lnTo>
                      <a:lnTo>
                        <a:pt x="22345" y="17094"/>
                      </a:lnTo>
                      <a:lnTo>
                        <a:pt x="20657" y="17094"/>
                      </a:lnTo>
                      <a:lnTo>
                        <a:pt x="16859" y="13303"/>
                      </a:lnTo>
                      <a:lnTo>
                        <a:pt x="13390" y="13303"/>
                      </a:lnTo>
                      <a:lnTo>
                        <a:pt x="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6"/>
              <p:cNvSpPr/>
              <p:nvPr/>
            </p:nvSpPr>
            <p:spPr>
              <a:xfrm>
                <a:off x="1419065" y="4120126"/>
                <a:ext cx="473620" cy="47362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7208" fill="none" extrusionOk="0">
                    <a:moveTo>
                      <a:pt x="7208" y="3604"/>
                    </a:moveTo>
                    <a:cubicBezTo>
                      <a:pt x="7208" y="5593"/>
                      <a:pt x="5593" y="7207"/>
                      <a:pt x="3604" y="7207"/>
                    </a:cubicBezTo>
                    <a:cubicBezTo>
                      <a:pt x="1615" y="7207"/>
                      <a:pt x="1" y="5593"/>
                      <a:pt x="1" y="3604"/>
                    </a:cubicBezTo>
                    <a:cubicBezTo>
                      <a:pt x="1" y="1615"/>
                      <a:pt x="1615" y="0"/>
                      <a:pt x="3604" y="0"/>
                    </a:cubicBezTo>
                    <a:cubicBezTo>
                      <a:pt x="5593" y="0"/>
                      <a:pt x="7208" y="1615"/>
                      <a:pt x="7208" y="36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1654556" y="4018018"/>
                <a:ext cx="136015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2070" y="32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1816916" y="4018018"/>
                <a:ext cx="67876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1032" y="329"/>
                    </a:lnTo>
                    <a:lnTo>
                      <a:pt x="1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1904962" y="4018018"/>
                <a:ext cx="21618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328" y="32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1869283" y="4586641"/>
                <a:ext cx="67876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032" y="168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1950299" y="4586641"/>
                <a:ext cx="339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8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516" y="168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1994257" y="4586641"/>
                <a:ext cx="111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68" y="16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67" r:id="rId7"/>
    <p:sldLayoutId id="2147483668" r:id="rId8"/>
    <p:sldLayoutId id="2147483672" r:id="rId9"/>
    <p:sldLayoutId id="2147483679" r:id="rId10"/>
    <p:sldLayoutId id="214748368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8"/>
          <p:cNvSpPr txBox="1">
            <a:spLocks noGrp="1"/>
          </p:cNvSpPr>
          <p:nvPr>
            <p:ph type="ctrTitle"/>
          </p:nvPr>
        </p:nvSpPr>
        <p:spPr>
          <a:xfrm>
            <a:off x="-3960375" y="1099132"/>
            <a:ext cx="4528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Java-Based Password Management System</a:t>
            </a:r>
            <a:endParaRPr dirty="0"/>
          </a:p>
        </p:txBody>
      </p:sp>
      <p:sp>
        <p:nvSpPr>
          <p:cNvPr id="1295" name="Google Shape;1295;p38"/>
          <p:cNvSpPr txBox="1">
            <a:spLocks noGrp="1"/>
          </p:cNvSpPr>
          <p:nvPr>
            <p:ph type="subTitle" idx="1"/>
          </p:nvPr>
        </p:nvSpPr>
        <p:spPr>
          <a:xfrm>
            <a:off x="-7282695" y="3674768"/>
            <a:ext cx="45288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"A Simple Yet Secure Command-Line Based User Authentication Framework"</a:t>
            </a:r>
            <a:endParaRPr dirty="0"/>
          </a:p>
        </p:txBody>
      </p:sp>
      <p:cxnSp>
        <p:nvCxnSpPr>
          <p:cNvPr id="1297" name="Google Shape;1297;p38"/>
          <p:cNvCxnSpPr/>
          <p:nvPr/>
        </p:nvCxnSpPr>
        <p:spPr>
          <a:xfrm>
            <a:off x="-7206416" y="3674768"/>
            <a:ext cx="41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8" name="Google Shape;1298;p38"/>
          <p:cNvSpPr/>
          <p:nvPr/>
        </p:nvSpPr>
        <p:spPr>
          <a:xfrm>
            <a:off x="6063449" y="3315544"/>
            <a:ext cx="13896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9800731" y="-190791"/>
            <a:ext cx="4040601" cy="5570883"/>
            <a:chOff x="5429253" y="-190791"/>
            <a:chExt cx="4040601" cy="5570883"/>
          </a:xfrm>
        </p:grpSpPr>
        <p:grpSp>
          <p:nvGrpSpPr>
            <p:cNvPr id="1300" name="Google Shape;1300;p38"/>
            <p:cNvGrpSpPr/>
            <p:nvPr/>
          </p:nvGrpSpPr>
          <p:grpSpPr>
            <a:xfrm>
              <a:off x="5429253" y="-190791"/>
              <a:ext cx="4040601" cy="5570883"/>
              <a:chOff x="5429253" y="-190791"/>
              <a:chExt cx="4040601" cy="5570883"/>
            </a:xfrm>
          </p:grpSpPr>
          <p:sp>
            <p:nvSpPr>
              <p:cNvPr id="1301" name="Google Shape;1301;p38"/>
              <p:cNvSpPr/>
              <p:nvPr/>
            </p:nvSpPr>
            <p:spPr>
              <a:xfrm flipH="1">
                <a:off x="7341040" y="3102019"/>
                <a:ext cx="20764" cy="13253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17" extrusionOk="0">
                    <a:moveTo>
                      <a:pt x="0" y="1"/>
                    </a:moveTo>
                    <a:lnTo>
                      <a:pt x="0" y="2017"/>
                    </a:lnTo>
                    <a:lnTo>
                      <a:pt x="315" y="201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 flipH="1">
                <a:off x="7285187" y="3157935"/>
                <a:ext cx="132532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15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017" y="315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 flipH="1">
                <a:off x="5570981" y="3485810"/>
                <a:ext cx="40082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10" extrusionOk="0">
                    <a:moveTo>
                      <a:pt x="522" y="0"/>
                    </a:moveTo>
                    <a:lnTo>
                      <a:pt x="0" y="523"/>
                    </a:lnTo>
                    <a:lnTo>
                      <a:pt x="87" y="610"/>
                    </a:lnTo>
                    <a:lnTo>
                      <a:pt x="610" y="87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 flipH="1">
                <a:off x="5570981" y="348620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8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81" y="1"/>
                    </a:moveTo>
                    <a:lnTo>
                      <a:pt x="1" y="88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523" y="0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7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1" y="87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 flipH="1">
                <a:off x="5570521" y="3577799"/>
                <a:ext cx="39687" cy="3962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3" extrusionOk="0">
                    <a:moveTo>
                      <a:pt x="516" y="0"/>
                    </a:moveTo>
                    <a:lnTo>
                      <a:pt x="0" y="522"/>
                    </a:lnTo>
                    <a:lnTo>
                      <a:pt x="81" y="603"/>
                    </a:lnTo>
                    <a:lnTo>
                      <a:pt x="603" y="8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 flipH="1">
                <a:off x="5570521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0" y="87"/>
                    </a:lnTo>
                    <a:lnTo>
                      <a:pt x="523" y="610"/>
                    </a:lnTo>
                    <a:lnTo>
                      <a:pt x="603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 flipH="1">
                <a:off x="6833196" y="1954654"/>
                <a:ext cx="39687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04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 flipH="1">
                <a:off x="6833196" y="1954654"/>
                <a:ext cx="39687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81" y="1"/>
                    </a:moveTo>
                    <a:lnTo>
                      <a:pt x="1" y="81"/>
                    </a:lnTo>
                    <a:lnTo>
                      <a:pt x="523" y="604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 flipH="1">
                <a:off x="6709077" y="195465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522" y="1"/>
                    </a:moveTo>
                    <a:lnTo>
                      <a:pt x="0" y="517"/>
                    </a:lnTo>
                    <a:lnTo>
                      <a:pt x="87" y="604"/>
                    </a:lnTo>
                    <a:lnTo>
                      <a:pt x="610" y="81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 flipH="1">
                <a:off x="6709077" y="195465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1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 flipH="1">
                <a:off x="6249594" y="2857788"/>
                <a:ext cx="38833" cy="271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133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1" y="2063"/>
                    </a:lnTo>
                    <a:lnTo>
                      <a:pt x="1" y="3543"/>
                    </a:lnTo>
                    <a:lnTo>
                      <a:pt x="590" y="4133"/>
                    </a:lnTo>
                    <a:lnTo>
                      <a:pt x="590" y="2063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 flipH="1">
                <a:off x="7576921" y="1681381"/>
                <a:ext cx="191997" cy="191932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1" extrusionOk="0">
                    <a:moveTo>
                      <a:pt x="1" y="0"/>
                    </a:moveTo>
                    <a:lnTo>
                      <a:pt x="1461" y="1461"/>
                    </a:lnTo>
                    <a:lnTo>
                      <a:pt x="2921" y="2921"/>
                    </a:lnTo>
                    <a:lnTo>
                      <a:pt x="2921" y="2090"/>
                    </a:lnTo>
                    <a:lnTo>
                      <a:pt x="1876" y="1045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 flipH="1">
                <a:off x="8038641" y="1332809"/>
                <a:ext cx="79703" cy="7930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07" extrusionOk="0">
                    <a:moveTo>
                      <a:pt x="610" y="322"/>
                    </a:moveTo>
                    <a:cubicBezTo>
                      <a:pt x="764" y="322"/>
                      <a:pt x="891" y="449"/>
                      <a:pt x="891" y="603"/>
                    </a:cubicBezTo>
                    <a:cubicBezTo>
                      <a:pt x="891" y="764"/>
                      <a:pt x="764" y="891"/>
                      <a:pt x="610" y="891"/>
                    </a:cubicBezTo>
                    <a:cubicBezTo>
                      <a:pt x="449" y="891"/>
                      <a:pt x="322" y="764"/>
                      <a:pt x="322" y="603"/>
                    </a:cubicBezTo>
                    <a:cubicBezTo>
                      <a:pt x="322" y="449"/>
                      <a:pt x="449" y="322"/>
                      <a:pt x="610" y="322"/>
                    </a:cubicBezTo>
                    <a:close/>
                    <a:moveTo>
                      <a:pt x="610" y="1"/>
                    </a:moveTo>
                    <a:cubicBezTo>
                      <a:pt x="275" y="1"/>
                      <a:pt x="1" y="275"/>
                      <a:pt x="1" y="603"/>
                    </a:cubicBezTo>
                    <a:cubicBezTo>
                      <a:pt x="1" y="938"/>
                      <a:pt x="275" y="1206"/>
                      <a:pt x="610" y="1206"/>
                    </a:cubicBezTo>
                    <a:cubicBezTo>
                      <a:pt x="938" y="1206"/>
                      <a:pt x="1213" y="938"/>
                      <a:pt x="1213" y="603"/>
                    </a:cubicBezTo>
                    <a:cubicBezTo>
                      <a:pt x="1213" y="268"/>
                      <a:pt x="938" y="1"/>
                      <a:pt x="6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 flipH="1">
                <a:off x="6203402" y="3285537"/>
                <a:ext cx="79309" cy="79309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07" extrusionOk="0">
                    <a:moveTo>
                      <a:pt x="604" y="315"/>
                    </a:moveTo>
                    <a:cubicBezTo>
                      <a:pt x="758" y="315"/>
                      <a:pt x="885" y="443"/>
                      <a:pt x="885" y="603"/>
                    </a:cubicBezTo>
                    <a:cubicBezTo>
                      <a:pt x="885" y="757"/>
                      <a:pt x="758" y="885"/>
                      <a:pt x="604" y="885"/>
                    </a:cubicBezTo>
                    <a:cubicBezTo>
                      <a:pt x="443" y="885"/>
                      <a:pt x="316" y="757"/>
                      <a:pt x="316" y="603"/>
                    </a:cubicBezTo>
                    <a:cubicBezTo>
                      <a:pt x="316" y="443"/>
                      <a:pt x="443" y="315"/>
                      <a:pt x="604" y="315"/>
                    </a:cubicBezTo>
                    <a:close/>
                    <a:moveTo>
                      <a:pt x="604" y="1"/>
                    </a:moveTo>
                    <a:cubicBezTo>
                      <a:pt x="269" y="1"/>
                      <a:pt x="1" y="269"/>
                      <a:pt x="1" y="603"/>
                    </a:cubicBezTo>
                    <a:cubicBezTo>
                      <a:pt x="1" y="932"/>
                      <a:pt x="269" y="1206"/>
                      <a:pt x="604" y="1206"/>
                    </a:cubicBezTo>
                    <a:cubicBezTo>
                      <a:pt x="932" y="1206"/>
                      <a:pt x="1207" y="932"/>
                      <a:pt x="1207" y="603"/>
                    </a:cubicBezTo>
                    <a:cubicBezTo>
                      <a:pt x="1207" y="269"/>
                      <a:pt x="932" y="1"/>
                      <a:pt x="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 flipH="1">
                <a:off x="6232868" y="1385636"/>
                <a:ext cx="1836196" cy="1910117"/>
              </a:xfrm>
              <a:custGeom>
                <a:avLst/>
                <a:gdLst/>
                <a:ahLst/>
                <a:cxnLst/>
                <a:rect l="l" t="t" r="r" b="b"/>
                <a:pathLst>
                  <a:path w="27945" h="29070" extrusionOk="0">
                    <a:moveTo>
                      <a:pt x="222" y="0"/>
                    </a:moveTo>
                    <a:lnTo>
                      <a:pt x="1" y="221"/>
                    </a:lnTo>
                    <a:lnTo>
                      <a:pt x="8943" y="9163"/>
                    </a:lnTo>
                    <a:lnTo>
                      <a:pt x="8989" y="9210"/>
                    </a:lnTo>
                    <a:lnTo>
                      <a:pt x="15620" y="9210"/>
                    </a:lnTo>
                    <a:lnTo>
                      <a:pt x="27630" y="21220"/>
                    </a:lnTo>
                    <a:lnTo>
                      <a:pt x="27630" y="29070"/>
                    </a:lnTo>
                    <a:lnTo>
                      <a:pt x="27945" y="29070"/>
                    </a:lnTo>
                    <a:lnTo>
                      <a:pt x="27945" y="21086"/>
                    </a:lnTo>
                    <a:lnTo>
                      <a:pt x="15801" y="8942"/>
                    </a:lnTo>
                    <a:lnTo>
                      <a:pt x="15754" y="8895"/>
                    </a:lnTo>
                    <a:lnTo>
                      <a:pt x="9117" y="889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 flipH="1">
                <a:off x="6410237" y="2114846"/>
                <a:ext cx="488995" cy="487747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7423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3289" y="128"/>
                    </a:lnTo>
                    <a:lnTo>
                      <a:pt x="7308" y="4154"/>
                    </a:lnTo>
                    <a:lnTo>
                      <a:pt x="7308" y="7422"/>
                    </a:lnTo>
                    <a:lnTo>
                      <a:pt x="7441" y="7422"/>
                    </a:lnTo>
                    <a:lnTo>
                      <a:pt x="7441" y="4100"/>
                    </a:lnTo>
                    <a:lnTo>
                      <a:pt x="3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 flipH="1">
                <a:off x="7148716" y="1679607"/>
                <a:ext cx="90742" cy="912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88" extrusionOk="0">
                    <a:moveTo>
                      <a:pt x="1173" y="1"/>
                    </a:moveTo>
                    <a:lnTo>
                      <a:pt x="1173" y="1173"/>
                    </a:lnTo>
                    <a:lnTo>
                      <a:pt x="0" y="1173"/>
                    </a:lnTo>
                    <a:lnTo>
                      <a:pt x="0" y="1387"/>
                    </a:lnTo>
                    <a:lnTo>
                      <a:pt x="1380" y="1387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 flipH="1">
                <a:off x="6549340" y="3089666"/>
                <a:ext cx="323544" cy="323544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4924" extrusionOk="0">
                    <a:moveTo>
                      <a:pt x="1" y="1"/>
                    </a:moveTo>
                    <a:lnTo>
                      <a:pt x="1" y="1401"/>
                    </a:lnTo>
                    <a:lnTo>
                      <a:pt x="1762" y="3162"/>
                    </a:lnTo>
                    <a:lnTo>
                      <a:pt x="3524" y="4924"/>
                    </a:lnTo>
                    <a:lnTo>
                      <a:pt x="4924" y="4924"/>
                    </a:lnTo>
                    <a:lnTo>
                      <a:pt x="2459" y="24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 flipH="1">
                <a:off x="6581475" y="4539412"/>
                <a:ext cx="79243" cy="7924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06" extrusionOk="0">
                    <a:moveTo>
                      <a:pt x="603" y="322"/>
                    </a:moveTo>
                    <a:cubicBezTo>
                      <a:pt x="757" y="322"/>
                      <a:pt x="884" y="449"/>
                      <a:pt x="884" y="603"/>
                    </a:cubicBezTo>
                    <a:cubicBezTo>
                      <a:pt x="884" y="764"/>
                      <a:pt x="757" y="891"/>
                      <a:pt x="603" y="891"/>
                    </a:cubicBezTo>
                    <a:cubicBezTo>
                      <a:pt x="442" y="891"/>
                      <a:pt x="315" y="764"/>
                      <a:pt x="315" y="603"/>
                    </a:cubicBezTo>
                    <a:cubicBezTo>
                      <a:pt x="315" y="449"/>
                      <a:pt x="449" y="322"/>
                      <a:pt x="603" y="322"/>
                    </a:cubicBezTo>
                    <a:close/>
                    <a:moveTo>
                      <a:pt x="603" y="0"/>
                    </a:moveTo>
                    <a:cubicBezTo>
                      <a:pt x="268" y="0"/>
                      <a:pt x="0" y="268"/>
                      <a:pt x="0" y="603"/>
                    </a:cubicBezTo>
                    <a:cubicBezTo>
                      <a:pt x="0" y="938"/>
                      <a:pt x="268" y="1206"/>
                      <a:pt x="603" y="1206"/>
                    </a:cubicBezTo>
                    <a:cubicBezTo>
                      <a:pt x="938" y="1206"/>
                      <a:pt x="1206" y="938"/>
                      <a:pt x="1206" y="603"/>
                    </a:cubicBezTo>
                    <a:cubicBezTo>
                      <a:pt x="1206" y="268"/>
                      <a:pt x="938" y="0"/>
                      <a:pt x="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 flipH="1">
                <a:off x="8138514" y="2181341"/>
                <a:ext cx="79309" cy="79703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13" extrusionOk="0">
                    <a:moveTo>
                      <a:pt x="604" y="322"/>
                    </a:moveTo>
                    <a:cubicBezTo>
                      <a:pt x="758" y="322"/>
                      <a:pt x="885" y="449"/>
                      <a:pt x="885" y="603"/>
                    </a:cubicBezTo>
                    <a:cubicBezTo>
                      <a:pt x="885" y="764"/>
                      <a:pt x="758" y="891"/>
                      <a:pt x="604" y="891"/>
                    </a:cubicBezTo>
                    <a:cubicBezTo>
                      <a:pt x="450" y="891"/>
                      <a:pt x="316" y="764"/>
                      <a:pt x="316" y="603"/>
                    </a:cubicBezTo>
                    <a:cubicBezTo>
                      <a:pt x="316" y="449"/>
                      <a:pt x="450" y="322"/>
                      <a:pt x="604" y="322"/>
                    </a:cubicBezTo>
                    <a:close/>
                    <a:moveTo>
                      <a:pt x="604" y="0"/>
                    </a:moveTo>
                    <a:cubicBezTo>
                      <a:pt x="269" y="0"/>
                      <a:pt x="1" y="275"/>
                      <a:pt x="1" y="603"/>
                    </a:cubicBezTo>
                    <a:cubicBezTo>
                      <a:pt x="1" y="938"/>
                      <a:pt x="269" y="1213"/>
                      <a:pt x="604" y="1213"/>
                    </a:cubicBezTo>
                    <a:cubicBezTo>
                      <a:pt x="939" y="1213"/>
                      <a:pt x="1206" y="938"/>
                      <a:pt x="1206" y="603"/>
                    </a:cubicBezTo>
                    <a:cubicBezTo>
                      <a:pt x="1206" y="275"/>
                      <a:pt x="939" y="0"/>
                      <a:pt x="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 flipH="1">
                <a:off x="6538735" y="2232789"/>
                <a:ext cx="1624946" cy="2324731"/>
              </a:xfrm>
              <a:custGeom>
                <a:avLst/>
                <a:gdLst/>
                <a:ahLst/>
                <a:cxnLst/>
                <a:rect l="l" t="t" r="r" b="b"/>
                <a:pathLst>
                  <a:path w="24730" h="35380" extrusionOk="0">
                    <a:moveTo>
                      <a:pt x="228" y="1"/>
                    </a:moveTo>
                    <a:lnTo>
                      <a:pt x="1" y="222"/>
                    </a:lnTo>
                    <a:lnTo>
                      <a:pt x="8500" y="8722"/>
                    </a:lnTo>
                    <a:lnTo>
                      <a:pt x="8547" y="8769"/>
                    </a:lnTo>
                    <a:lnTo>
                      <a:pt x="15285" y="8769"/>
                    </a:lnTo>
                    <a:lnTo>
                      <a:pt x="24408" y="17891"/>
                    </a:lnTo>
                    <a:lnTo>
                      <a:pt x="24408" y="20557"/>
                    </a:lnTo>
                    <a:lnTo>
                      <a:pt x="18748" y="26210"/>
                    </a:lnTo>
                    <a:lnTo>
                      <a:pt x="18748" y="31127"/>
                    </a:lnTo>
                    <a:lnTo>
                      <a:pt x="23002" y="35380"/>
                    </a:lnTo>
                    <a:lnTo>
                      <a:pt x="23229" y="35152"/>
                    </a:lnTo>
                    <a:lnTo>
                      <a:pt x="19070" y="30993"/>
                    </a:lnTo>
                    <a:lnTo>
                      <a:pt x="19070" y="26344"/>
                    </a:lnTo>
                    <a:lnTo>
                      <a:pt x="24730" y="20684"/>
                    </a:lnTo>
                    <a:lnTo>
                      <a:pt x="24730" y="17764"/>
                    </a:lnTo>
                    <a:lnTo>
                      <a:pt x="15466" y="8501"/>
                    </a:lnTo>
                    <a:lnTo>
                      <a:pt x="15419" y="8454"/>
                    </a:lnTo>
                    <a:lnTo>
                      <a:pt x="8681" y="8454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 flipH="1">
                <a:off x="6753942" y="2795301"/>
                <a:ext cx="658455" cy="10030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5265" extrusionOk="0">
                    <a:moveTo>
                      <a:pt x="94" y="0"/>
                    </a:moveTo>
                    <a:lnTo>
                      <a:pt x="0" y="87"/>
                    </a:lnTo>
                    <a:lnTo>
                      <a:pt x="5620" y="5707"/>
                    </a:lnTo>
                    <a:lnTo>
                      <a:pt x="5620" y="10951"/>
                    </a:lnTo>
                    <a:lnTo>
                      <a:pt x="9927" y="15265"/>
                    </a:lnTo>
                    <a:lnTo>
                      <a:pt x="10020" y="15171"/>
                    </a:lnTo>
                    <a:lnTo>
                      <a:pt x="5747" y="10904"/>
                    </a:lnTo>
                    <a:lnTo>
                      <a:pt x="5747" y="5653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 flipH="1">
                <a:off x="6573979" y="3616040"/>
                <a:ext cx="349958" cy="553323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8421" extrusionOk="0">
                    <a:moveTo>
                      <a:pt x="5199" y="1"/>
                    </a:moveTo>
                    <a:lnTo>
                      <a:pt x="5199" y="3129"/>
                    </a:lnTo>
                    <a:lnTo>
                      <a:pt x="1" y="8333"/>
                    </a:lnTo>
                    <a:lnTo>
                      <a:pt x="88" y="8420"/>
                    </a:lnTo>
                    <a:lnTo>
                      <a:pt x="5326" y="3182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 flipH="1">
                <a:off x="7591408" y="1709569"/>
                <a:ext cx="1878446" cy="2617787"/>
              </a:xfrm>
              <a:custGeom>
                <a:avLst/>
                <a:gdLst/>
                <a:ahLst/>
                <a:cxnLst/>
                <a:rect l="l" t="t" r="r" b="b"/>
                <a:pathLst>
                  <a:path w="28588" h="39840" extrusionOk="0">
                    <a:moveTo>
                      <a:pt x="0" y="0"/>
                    </a:moveTo>
                    <a:lnTo>
                      <a:pt x="0" y="7348"/>
                    </a:lnTo>
                    <a:lnTo>
                      <a:pt x="13584" y="7348"/>
                    </a:lnTo>
                    <a:lnTo>
                      <a:pt x="21983" y="15747"/>
                    </a:lnTo>
                    <a:lnTo>
                      <a:pt x="21983" y="33457"/>
                    </a:lnTo>
                    <a:lnTo>
                      <a:pt x="28359" y="39840"/>
                    </a:lnTo>
                    <a:lnTo>
                      <a:pt x="28587" y="39612"/>
                    </a:lnTo>
                    <a:lnTo>
                      <a:pt x="22304" y="33329"/>
                    </a:lnTo>
                    <a:lnTo>
                      <a:pt x="22304" y="15613"/>
                    </a:lnTo>
                    <a:lnTo>
                      <a:pt x="13764" y="7073"/>
                    </a:lnTo>
                    <a:lnTo>
                      <a:pt x="13718" y="7026"/>
                    </a:lnTo>
                    <a:lnTo>
                      <a:pt x="315" y="7026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 flipH="1">
                <a:off x="8125302" y="2301452"/>
                <a:ext cx="323544" cy="323544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4924" extrusionOk="0">
                    <a:moveTo>
                      <a:pt x="0" y="1"/>
                    </a:moveTo>
                    <a:lnTo>
                      <a:pt x="0" y="1401"/>
                    </a:lnTo>
                    <a:lnTo>
                      <a:pt x="1762" y="3162"/>
                    </a:lnTo>
                    <a:lnTo>
                      <a:pt x="3524" y="4924"/>
                    </a:lnTo>
                    <a:lnTo>
                      <a:pt x="4923" y="4924"/>
                    </a:lnTo>
                    <a:lnTo>
                      <a:pt x="2465" y="24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 flipH="1">
                <a:off x="7544399" y="4293801"/>
                <a:ext cx="79703" cy="7930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07" extrusionOk="0">
                    <a:moveTo>
                      <a:pt x="610" y="315"/>
                    </a:moveTo>
                    <a:cubicBezTo>
                      <a:pt x="764" y="315"/>
                      <a:pt x="891" y="443"/>
                      <a:pt x="891" y="604"/>
                    </a:cubicBezTo>
                    <a:cubicBezTo>
                      <a:pt x="891" y="758"/>
                      <a:pt x="764" y="885"/>
                      <a:pt x="610" y="885"/>
                    </a:cubicBezTo>
                    <a:cubicBezTo>
                      <a:pt x="449" y="885"/>
                      <a:pt x="322" y="758"/>
                      <a:pt x="322" y="604"/>
                    </a:cubicBezTo>
                    <a:cubicBezTo>
                      <a:pt x="322" y="443"/>
                      <a:pt x="449" y="315"/>
                      <a:pt x="610" y="315"/>
                    </a:cubicBezTo>
                    <a:close/>
                    <a:moveTo>
                      <a:pt x="610" y="1"/>
                    </a:moveTo>
                    <a:cubicBezTo>
                      <a:pt x="275" y="1"/>
                      <a:pt x="0" y="269"/>
                      <a:pt x="0" y="604"/>
                    </a:cubicBezTo>
                    <a:cubicBezTo>
                      <a:pt x="0" y="932"/>
                      <a:pt x="275" y="1206"/>
                      <a:pt x="610" y="1206"/>
                    </a:cubicBezTo>
                    <a:cubicBezTo>
                      <a:pt x="938" y="1206"/>
                      <a:pt x="1213" y="932"/>
                      <a:pt x="1213" y="604"/>
                    </a:cubicBezTo>
                    <a:cubicBezTo>
                      <a:pt x="1213" y="269"/>
                      <a:pt x="938" y="1"/>
                      <a:pt x="6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 flipH="1">
                <a:off x="7341026" y="3027639"/>
                <a:ext cx="676984" cy="959921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4609" extrusionOk="0">
                    <a:moveTo>
                      <a:pt x="88" y="1"/>
                    </a:moveTo>
                    <a:lnTo>
                      <a:pt x="1" y="94"/>
                    </a:lnTo>
                    <a:lnTo>
                      <a:pt x="6143" y="6236"/>
                    </a:lnTo>
                    <a:lnTo>
                      <a:pt x="6143" y="10537"/>
                    </a:lnTo>
                    <a:lnTo>
                      <a:pt x="10215" y="14609"/>
                    </a:lnTo>
                    <a:lnTo>
                      <a:pt x="10302" y="14515"/>
                    </a:lnTo>
                    <a:lnTo>
                      <a:pt x="6270" y="10483"/>
                    </a:lnTo>
                    <a:lnTo>
                      <a:pt x="6270" y="61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 flipH="1">
                <a:off x="5570944" y="-190791"/>
                <a:ext cx="1878906" cy="2617787"/>
              </a:xfrm>
              <a:custGeom>
                <a:avLst/>
                <a:gdLst/>
                <a:ahLst/>
                <a:cxnLst/>
                <a:rect l="l" t="t" r="r" b="b"/>
                <a:pathLst>
                  <a:path w="28595" h="39840" extrusionOk="0">
                    <a:moveTo>
                      <a:pt x="229" y="0"/>
                    </a:moveTo>
                    <a:lnTo>
                      <a:pt x="1" y="221"/>
                    </a:lnTo>
                    <a:lnTo>
                      <a:pt x="6290" y="6511"/>
                    </a:lnTo>
                    <a:lnTo>
                      <a:pt x="6290" y="24227"/>
                    </a:lnTo>
                    <a:lnTo>
                      <a:pt x="14830" y="32767"/>
                    </a:lnTo>
                    <a:lnTo>
                      <a:pt x="14877" y="32807"/>
                    </a:lnTo>
                    <a:lnTo>
                      <a:pt x="28273" y="32807"/>
                    </a:lnTo>
                    <a:lnTo>
                      <a:pt x="28273" y="39840"/>
                    </a:lnTo>
                    <a:lnTo>
                      <a:pt x="28595" y="39840"/>
                    </a:lnTo>
                    <a:lnTo>
                      <a:pt x="28595" y="32492"/>
                    </a:lnTo>
                    <a:lnTo>
                      <a:pt x="15004" y="32492"/>
                    </a:lnTo>
                    <a:lnTo>
                      <a:pt x="6605" y="24093"/>
                    </a:lnTo>
                    <a:lnTo>
                      <a:pt x="6605" y="6377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 flipH="1">
                <a:off x="6592443" y="1511464"/>
                <a:ext cx="323544" cy="323544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4924" extrusionOk="0">
                    <a:moveTo>
                      <a:pt x="0" y="1"/>
                    </a:moveTo>
                    <a:lnTo>
                      <a:pt x="2465" y="2459"/>
                    </a:lnTo>
                    <a:lnTo>
                      <a:pt x="4924" y="4924"/>
                    </a:lnTo>
                    <a:lnTo>
                      <a:pt x="4924" y="3517"/>
                    </a:lnTo>
                    <a:lnTo>
                      <a:pt x="3162" y="1756"/>
                    </a:lnTo>
                    <a:lnTo>
                      <a:pt x="1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 flipH="1">
                <a:off x="5541938" y="2416373"/>
                <a:ext cx="79309" cy="79243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06" extrusionOk="0">
                    <a:moveTo>
                      <a:pt x="604" y="315"/>
                    </a:moveTo>
                    <a:cubicBezTo>
                      <a:pt x="758" y="315"/>
                      <a:pt x="885" y="442"/>
                      <a:pt x="885" y="603"/>
                    </a:cubicBezTo>
                    <a:cubicBezTo>
                      <a:pt x="885" y="757"/>
                      <a:pt x="758" y="884"/>
                      <a:pt x="604" y="884"/>
                    </a:cubicBezTo>
                    <a:cubicBezTo>
                      <a:pt x="443" y="884"/>
                      <a:pt x="316" y="757"/>
                      <a:pt x="316" y="603"/>
                    </a:cubicBezTo>
                    <a:cubicBezTo>
                      <a:pt x="316" y="442"/>
                      <a:pt x="443" y="315"/>
                      <a:pt x="604" y="315"/>
                    </a:cubicBezTo>
                    <a:close/>
                    <a:moveTo>
                      <a:pt x="604" y="0"/>
                    </a:moveTo>
                    <a:cubicBezTo>
                      <a:pt x="269" y="0"/>
                      <a:pt x="1" y="268"/>
                      <a:pt x="1" y="603"/>
                    </a:cubicBezTo>
                    <a:cubicBezTo>
                      <a:pt x="1" y="938"/>
                      <a:pt x="269" y="1206"/>
                      <a:pt x="604" y="1206"/>
                    </a:cubicBezTo>
                    <a:cubicBezTo>
                      <a:pt x="939" y="1206"/>
                      <a:pt x="1207" y="938"/>
                      <a:pt x="1207" y="603"/>
                    </a:cubicBezTo>
                    <a:cubicBezTo>
                      <a:pt x="1207" y="268"/>
                      <a:pt x="932" y="0"/>
                      <a:pt x="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 flipH="1">
                <a:off x="7023271" y="148911"/>
                <a:ext cx="676984" cy="959527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4603" extrusionOk="0">
                    <a:moveTo>
                      <a:pt x="88" y="1"/>
                    </a:moveTo>
                    <a:lnTo>
                      <a:pt x="1" y="88"/>
                    </a:lnTo>
                    <a:lnTo>
                      <a:pt x="4033" y="4127"/>
                    </a:lnTo>
                    <a:lnTo>
                      <a:pt x="4033" y="8427"/>
                    </a:lnTo>
                    <a:lnTo>
                      <a:pt x="10215" y="14603"/>
                    </a:lnTo>
                    <a:lnTo>
                      <a:pt x="10302" y="14516"/>
                    </a:lnTo>
                    <a:lnTo>
                      <a:pt x="4160" y="8373"/>
                    </a:lnTo>
                    <a:lnTo>
                      <a:pt x="4160" y="407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 flipH="1">
                <a:off x="5578462" y="1954654"/>
                <a:ext cx="484593" cy="284842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335" extrusionOk="0">
                    <a:moveTo>
                      <a:pt x="87" y="1"/>
                    </a:moveTo>
                    <a:lnTo>
                      <a:pt x="0" y="95"/>
                    </a:lnTo>
                    <a:lnTo>
                      <a:pt x="2077" y="2171"/>
                    </a:lnTo>
                    <a:lnTo>
                      <a:pt x="5124" y="2171"/>
                    </a:lnTo>
                    <a:lnTo>
                      <a:pt x="7281" y="4334"/>
                    </a:lnTo>
                    <a:lnTo>
                      <a:pt x="7375" y="4241"/>
                    </a:lnTo>
                    <a:lnTo>
                      <a:pt x="5178" y="2044"/>
                    </a:lnTo>
                    <a:lnTo>
                      <a:pt x="2130" y="2044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 flipH="1">
                <a:off x="6893908" y="2465192"/>
                <a:ext cx="60385" cy="6077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25" extrusionOk="0">
                    <a:moveTo>
                      <a:pt x="1" y="1"/>
                    </a:moveTo>
                    <a:lnTo>
                      <a:pt x="1" y="925"/>
                    </a:lnTo>
                    <a:lnTo>
                      <a:pt x="918" y="92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 flipH="1">
                <a:off x="7793953" y="2112218"/>
                <a:ext cx="11499" cy="7227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100" extrusionOk="0">
                    <a:moveTo>
                      <a:pt x="1" y="1"/>
                    </a:moveTo>
                    <a:lnTo>
                      <a:pt x="1" y="1099"/>
                    </a:lnTo>
                    <a:lnTo>
                      <a:pt x="175" y="109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 flipH="1">
                <a:off x="7763529" y="2142574"/>
                <a:ext cx="71818" cy="11565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76" extrusionOk="0">
                    <a:moveTo>
                      <a:pt x="0" y="1"/>
                    </a:moveTo>
                    <a:lnTo>
                      <a:pt x="0" y="175"/>
                    </a:lnTo>
                    <a:lnTo>
                      <a:pt x="1092" y="175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 flipH="1">
                <a:off x="7640330" y="2134689"/>
                <a:ext cx="7050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58" extrusionOk="0">
                    <a:moveTo>
                      <a:pt x="631" y="0"/>
                    </a:moveTo>
                    <a:lnTo>
                      <a:pt x="1" y="757"/>
                    </a:lnTo>
                    <a:lnTo>
                      <a:pt x="450" y="757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 flipH="1">
                <a:off x="7586648" y="2134689"/>
                <a:ext cx="70438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758" extrusionOk="0">
                    <a:moveTo>
                      <a:pt x="623" y="0"/>
                    </a:moveTo>
                    <a:lnTo>
                      <a:pt x="0" y="757"/>
                    </a:lnTo>
                    <a:lnTo>
                      <a:pt x="442" y="757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 flipH="1">
                <a:off x="7533361" y="2134689"/>
                <a:ext cx="7004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758" extrusionOk="0">
                    <a:moveTo>
                      <a:pt x="623" y="0"/>
                    </a:moveTo>
                    <a:lnTo>
                      <a:pt x="0" y="757"/>
                    </a:lnTo>
                    <a:lnTo>
                      <a:pt x="442" y="757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 flipH="1">
                <a:off x="7288670" y="2376292"/>
                <a:ext cx="136080" cy="22078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336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2070" y="335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 flipH="1">
                <a:off x="7194054" y="2376292"/>
                <a:ext cx="68270" cy="22078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336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1038" y="335"/>
                    </a:ln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 flipH="1">
                <a:off x="7152266" y="2376292"/>
                <a:ext cx="21618" cy="2207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36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329" y="335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 flipH="1">
                <a:off x="7037393" y="2113138"/>
                <a:ext cx="943625" cy="278600"/>
              </a:xfrm>
              <a:custGeom>
                <a:avLst/>
                <a:gdLst/>
                <a:ahLst/>
                <a:cxnLst/>
                <a:rect l="l" t="t" r="r" b="b"/>
                <a:pathLst>
                  <a:path w="14361" h="4240" extrusionOk="0">
                    <a:moveTo>
                      <a:pt x="134" y="0"/>
                    </a:moveTo>
                    <a:lnTo>
                      <a:pt x="0" y="134"/>
                    </a:lnTo>
                    <a:lnTo>
                      <a:pt x="2579" y="2706"/>
                    </a:lnTo>
                    <a:lnTo>
                      <a:pt x="12700" y="2706"/>
                    </a:lnTo>
                    <a:lnTo>
                      <a:pt x="14227" y="4240"/>
                    </a:lnTo>
                    <a:lnTo>
                      <a:pt x="14361" y="4106"/>
                    </a:lnTo>
                    <a:lnTo>
                      <a:pt x="12773" y="2525"/>
                    </a:lnTo>
                    <a:lnTo>
                      <a:pt x="2653" y="2525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 flipH="1">
                <a:off x="5541930" y="2852926"/>
                <a:ext cx="473620" cy="47362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7208" fill="none" extrusionOk="0">
                    <a:moveTo>
                      <a:pt x="7208" y="3604"/>
                    </a:moveTo>
                    <a:cubicBezTo>
                      <a:pt x="7208" y="5593"/>
                      <a:pt x="5593" y="7207"/>
                      <a:pt x="3604" y="7207"/>
                    </a:cubicBezTo>
                    <a:cubicBezTo>
                      <a:pt x="1615" y="7207"/>
                      <a:pt x="1" y="5593"/>
                      <a:pt x="1" y="3604"/>
                    </a:cubicBezTo>
                    <a:cubicBezTo>
                      <a:pt x="1" y="1615"/>
                      <a:pt x="1615" y="0"/>
                      <a:pt x="3604" y="0"/>
                    </a:cubicBezTo>
                    <a:cubicBezTo>
                      <a:pt x="5593" y="0"/>
                      <a:pt x="7208" y="1615"/>
                      <a:pt x="7208" y="36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 flipH="1">
                <a:off x="5644044" y="2750818"/>
                <a:ext cx="136015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2070" y="32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 flipH="1">
                <a:off x="5549823" y="2750818"/>
                <a:ext cx="67876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1032" y="329"/>
                    </a:lnTo>
                    <a:lnTo>
                      <a:pt x="1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 flipH="1">
                <a:off x="5508035" y="2750818"/>
                <a:ext cx="21618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328" y="32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 flipH="1">
                <a:off x="5497455" y="3319441"/>
                <a:ext cx="67876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032" y="168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 flipH="1">
                <a:off x="5450410" y="3319441"/>
                <a:ext cx="339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8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516" y="168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 flipH="1">
                <a:off x="5429253" y="3319441"/>
                <a:ext cx="111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68" y="16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 flipH="1">
                <a:off x="6539181" y="3462878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 flipH="1">
                <a:off x="7479679" y="2134689"/>
                <a:ext cx="7004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758" extrusionOk="0">
                    <a:moveTo>
                      <a:pt x="623" y="0"/>
                    </a:moveTo>
                    <a:lnTo>
                      <a:pt x="0" y="757"/>
                    </a:lnTo>
                    <a:lnTo>
                      <a:pt x="442" y="757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 flipH="1">
                <a:off x="7425997" y="2134689"/>
                <a:ext cx="7050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58" extrusionOk="0">
                    <a:moveTo>
                      <a:pt x="630" y="0"/>
                    </a:moveTo>
                    <a:lnTo>
                      <a:pt x="1" y="757"/>
                    </a:lnTo>
                    <a:lnTo>
                      <a:pt x="443" y="757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 flipH="1">
                <a:off x="6324433" y="3832608"/>
                <a:ext cx="91136" cy="911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214" y="1387"/>
                    </a:lnTo>
                    <a:lnTo>
                      <a:pt x="214" y="215"/>
                    </a:lnTo>
                    <a:lnTo>
                      <a:pt x="1387" y="21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8" name="Google Shape;1358;p38"/>
            <p:cNvGrpSpPr/>
            <p:nvPr/>
          </p:nvGrpSpPr>
          <p:grpSpPr>
            <a:xfrm>
              <a:off x="5697704" y="1353573"/>
              <a:ext cx="2674134" cy="2546856"/>
              <a:chOff x="5697704" y="1353573"/>
              <a:chExt cx="2674134" cy="2546856"/>
            </a:xfrm>
          </p:grpSpPr>
          <p:grpSp>
            <p:nvGrpSpPr>
              <p:cNvPr id="1359" name="Google Shape;1359;p38"/>
              <p:cNvGrpSpPr/>
              <p:nvPr/>
            </p:nvGrpSpPr>
            <p:grpSpPr>
              <a:xfrm>
                <a:off x="5697704" y="1800638"/>
                <a:ext cx="2674134" cy="2099791"/>
                <a:chOff x="5697704" y="1800638"/>
                <a:chExt cx="2674134" cy="2099791"/>
              </a:xfrm>
            </p:grpSpPr>
            <p:sp>
              <p:nvSpPr>
                <p:cNvPr id="1360" name="Google Shape;1360;p38"/>
                <p:cNvSpPr/>
                <p:nvPr/>
              </p:nvSpPr>
              <p:spPr>
                <a:xfrm flipH="1">
                  <a:off x="6239442" y="1800638"/>
                  <a:ext cx="1690523" cy="1117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8" h="17014" extrusionOk="0">
                      <a:moveTo>
                        <a:pt x="0" y="1"/>
                      </a:moveTo>
                      <a:lnTo>
                        <a:pt x="4876" y="4883"/>
                      </a:lnTo>
                      <a:lnTo>
                        <a:pt x="4876" y="6116"/>
                      </a:lnTo>
                      <a:lnTo>
                        <a:pt x="9465" y="10704"/>
                      </a:lnTo>
                      <a:lnTo>
                        <a:pt x="11829" y="10704"/>
                      </a:lnTo>
                      <a:lnTo>
                        <a:pt x="18145" y="17013"/>
                      </a:lnTo>
                      <a:lnTo>
                        <a:pt x="25727" y="17013"/>
                      </a:lnTo>
                      <a:lnTo>
                        <a:pt x="22934" y="14227"/>
                      </a:lnTo>
                      <a:lnTo>
                        <a:pt x="22934" y="12178"/>
                      </a:lnTo>
                      <a:lnTo>
                        <a:pt x="18534" y="7784"/>
                      </a:lnTo>
                      <a:lnTo>
                        <a:pt x="15077" y="7784"/>
                      </a:lnTo>
                      <a:lnTo>
                        <a:pt x="730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8"/>
                <p:cNvSpPr/>
                <p:nvPr/>
              </p:nvSpPr>
              <p:spPr>
                <a:xfrm flipH="1">
                  <a:off x="7161901" y="2772370"/>
                  <a:ext cx="1209938" cy="71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10865" extrusionOk="0">
                      <a:moveTo>
                        <a:pt x="6799" y="1"/>
                      </a:moveTo>
                      <a:lnTo>
                        <a:pt x="1" y="48"/>
                      </a:lnTo>
                      <a:lnTo>
                        <a:pt x="7254" y="7295"/>
                      </a:lnTo>
                      <a:lnTo>
                        <a:pt x="10503" y="7295"/>
                      </a:lnTo>
                      <a:lnTo>
                        <a:pt x="14080" y="10865"/>
                      </a:lnTo>
                      <a:lnTo>
                        <a:pt x="18413" y="10865"/>
                      </a:lnTo>
                      <a:lnTo>
                        <a:pt x="9646" y="2104"/>
                      </a:lnTo>
                      <a:lnTo>
                        <a:pt x="8895" y="2104"/>
                      </a:lnTo>
                      <a:lnTo>
                        <a:pt x="679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8"/>
                <p:cNvSpPr/>
                <p:nvPr/>
              </p:nvSpPr>
              <p:spPr>
                <a:xfrm flipH="1">
                  <a:off x="5697704" y="3186517"/>
                  <a:ext cx="1209478" cy="71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7" h="10865" extrusionOk="0">
                      <a:moveTo>
                        <a:pt x="0" y="1"/>
                      </a:moveTo>
                      <a:lnTo>
                        <a:pt x="8761" y="8768"/>
                      </a:lnTo>
                      <a:lnTo>
                        <a:pt x="9512" y="8768"/>
                      </a:lnTo>
                      <a:lnTo>
                        <a:pt x="11608" y="10865"/>
                      </a:lnTo>
                      <a:lnTo>
                        <a:pt x="18407" y="10824"/>
                      </a:lnTo>
                      <a:lnTo>
                        <a:pt x="11159" y="3577"/>
                      </a:lnTo>
                      <a:lnTo>
                        <a:pt x="7904" y="3577"/>
                      </a:lnTo>
                      <a:lnTo>
                        <a:pt x="43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3" name="Google Shape;1363;p38"/>
              <p:cNvGrpSpPr/>
              <p:nvPr/>
            </p:nvGrpSpPr>
            <p:grpSpPr>
              <a:xfrm>
                <a:off x="5807530" y="1353573"/>
                <a:ext cx="1943522" cy="2437483"/>
                <a:chOff x="5807530" y="1353573"/>
                <a:chExt cx="1943522" cy="2437483"/>
              </a:xfrm>
            </p:grpSpPr>
            <p:grpSp>
              <p:nvGrpSpPr>
                <p:cNvPr id="1364" name="Google Shape;1364;p38"/>
                <p:cNvGrpSpPr/>
                <p:nvPr/>
              </p:nvGrpSpPr>
              <p:grpSpPr>
                <a:xfrm>
                  <a:off x="5807530" y="1509462"/>
                  <a:ext cx="1943511" cy="2281594"/>
                  <a:chOff x="5807530" y="1509462"/>
                  <a:chExt cx="1943511" cy="2281594"/>
                </a:xfrm>
              </p:grpSpPr>
              <p:sp>
                <p:nvSpPr>
                  <p:cNvPr id="1365" name="Google Shape;1365;p38"/>
                  <p:cNvSpPr/>
                  <p:nvPr/>
                </p:nvSpPr>
                <p:spPr>
                  <a:xfrm>
                    <a:off x="6063283" y="1673107"/>
                    <a:ext cx="1389455" cy="1954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99" h="47115" extrusionOk="0">
                        <a:moveTo>
                          <a:pt x="1" y="0"/>
                        </a:moveTo>
                        <a:lnTo>
                          <a:pt x="1" y="47114"/>
                        </a:lnTo>
                        <a:lnTo>
                          <a:pt x="33499" y="47114"/>
                        </a:lnTo>
                        <a:lnTo>
                          <a:pt x="33499" y="3011"/>
                        </a:lnTo>
                        <a:lnTo>
                          <a:pt x="30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366" name="Google Shape;1366;p38"/>
                  <p:cNvGrpSpPr/>
                  <p:nvPr/>
                </p:nvGrpSpPr>
                <p:grpSpPr>
                  <a:xfrm>
                    <a:off x="5807530" y="1509462"/>
                    <a:ext cx="1943511" cy="2281594"/>
                    <a:chOff x="5121100" y="2075300"/>
                    <a:chExt cx="1171425" cy="1375200"/>
                  </a:xfrm>
                </p:grpSpPr>
                <p:sp>
                  <p:nvSpPr>
                    <p:cNvPr id="1367" name="Google Shape;1367;p38"/>
                    <p:cNvSpPr/>
                    <p:nvPr/>
                  </p:nvSpPr>
                  <p:spPr>
                    <a:xfrm>
                      <a:off x="5173975" y="3377250"/>
                      <a:ext cx="73275" cy="73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31" h="2930" extrusionOk="0">
                          <a:moveTo>
                            <a:pt x="1" y="0"/>
                          </a:moveTo>
                          <a:lnTo>
                            <a:pt x="1" y="2930"/>
                          </a:lnTo>
                          <a:lnTo>
                            <a:pt x="2930" y="293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8" name="Google Shape;1368;p38"/>
                    <p:cNvSpPr/>
                    <p:nvPr/>
                  </p:nvSpPr>
                  <p:spPr>
                    <a:xfrm>
                      <a:off x="5175325" y="2075300"/>
                      <a:ext cx="1031750" cy="1375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270" h="55008" fill="none" extrusionOk="0">
                          <a:moveTo>
                            <a:pt x="37757" y="1"/>
                          </a:moveTo>
                          <a:lnTo>
                            <a:pt x="1" y="1"/>
                          </a:lnTo>
                          <a:lnTo>
                            <a:pt x="1" y="55008"/>
                          </a:lnTo>
                          <a:lnTo>
                            <a:pt x="41270" y="55008"/>
                          </a:lnTo>
                          <a:lnTo>
                            <a:pt x="41270" y="3527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miter lim="13561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38"/>
                    <p:cNvSpPr/>
                    <p:nvPr/>
                  </p:nvSpPr>
                  <p:spPr>
                    <a:xfrm>
                      <a:off x="5625250" y="2075300"/>
                      <a:ext cx="173950" cy="33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58" h="1344" fill="none" extrusionOk="0">
                          <a:moveTo>
                            <a:pt x="6958" y="1"/>
                          </a:moveTo>
                          <a:lnTo>
                            <a:pt x="5629" y="1343"/>
                          </a:lnTo>
                          <a:lnTo>
                            <a:pt x="1330" y="1343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miter lim="13561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38"/>
                    <p:cNvSpPr/>
                    <p:nvPr/>
                  </p:nvSpPr>
                  <p:spPr>
                    <a:xfrm>
                      <a:off x="6263350" y="3329775"/>
                      <a:ext cx="29175" cy="2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8" extrusionOk="0">
                          <a:moveTo>
                            <a:pt x="163" y="1"/>
                          </a:moveTo>
                          <a:lnTo>
                            <a:pt x="0" y="150"/>
                          </a:lnTo>
                          <a:lnTo>
                            <a:pt x="1017" y="1167"/>
                          </a:lnTo>
                          <a:lnTo>
                            <a:pt x="1167" y="1004"/>
                          </a:lnTo>
                          <a:lnTo>
                            <a:pt x="16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38"/>
                    <p:cNvSpPr/>
                    <p:nvPr/>
                  </p:nvSpPr>
                  <p:spPr>
                    <a:xfrm>
                      <a:off x="6263350" y="3329775"/>
                      <a:ext cx="29175" cy="2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8" extrusionOk="0">
                          <a:moveTo>
                            <a:pt x="1017" y="1"/>
                          </a:moveTo>
                          <a:lnTo>
                            <a:pt x="0" y="1004"/>
                          </a:lnTo>
                          <a:lnTo>
                            <a:pt x="163" y="1167"/>
                          </a:lnTo>
                          <a:lnTo>
                            <a:pt x="1167" y="150"/>
                          </a:lnTo>
                          <a:lnTo>
                            <a:pt x="101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38"/>
                    <p:cNvSpPr/>
                    <p:nvPr/>
                  </p:nvSpPr>
                  <p:spPr>
                    <a:xfrm>
                      <a:off x="6263350" y="3420650"/>
                      <a:ext cx="29175" cy="29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7" extrusionOk="0">
                          <a:moveTo>
                            <a:pt x="163" y="0"/>
                          </a:moveTo>
                          <a:lnTo>
                            <a:pt x="0" y="163"/>
                          </a:lnTo>
                          <a:lnTo>
                            <a:pt x="1017" y="1167"/>
                          </a:lnTo>
                          <a:lnTo>
                            <a:pt x="1167" y="1004"/>
                          </a:lnTo>
                          <a:lnTo>
                            <a:pt x="163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38"/>
                    <p:cNvSpPr/>
                    <p:nvPr/>
                  </p:nvSpPr>
                  <p:spPr>
                    <a:xfrm>
                      <a:off x="6263350" y="3420650"/>
                      <a:ext cx="29175" cy="29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7" extrusionOk="0">
                          <a:moveTo>
                            <a:pt x="1017" y="0"/>
                          </a:moveTo>
                          <a:lnTo>
                            <a:pt x="0" y="1004"/>
                          </a:lnTo>
                          <a:lnTo>
                            <a:pt x="163" y="1167"/>
                          </a:lnTo>
                          <a:lnTo>
                            <a:pt x="1167" y="163"/>
                          </a:lnTo>
                          <a:lnTo>
                            <a:pt x="101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38"/>
                    <p:cNvSpPr/>
                    <p:nvPr/>
                  </p:nvSpPr>
                  <p:spPr>
                    <a:xfrm>
                      <a:off x="5121100" y="2075300"/>
                      <a:ext cx="15950" cy="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8" h="3948" extrusionOk="0">
                          <a:moveTo>
                            <a:pt x="0" y="1"/>
                          </a:moveTo>
                          <a:lnTo>
                            <a:pt x="0" y="3947"/>
                          </a:lnTo>
                          <a:lnTo>
                            <a:pt x="637" y="3947"/>
                          </a:lnTo>
                          <a:lnTo>
                            <a:pt x="63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8"/>
                    <p:cNvSpPr/>
                    <p:nvPr/>
                  </p:nvSpPr>
                  <p:spPr>
                    <a:xfrm>
                      <a:off x="5121100" y="2192950"/>
                      <a:ext cx="15950" cy="4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8" h="1968" extrusionOk="0">
                          <a:moveTo>
                            <a:pt x="0" y="1"/>
                          </a:moveTo>
                          <a:lnTo>
                            <a:pt x="0" y="1967"/>
                          </a:lnTo>
                          <a:lnTo>
                            <a:pt x="637" y="1967"/>
                          </a:lnTo>
                          <a:lnTo>
                            <a:pt x="63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8"/>
                    <p:cNvSpPr/>
                    <p:nvPr/>
                  </p:nvSpPr>
                  <p:spPr>
                    <a:xfrm>
                      <a:off x="5121100" y="2256700"/>
                      <a:ext cx="15950" cy="1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8" h="638" extrusionOk="0">
                          <a:moveTo>
                            <a:pt x="0" y="0"/>
                          </a:moveTo>
                          <a:lnTo>
                            <a:pt x="0" y="638"/>
                          </a:lnTo>
                          <a:lnTo>
                            <a:pt x="637" y="638"/>
                          </a:lnTo>
                          <a:lnTo>
                            <a:pt x="63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377" name="Google Shape;1377;p38"/>
                  <p:cNvSpPr/>
                  <p:nvPr/>
                </p:nvSpPr>
                <p:spPr>
                  <a:xfrm>
                    <a:off x="6063263" y="1959612"/>
                    <a:ext cx="1389490" cy="1642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43" h="16481" extrusionOk="0">
                        <a:moveTo>
                          <a:pt x="2890" y="6431"/>
                        </a:moveTo>
                        <a:cubicBezTo>
                          <a:pt x="2890" y="6431"/>
                          <a:pt x="2890" y="6431"/>
                          <a:pt x="2890" y="6431"/>
                        </a:cubicBezTo>
                        <a:lnTo>
                          <a:pt x="2890" y="6431"/>
                        </a:lnTo>
                        <a:cubicBezTo>
                          <a:pt x="2890" y="6431"/>
                          <a:pt x="2890" y="6431"/>
                          <a:pt x="2890" y="6431"/>
                        </a:cubicBezTo>
                        <a:close/>
                        <a:moveTo>
                          <a:pt x="7358" y="0"/>
                        </a:moveTo>
                        <a:cubicBezTo>
                          <a:pt x="6837" y="0"/>
                          <a:pt x="6255" y="222"/>
                          <a:pt x="5819" y="504"/>
                        </a:cubicBezTo>
                        <a:cubicBezTo>
                          <a:pt x="5453" y="735"/>
                          <a:pt x="5127" y="1115"/>
                          <a:pt x="5032" y="1549"/>
                        </a:cubicBezTo>
                        <a:cubicBezTo>
                          <a:pt x="4854" y="1519"/>
                          <a:pt x="4671" y="1497"/>
                          <a:pt x="4491" y="1497"/>
                        </a:cubicBezTo>
                        <a:cubicBezTo>
                          <a:pt x="4343" y="1497"/>
                          <a:pt x="4197" y="1512"/>
                          <a:pt x="4056" y="1549"/>
                        </a:cubicBezTo>
                        <a:cubicBezTo>
                          <a:pt x="3568" y="1698"/>
                          <a:pt x="3215" y="2172"/>
                          <a:pt x="3093" y="2688"/>
                        </a:cubicBezTo>
                        <a:cubicBezTo>
                          <a:pt x="2957" y="3285"/>
                          <a:pt x="3066" y="3936"/>
                          <a:pt x="3107" y="4532"/>
                        </a:cubicBezTo>
                        <a:cubicBezTo>
                          <a:pt x="3147" y="4858"/>
                          <a:pt x="3147" y="5197"/>
                          <a:pt x="3093" y="5522"/>
                        </a:cubicBezTo>
                        <a:cubicBezTo>
                          <a:pt x="3080" y="5603"/>
                          <a:pt x="2906" y="6431"/>
                          <a:pt x="2890" y="6431"/>
                        </a:cubicBezTo>
                        <a:cubicBezTo>
                          <a:pt x="2890" y="6431"/>
                          <a:pt x="2890" y="6431"/>
                          <a:pt x="2890" y="6431"/>
                        </a:cubicBezTo>
                        <a:lnTo>
                          <a:pt x="2890" y="6431"/>
                        </a:lnTo>
                        <a:cubicBezTo>
                          <a:pt x="2968" y="6473"/>
                          <a:pt x="3054" y="6492"/>
                          <a:pt x="3138" y="6492"/>
                        </a:cubicBezTo>
                        <a:cubicBezTo>
                          <a:pt x="3275" y="6492"/>
                          <a:pt x="3408" y="6442"/>
                          <a:pt x="3500" y="6350"/>
                        </a:cubicBezTo>
                        <a:lnTo>
                          <a:pt x="3500" y="6350"/>
                        </a:lnTo>
                        <a:cubicBezTo>
                          <a:pt x="3635" y="7245"/>
                          <a:pt x="3432" y="8208"/>
                          <a:pt x="2917" y="8981"/>
                        </a:cubicBezTo>
                        <a:cubicBezTo>
                          <a:pt x="3319" y="9194"/>
                          <a:pt x="3773" y="9314"/>
                          <a:pt x="4234" y="9314"/>
                        </a:cubicBezTo>
                        <a:cubicBezTo>
                          <a:pt x="4301" y="9314"/>
                          <a:pt x="4368" y="9311"/>
                          <a:pt x="4436" y="9306"/>
                        </a:cubicBezTo>
                        <a:cubicBezTo>
                          <a:pt x="4720" y="9279"/>
                          <a:pt x="5005" y="9198"/>
                          <a:pt x="5290" y="9157"/>
                        </a:cubicBezTo>
                        <a:lnTo>
                          <a:pt x="5290" y="9157"/>
                        </a:lnTo>
                        <a:lnTo>
                          <a:pt x="5249" y="9469"/>
                        </a:lnTo>
                        <a:lnTo>
                          <a:pt x="3215" y="10038"/>
                        </a:lnTo>
                        <a:cubicBezTo>
                          <a:pt x="1954" y="10405"/>
                          <a:pt x="991" y="11381"/>
                          <a:pt x="638" y="12642"/>
                        </a:cubicBezTo>
                        <a:lnTo>
                          <a:pt x="1" y="13687"/>
                        </a:lnTo>
                        <a:cubicBezTo>
                          <a:pt x="1818" y="15423"/>
                          <a:pt x="4273" y="16480"/>
                          <a:pt x="6972" y="16480"/>
                        </a:cubicBezTo>
                        <a:cubicBezTo>
                          <a:pt x="9670" y="16480"/>
                          <a:pt x="12125" y="15423"/>
                          <a:pt x="13943" y="13687"/>
                        </a:cubicBezTo>
                        <a:lnTo>
                          <a:pt x="13319" y="12642"/>
                        </a:lnTo>
                        <a:cubicBezTo>
                          <a:pt x="12966" y="11422"/>
                          <a:pt x="11990" y="10432"/>
                          <a:pt x="10742" y="10079"/>
                        </a:cubicBezTo>
                        <a:lnTo>
                          <a:pt x="8708" y="9510"/>
                        </a:lnTo>
                        <a:lnTo>
                          <a:pt x="8653" y="9198"/>
                        </a:lnTo>
                        <a:cubicBezTo>
                          <a:pt x="8938" y="9167"/>
                          <a:pt x="9227" y="9146"/>
                          <a:pt x="9513" y="9146"/>
                        </a:cubicBezTo>
                        <a:cubicBezTo>
                          <a:pt x="9989" y="9146"/>
                          <a:pt x="10459" y="9204"/>
                          <a:pt x="10891" y="9374"/>
                        </a:cubicBezTo>
                        <a:cubicBezTo>
                          <a:pt x="10484" y="8696"/>
                          <a:pt x="10294" y="7977"/>
                          <a:pt x="10213" y="7190"/>
                        </a:cubicBezTo>
                        <a:cubicBezTo>
                          <a:pt x="10219" y="7190"/>
                          <a:pt x="10224" y="7190"/>
                          <a:pt x="10230" y="7190"/>
                        </a:cubicBezTo>
                        <a:cubicBezTo>
                          <a:pt x="10334" y="7190"/>
                          <a:pt x="10453" y="7269"/>
                          <a:pt x="10542" y="7269"/>
                        </a:cubicBezTo>
                        <a:cubicBezTo>
                          <a:pt x="10579" y="7269"/>
                          <a:pt x="10611" y="7256"/>
                          <a:pt x="10633" y="7218"/>
                        </a:cubicBezTo>
                        <a:cubicBezTo>
                          <a:pt x="10647" y="7163"/>
                          <a:pt x="10647" y="7109"/>
                          <a:pt x="10633" y="7055"/>
                        </a:cubicBezTo>
                        <a:cubicBezTo>
                          <a:pt x="10484" y="6228"/>
                          <a:pt x="10972" y="5427"/>
                          <a:pt x="11027" y="4587"/>
                        </a:cubicBezTo>
                        <a:cubicBezTo>
                          <a:pt x="11040" y="4234"/>
                          <a:pt x="11000" y="3854"/>
                          <a:pt x="10905" y="3502"/>
                        </a:cubicBezTo>
                        <a:cubicBezTo>
                          <a:pt x="10701" y="2647"/>
                          <a:pt x="10335" y="1820"/>
                          <a:pt x="9738" y="1182"/>
                        </a:cubicBezTo>
                        <a:cubicBezTo>
                          <a:pt x="9142" y="532"/>
                          <a:pt x="8328" y="70"/>
                          <a:pt x="7446" y="3"/>
                        </a:cubicBezTo>
                        <a:cubicBezTo>
                          <a:pt x="7417" y="1"/>
                          <a:pt x="7388" y="0"/>
                          <a:pt x="735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78" name="Google Shape;1378;p38"/>
                <p:cNvGrpSpPr/>
                <p:nvPr/>
              </p:nvGrpSpPr>
              <p:grpSpPr>
                <a:xfrm>
                  <a:off x="7145187" y="1353573"/>
                  <a:ext cx="605866" cy="680956"/>
                  <a:chOff x="3474000" y="2758475"/>
                  <a:chExt cx="880875" cy="990050"/>
                </a:xfrm>
              </p:grpSpPr>
              <p:sp>
                <p:nvSpPr>
                  <p:cNvPr id="1379" name="Google Shape;1379;p38"/>
                  <p:cNvSpPr/>
                  <p:nvPr/>
                </p:nvSpPr>
                <p:spPr>
                  <a:xfrm>
                    <a:off x="3474000" y="2758475"/>
                    <a:ext cx="880875" cy="99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35" h="39602" extrusionOk="0">
                        <a:moveTo>
                          <a:pt x="32332" y="6185"/>
                        </a:moveTo>
                        <a:cubicBezTo>
                          <a:pt x="25388" y="5643"/>
                          <a:pt x="17617" y="1"/>
                          <a:pt x="17617" y="1"/>
                        </a:cubicBezTo>
                        <a:cubicBezTo>
                          <a:pt x="17617" y="1"/>
                          <a:pt x="9846" y="5643"/>
                          <a:pt x="2902" y="6185"/>
                        </a:cubicBezTo>
                        <a:cubicBezTo>
                          <a:pt x="2902" y="6185"/>
                          <a:pt x="0" y="33309"/>
                          <a:pt x="17617" y="39602"/>
                        </a:cubicBezTo>
                        <a:cubicBezTo>
                          <a:pt x="35234" y="33309"/>
                          <a:pt x="32332" y="6185"/>
                          <a:pt x="32332" y="618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8"/>
                  <p:cNvSpPr/>
                  <p:nvPr/>
                </p:nvSpPr>
                <p:spPr>
                  <a:xfrm>
                    <a:off x="3828625" y="3082950"/>
                    <a:ext cx="171600" cy="34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64" h="13644" extrusionOk="0">
                        <a:moveTo>
                          <a:pt x="5141" y="6415"/>
                        </a:moveTo>
                        <a:cubicBezTo>
                          <a:pt x="6172" y="5819"/>
                          <a:pt x="6863" y="4707"/>
                          <a:pt x="6863" y="3432"/>
                        </a:cubicBezTo>
                        <a:cubicBezTo>
                          <a:pt x="6863" y="1547"/>
                          <a:pt x="5331" y="1"/>
                          <a:pt x="3432" y="1"/>
                        </a:cubicBezTo>
                        <a:cubicBezTo>
                          <a:pt x="1533" y="1"/>
                          <a:pt x="1" y="1547"/>
                          <a:pt x="1" y="3432"/>
                        </a:cubicBezTo>
                        <a:cubicBezTo>
                          <a:pt x="1" y="4612"/>
                          <a:pt x="584" y="5642"/>
                          <a:pt x="1479" y="6266"/>
                        </a:cubicBezTo>
                        <a:lnTo>
                          <a:pt x="299" y="12152"/>
                        </a:lnTo>
                        <a:cubicBezTo>
                          <a:pt x="150" y="12925"/>
                          <a:pt x="733" y="13644"/>
                          <a:pt x="1533" y="13644"/>
                        </a:cubicBezTo>
                        <a:lnTo>
                          <a:pt x="5277" y="13644"/>
                        </a:lnTo>
                        <a:cubicBezTo>
                          <a:pt x="6090" y="13644"/>
                          <a:pt x="6687" y="12885"/>
                          <a:pt x="6497" y="1209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" name="Google Shape;2650;p60">
            <a:extLst>
              <a:ext uri="{FF2B5EF4-FFF2-40B4-BE49-F238E27FC236}">
                <a16:creationId xmlns:a16="http://schemas.microsoft.com/office/drawing/2014/main" id="{66870214-5D9E-9155-244E-47D9E59B2ADD}"/>
              </a:ext>
            </a:extLst>
          </p:cNvPr>
          <p:cNvGrpSpPr/>
          <p:nvPr/>
        </p:nvGrpSpPr>
        <p:grpSpPr>
          <a:xfrm>
            <a:off x="3654346" y="1635692"/>
            <a:ext cx="1835307" cy="1836152"/>
            <a:chOff x="1745900" y="3968050"/>
            <a:chExt cx="434175" cy="434375"/>
          </a:xfrm>
        </p:grpSpPr>
        <p:sp>
          <p:nvSpPr>
            <p:cNvPr id="3" name="Google Shape;2651;p60">
              <a:extLst>
                <a:ext uri="{FF2B5EF4-FFF2-40B4-BE49-F238E27FC236}">
                  <a16:creationId xmlns:a16="http://schemas.microsoft.com/office/drawing/2014/main" id="{BC109915-1822-1F77-FC22-33C9E4299033}"/>
                </a:ext>
              </a:extLst>
            </p:cNvPr>
            <p:cNvSpPr/>
            <p:nvPr/>
          </p:nvSpPr>
          <p:spPr>
            <a:xfrm>
              <a:off x="1772275" y="3994525"/>
              <a:ext cx="327000" cy="326975"/>
            </a:xfrm>
            <a:custGeom>
              <a:avLst/>
              <a:gdLst/>
              <a:ahLst/>
              <a:cxnLst/>
              <a:rect l="l" t="t" r="r" b="b"/>
              <a:pathLst>
                <a:path w="13080" h="13079" extrusionOk="0">
                  <a:moveTo>
                    <a:pt x="6540" y="505"/>
                  </a:moveTo>
                  <a:cubicBezTo>
                    <a:pt x="9864" y="505"/>
                    <a:pt x="12572" y="3207"/>
                    <a:pt x="12572" y="6537"/>
                  </a:cubicBezTo>
                  <a:cubicBezTo>
                    <a:pt x="12567" y="9863"/>
                    <a:pt x="9864" y="12566"/>
                    <a:pt x="6540" y="12566"/>
                  </a:cubicBezTo>
                  <a:cubicBezTo>
                    <a:pt x="3216" y="12566"/>
                    <a:pt x="511" y="9863"/>
                    <a:pt x="511" y="6537"/>
                  </a:cubicBezTo>
                  <a:cubicBezTo>
                    <a:pt x="511" y="3213"/>
                    <a:pt x="3214" y="505"/>
                    <a:pt x="6540" y="505"/>
                  </a:cubicBezTo>
                  <a:close/>
                  <a:moveTo>
                    <a:pt x="6540" y="0"/>
                  </a:moveTo>
                  <a:cubicBezTo>
                    <a:pt x="2934" y="0"/>
                    <a:pt x="1" y="2933"/>
                    <a:pt x="1" y="6539"/>
                  </a:cubicBezTo>
                  <a:cubicBezTo>
                    <a:pt x="1" y="10146"/>
                    <a:pt x="2934" y="13079"/>
                    <a:pt x="6540" y="13079"/>
                  </a:cubicBezTo>
                  <a:cubicBezTo>
                    <a:pt x="10146" y="13079"/>
                    <a:pt x="13080" y="10146"/>
                    <a:pt x="13080" y="6539"/>
                  </a:cubicBezTo>
                  <a:cubicBezTo>
                    <a:pt x="13077" y="2933"/>
                    <a:pt x="10146" y="0"/>
                    <a:pt x="6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52;p60">
              <a:extLst>
                <a:ext uri="{FF2B5EF4-FFF2-40B4-BE49-F238E27FC236}">
                  <a16:creationId xmlns:a16="http://schemas.microsoft.com/office/drawing/2014/main" id="{4632AFA5-D714-2B46-8303-AD0C9ED6FAE2}"/>
                </a:ext>
              </a:extLst>
            </p:cNvPr>
            <p:cNvSpPr/>
            <p:nvPr/>
          </p:nvSpPr>
          <p:spPr>
            <a:xfrm>
              <a:off x="1891000" y="4124650"/>
              <a:ext cx="25725" cy="21500"/>
            </a:xfrm>
            <a:custGeom>
              <a:avLst/>
              <a:gdLst/>
              <a:ahLst/>
              <a:cxnLst/>
              <a:rect l="l" t="t" r="r" b="b"/>
              <a:pathLst>
                <a:path w="1029" h="860" extrusionOk="0">
                  <a:moveTo>
                    <a:pt x="286" y="0"/>
                  </a:moveTo>
                  <a:cubicBezTo>
                    <a:pt x="210" y="0"/>
                    <a:pt x="135" y="34"/>
                    <a:pt x="84" y="97"/>
                  </a:cubicBezTo>
                  <a:cubicBezTo>
                    <a:pt x="0" y="208"/>
                    <a:pt x="22" y="368"/>
                    <a:pt x="131" y="453"/>
                  </a:cubicBezTo>
                  <a:lnTo>
                    <a:pt x="586" y="805"/>
                  </a:lnTo>
                  <a:cubicBezTo>
                    <a:pt x="635" y="843"/>
                    <a:pt x="690" y="860"/>
                    <a:pt x="744" y="860"/>
                  </a:cubicBezTo>
                  <a:cubicBezTo>
                    <a:pt x="817" y="860"/>
                    <a:pt x="896" y="827"/>
                    <a:pt x="945" y="762"/>
                  </a:cubicBezTo>
                  <a:cubicBezTo>
                    <a:pt x="1029" y="651"/>
                    <a:pt x="1007" y="491"/>
                    <a:pt x="899" y="406"/>
                  </a:cubicBezTo>
                  <a:lnTo>
                    <a:pt x="443" y="54"/>
                  </a:lnTo>
                  <a:cubicBezTo>
                    <a:pt x="395" y="17"/>
                    <a:pt x="340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53;p60">
              <a:extLst>
                <a:ext uri="{FF2B5EF4-FFF2-40B4-BE49-F238E27FC236}">
                  <a16:creationId xmlns:a16="http://schemas.microsoft.com/office/drawing/2014/main" id="{2B046ABD-45D8-9D65-9C5A-E36F7ABD266C}"/>
                </a:ext>
              </a:extLst>
            </p:cNvPr>
            <p:cNvSpPr/>
            <p:nvPr/>
          </p:nvSpPr>
          <p:spPr>
            <a:xfrm>
              <a:off x="1954750" y="4124600"/>
              <a:ext cx="25875" cy="21550"/>
            </a:xfrm>
            <a:custGeom>
              <a:avLst/>
              <a:gdLst/>
              <a:ahLst/>
              <a:cxnLst/>
              <a:rect l="l" t="t" r="r" b="b"/>
              <a:pathLst>
                <a:path w="1035" h="862" extrusionOk="0">
                  <a:moveTo>
                    <a:pt x="749" y="0"/>
                  </a:moveTo>
                  <a:cubicBezTo>
                    <a:pt x="694" y="0"/>
                    <a:pt x="639" y="18"/>
                    <a:pt x="593" y="56"/>
                  </a:cubicBezTo>
                  <a:lnTo>
                    <a:pt x="134" y="408"/>
                  </a:lnTo>
                  <a:cubicBezTo>
                    <a:pt x="23" y="493"/>
                    <a:pt x="1" y="653"/>
                    <a:pt x="91" y="764"/>
                  </a:cubicBezTo>
                  <a:cubicBezTo>
                    <a:pt x="137" y="829"/>
                    <a:pt x="215" y="862"/>
                    <a:pt x="289" y="862"/>
                  </a:cubicBezTo>
                  <a:cubicBezTo>
                    <a:pt x="343" y="862"/>
                    <a:pt x="397" y="845"/>
                    <a:pt x="446" y="807"/>
                  </a:cubicBezTo>
                  <a:lnTo>
                    <a:pt x="905" y="455"/>
                  </a:lnTo>
                  <a:cubicBezTo>
                    <a:pt x="1016" y="370"/>
                    <a:pt x="1035" y="210"/>
                    <a:pt x="948" y="99"/>
                  </a:cubicBezTo>
                  <a:cubicBezTo>
                    <a:pt x="899" y="35"/>
                    <a:pt x="825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54;p60">
              <a:extLst>
                <a:ext uri="{FF2B5EF4-FFF2-40B4-BE49-F238E27FC236}">
                  <a16:creationId xmlns:a16="http://schemas.microsoft.com/office/drawing/2014/main" id="{485F324B-605D-E48D-10D1-3A3E5609C604}"/>
                </a:ext>
              </a:extLst>
            </p:cNvPr>
            <p:cNvSpPr/>
            <p:nvPr/>
          </p:nvSpPr>
          <p:spPr>
            <a:xfrm>
              <a:off x="1919700" y="4171625"/>
              <a:ext cx="31425" cy="18000"/>
            </a:xfrm>
            <a:custGeom>
              <a:avLst/>
              <a:gdLst/>
              <a:ahLst/>
              <a:cxnLst/>
              <a:rect l="l" t="t" r="r" b="b"/>
              <a:pathLst>
                <a:path w="1257" h="720" extrusionOk="0">
                  <a:moveTo>
                    <a:pt x="505" y="1"/>
                  </a:moveTo>
                  <a:cubicBezTo>
                    <a:pt x="440" y="1"/>
                    <a:pt x="380" y="25"/>
                    <a:pt x="331" y="69"/>
                  </a:cubicBezTo>
                  <a:lnTo>
                    <a:pt x="109" y="280"/>
                  </a:lnTo>
                  <a:cubicBezTo>
                    <a:pt x="6" y="375"/>
                    <a:pt x="0" y="538"/>
                    <a:pt x="98" y="638"/>
                  </a:cubicBezTo>
                  <a:cubicBezTo>
                    <a:pt x="149" y="693"/>
                    <a:pt x="217" y="720"/>
                    <a:pt x="285" y="720"/>
                  </a:cubicBezTo>
                  <a:cubicBezTo>
                    <a:pt x="345" y="717"/>
                    <a:pt x="410" y="698"/>
                    <a:pt x="456" y="649"/>
                  </a:cubicBezTo>
                  <a:lnTo>
                    <a:pt x="605" y="511"/>
                  </a:lnTo>
                  <a:lnTo>
                    <a:pt x="1004" y="511"/>
                  </a:lnTo>
                  <a:cubicBezTo>
                    <a:pt x="1143" y="511"/>
                    <a:pt x="1256" y="394"/>
                    <a:pt x="1256" y="256"/>
                  </a:cubicBezTo>
                  <a:cubicBezTo>
                    <a:pt x="1256" y="117"/>
                    <a:pt x="1143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55;p60">
              <a:extLst>
                <a:ext uri="{FF2B5EF4-FFF2-40B4-BE49-F238E27FC236}">
                  <a16:creationId xmlns:a16="http://schemas.microsoft.com/office/drawing/2014/main" id="{36631143-2824-890C-69B5-AEFEC43094A6}"/>
                </a:ext>
              </a:extLst>
            </p:cNvPr>
            <p:cNvSpPr/>
            <p:nvPr/>
          </p:nvSpPr>
          <p:spPr>
            <a:xfrm>
              <a:off x="1803750" y="4038700"/>
              <a:ext cx="263650" cy="238575"/>
            </a:xfrm>
            <a:custGeom>
              <a:avLst/>
              <a:gdLst/>
              <a:ahLst/>
              <a:cxnLst/>
              <a:rect l="l" t="t" r="r" b="b"/>
              <a:pathLst>
                <a:path w="10546" h="9543" extrusionOk="0">
                  <a:moveTo>
                    <a:pt x="3205" y="930"/>
                  </a:moveTo>
                  <a:lnTo>
                    <a:pt x="3925" y="1538"/>
                  </a:lnTo>
                  <a:lnTo>
                    <a:pt x="3393" y="1790"/>
                  </a:lnTo>
                  <a:lnTo>
                    <a:pt x="3205" y="930"/>
                  </a:lnTo>
                  <a:close/>
                  <a:moveTo>
                    <a:pt x="7360" y="930"/>
                  </a:moveTo>
                  <a:lnTo>
                    <a:pt x="7175" y="1790"/>
                  </a:lnTo>
                  <a:lnTo>
                    <a:pt x="6771" y="1598"/>
                  </a:lnTo>
                  <a:lnTo>
                    <a:pt x="6641" y="1538"/>
                  </a:lnTo>
                  <a:lnTo>
                    <a:pt x="7360" y="930"/>
                  </a:lnTo>
                  <a:close/>
                  <a:moveTo>
                    <a:pt x="1857" y="3741"/>
                  </a:moveTo>
                  <a:lnTo>
                    <a:pt x="1724" y="4325"/>
                  </a:lnTo>
                  <a:lnTo>
                    <a:pt x="1005" y="3763"/>
                  </a:lnTo>
                  <a:lnTo>
                    <a:pt x="1857" y="3741"/>
                  </a:lnTo>
                  <a:close/>
                  <a:moveTo>
                    <a:pt x="8708" y="3741"/>
                  </a:moveTo>
                  <a:lnTo>
                    <a:pt x="9563" y="3763"/>
                  </a:lnTo>
                  <a:lnTo>
                    <a:pt x="8844" y="4325"/>
                  </a:lnTo>
                  <a:lnTo>
                    <a:pt x="8803" y="4146"/>
                  </a:lnTo>
                  <a:lnTo>
                    <a:pt x="8708" y="3741"/>
                  </a:lnTo>
                  <a:close/>
                  <a:moveTo>
                    <a:pt x="2253" y="6829"/>
                  </a:moveTo>
                  <a:lnTo>
                    <a:pt x="2606" y="7269"/>
                  </a:lnTo>
                  <a:lnTo>
                    <a:pt x="1803" y="7575"/>
                  </a:lnTo>
                  <a:lnTo>
                    <a:pt x="2253" y="6829"/>
                  </a:lnTo>
                  <a:close/>
                  <a:moveTo>
                    <a:pt x="8309" y="6829"/>
                  </a:moveTo>
                  <a:lnTo>
                    <a:pt x="8763" y="7575"/>
                  </a:lnTo>
                  <a:lnTo>
                    <a:pt x="7957" y="7269"/>
                  </a:lnTo>
                  <a:lnTo>
                    <a:pt x="8309" y="6829"/>
                  </a:lnTo>
                  <a:close/>
                  <a:moveTo>
                    <a:pt x="5373" y="8460"/>
                  </a:moveTo>
                  <a:lnTo>
                    <a:pt x="5121" y="8832"/>
                  </a:lnTo>
                  <a:lnTo>
                    <a:pt x="4872" y="8460"/>
                  </a:lnTo>
                  <a:close/>
                  <a:moveTo>
                    <a:pt x="7763" y="1"/>
                  </a:moveTo>
                  <a:cubicBezTo>
                    <a:pt x="7703" y="1"/>
                    <a:pt x="7645" y="22"/>
                    <a:pt x="7599" y="62"/>
                  </a:cubicBezTo>
                  <a:lnTo>
                    <a:pt x="6133" y="1296"/>
                  </a:lnTo>
                  <a:lnTo>
                    <a:pt x="5387" y="936"/>
                  </a:lnTo>
                  <a:cubicBezTo>
                    <a:pt x="5352" y="919"/>
                    <a:pt x="5314" y="911"/>
                    <a:pt x="5276" y="911"/>
                  </a:cubicBezTo>
                  <a:cubicBezTo>
                    <a:pt x="5238" y="911"/>
                    <a:pt x="5201" y="919"/>
                    <a:pt x="5167" y="936"/>
                  </a:cubicBezTo>
                  <a:lnTo>
                    <a:pt x="4421" y="1296"/>
                  </a:lnTo>
                  <a:lnTo>
                    <a:pt x="2956" y="62"/>
                  </a:lnTo>
                  <a:cubicBezTo>
                    <a:pt x="2907" y="22"/>
                    <a:pt x="2848" y="2"/>
                    <a:pt x="2790" y="2"/>
                  </a:cubicBezTo>
                  <a:cubicBezTo>
                    <a:pt x="2745" y="2"/>
                    <a:pt x="2700" y="14"/>
                    <a:pt x="2660" y="37"/>
                  </a:cubicBezTo>
                  <a:cubicBezTo>
                    <a:pt x="2565" y="94"/>
                    <a:pt x="2522" y="203"/>
                    <a:pt x="2541" y="309"/>
                  </a:cubicBezTo>
                  <a:lnTo>
                    <a:pt x="2915" y="2021"/>
                  </a:lnTo>
                  <a:lnTo>
                    <a:pt x="2809" y="2073"/>
                  </a:lnTo>
                  <a:cubicBezTo>
                    <a:pt x="2684" y="2135"/>
                    <a:pt x="2630" y="2287"/>
                    <a:pt x="2690" y="2412"/>
                  </a:cubicBezTo>
                  <a:cubicBezTo>
                    <a:pt x="2735" y="2502"/>
                    <a:pt x="2827" y="2555"/>
                    <a:pt x="2922" y="2555"/>
                  </a:cubicBezTo>
                  <a:cubicBezTo>
                    <a:pt x="2958" y="2555"/>
                    <a:pt x="2995" y="2548"/>
                    <a:pt x="3029" y="2531"/>
                  </a:cubicBezTo>
                  <a:lnTo>
                    <a:pt x="5276" y="1448"/>
                  </a:lnTo>
                  <a:lnTo>
                    <a:pt x="7949" y="2737"/>
                  </a:lnTo>
                  <a:cubicBezTo>
                    <a:pt x="8510" y="5204"/>
                    <a:pt x="8396" y="4699"/>
                    <a:pt x="8608" y="5630"/>
                  </a:cubicBezTo>
                  <a:lnTo>
                    <a:pt x="6757" y="7950"/>
                  </a:lnTo>
                  <a:lnTo>
                    <a:pt x="3789" y="7950"/>
                  </a:lnTo>
                  <a:lnTo>
                    <a:pt x="1938" y="5630"/>
                  </a:lnTo>
                  <a:cubicBezTo>
                    <a:pt x="1938" y="5627"/>
                    <a:pt x="2521" y="3069"/>
                    <a:pt x="2522" y="3069"/>
                  </a:cubicBezTo>
                  <a:lnTo>
                    <a:pt x="2522" y="3069"/>
                  </a:lnTo>
                  <a:cubicBezTo>
                    <a:pt x="2522" y="3069"/>
                    <a:pt x="2522" y="3070"/>
                    <a:pt x="2522" y="3071"/>
                  </a:cubicBezTo>
                  <a:cubicBezTo>
                    <a:pt x="2552" y="2935"/>
                    <a:pt x="2467" y="2794"/>
                    <a:pt x="2332" y="2764"/>
                  </a:cubicBezTo>
                  <a:cubicBezTo>
                    <a:pt x="2313" y="2760"/>
                    <a:pt x="2295" y="2758"/>
                    <a:pt x="2276" y="2758"/>
                  </a:cubicBezTo>
                  <a:cubicBezTo>
                    <a:pt x="2160" y="2758"/>
                    <a:pt x="2051" y="2837"/>
                    <a:pt x="2025" y="2954"/>
                  </a:cubicBezTo>
                  <a:lnTo>
                    <a:pt x="1960" y="3228"/>
                  </a:lnTo>
                  <a:lnTo>
                    <a:pt x="270" y="3269"/>
                  </a:lnTo>
                  <a:cubicBezTo>
                    <a:pt x="161" y="3275"/>
                    <a:pt x="69" y="3342"/>
                    <a:pt x="33" y="3443"/>
                  </a:cubicBezTo>
                  <a:cubicBezTo>
                    <a:pt x="1" y="3546"/>
                    <a:pt x="33" y="3657"/>
                    <a:pt x="120" y="3725"/>
                  </a:cubicBezTo>
                  <a:lnTo>
                    <a:pt x="1588" y="4870"/>
                  </a:lnTo>
                  <a:lnTo>
                    <a:pt x="1415" y="5635"/>
                  </a:lnTo>
                  <a:cubicBezTo>
                    <a:pt x="1398" y="5709"/>
                    <a:pt x="1415" y="5790"/>
                    <a:pt x="1463" y="5847"/>
                  </a:cubicBezTo>
                  <a:lnTo>
                    <a:pt x="1903" y="6400"/>
                  </a:lnTo>
                  <a:lnTo>
                    <a:pt x="975" y="7936"/>
                  </a:lnTo>
                  <a:cubicBezTo>
                    <a:pt x="915" y="8029"/>
                    <a:pt x="926" y="8148"/>
                    <a:pt x="997" y="8232"/>
                  </a:cubicBezTo>
                  <a:cubicBezTo>
                    <a:pt x="1048" y="8289"/>
                    <a:pt x="1119" y="8324"/>
                    <a:pt x="1195" y="8324"/>
                  </a:cubicBezTo>
                  <a:cubicBezTo>
                    <a:pt x="1225" y="8324"/>
                    <a:pt x="1254" y="8316"/>
                    <a:pt x="1282" y="8308"/>
                  </a:cubicBezTo>
                  <a:lnTo>
                    <a:pt x="2929" y="7687"/>
                  </a:lnTo>
                  <a:lnTo>
                    <a:pt x="3466" y="8362"/>
                  </a:lnTo>
                  <a:cubicBezTo>
                    <a:pt x="3515" y="8422"/>
                    <a:pt x="3588" y="8457"/>
                    <a:pt x="3667" y="8457"/>
                  </a:cubicBezTo>
                  <a:lnTo>
                    <a:pt x="4250" y="8457"/>
                  </a:lnTo>
                  <a:lnTo>
                    <a:pt x="4904" y="9429"/>
                  </a:lnTo>
                  <a:cubicBezTo>
                    <a:pt x="4953" y="9502"/>
                    <a:pt x="5032" y="9543"/>
                    <a:pt x="5116" y="9543"/>
                  </a:cubicBezTo>
                  <a:cubicBezTo>
                    <a:pt x="5200" y="9543"/>
                    <a:pt x="5279" y="9496"/>
                    <a:pt x="5325" y="9429"/>
                  </a:cubicBezTo>
                  <a:lnTo>
                    <a:pt x="5973" y="8457"/>
                  </a:lnTo>
                  <a:lnTo>
                    <a:pt x="6879" y="8457"/>
                  </a:lnTo>
                  <a:cubicBezTo>
                    <a:pt x="6958" y="8457"/>
                    <a:pt x="7029" y="8422"/>
                    <a:pt x="7080" y="8362"/>
                  </a:cubicBezTo>
                  <a:lnTo>
                    <a:pt x="7618" y="7687"/>
                  </a:lnTo>
                  <a:lnTo>
                    <a:pt x="9265" y="8308"/>
                  </a:lnTo>
                  <a:cubicBezTo>
                    <a:pt x="9294" y="8316"/>
                    <a:pt x="9324" y="8324"/>
                    <a:pt x="9351" y="8324"/>
                  </a:cubicBezTo>
                  <a:cubicBezTo>
                    <a:pt x="9427" y="8324"/>
                    <a:pt x="9498" y="8289"/>
                    <a:pt x="9549" y="8232"/>
                  </a:cubicBezTo>
                  <a:cubicBezTo>
                    <a:pt x="9617" y="8148"/>
                    <a:pt x="9625" y="8031"/>
                    <a:pt x="9571" y="7936"/>
                  </a:cubicBezTo>
                  <a:lnTo>
                    <a:pt x="8643" y="6400"/>
                  </a:lnTo>
                  <a:lnTo>
                    <a:pt x="9083" y="5847"/>
                  </a:lnTo>
                  <a:cubicBezTo>
                    <a:pt x="9132" y="5787"/>
                    <a:pt x="9151" y="5709"/>
                    <a:pt x="9132" y="5635"/>
                  </a:cubicBezTo>
                  <a:lnTo>
                    <a:pt x="8958" y="4870"/>
                  </a:lnTo>
                  <a:lnTo>
                    <a:pt x="10426" y="3725"/>
                  </a:lnTo>
                  <a:cubicBezTo>
                    <a:pt x="10513" y="3660"/>
                    <a:pt x="10545" y="3546"/>
                    <a:pt x="10513" y="3443"/>
                  </a:cubicBezTo>
                  <a:cubicBezTo>
                    <a:pt x="10477" y="3342"/>
                    <a:pt x="10383" y="3269"/>
                    <a:pt x="10277" y="3269"/>
                  </a:cubicBezTo>
                  <a:lnTo>
                    <a:pt x="8586" y="3228"/>
                  </a:lnTo>
                  <a:lnTo>
                    <a:pt x="8423" y="2504"/>
                  </a:lnTo>
                  <a:cubicBezTo>
                    <a:pt x="8404" y="2428"/>
                    <a:pt x="8356" y="2366"/>
                    <a:pt x="8282" y="2330"/>
                  </a:cubicBezTo>
                  <a:lnTo>
                    <a:pt x="7639" y="2021"/>
                  </a:lnTo>
                  <a:lnTo>
                    <a:pt x="8011" y="309"/>
                  </a:lnTo>
                  <a:cubicBezTo>
                    <a:pt x="8035" y="203"/>
                    <a:pt x="7989" y="92"/>
                    <a:pt x="7894" y="37"/>
                  </a:cubicBezTo>
                  <a:cubicBezTo>
                    <a:pt x="7853" y="13"/>
                    <a:pt x="7808" y="1"/>
                    <a:pt x="7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56;p60">
              <a:extLst>
                <a:ext uri="{FF2B5EF4-FFF2-40B4-BE49-F238E27FC236}">
                  <a16:creationId xmlns:a16="http://schemas.microsoft.com/office/drawing/2014/main" id="{AE645CC9-6BCF-AE9C-7672-CA2D90E4B895}"/>
                </a:ext>
              </a:extLst>
            </p:cNvPr>
            <p:cNvSpPr/>
            <p:nvPr/>
          </p:nvSpPr>
          <p:spPr>
            <a:xfrm>
              <a:off x="1745900" y="3968050"/>
              <a:ext cx="434175" cy="434375"/>
            </a:xfrm>
            <a:custGeom>
              <a:avLst/>
              <a:gdLst/>
              <a:ahLst/>
              <a:cxnLst/>
              <a:rect l="l" t="t" r="r" b="b"/>
              <a:pathLst>
                <a:path w="17367" h="17375" extrusionOk="0">
                  <a:moveTo>
                    <a:pt x="13820" y="11951"/>
                  </a:moveTo>
                  <a:lnTo>
                    <a:pt x="14414" y="12545"/>
                  </a:lnTo>
                  <a:lnTo>
                    <a:pt x="12542" y="14417"/>
                  </a:lnTo>
                  <a:lnTo>
                    <a:pt x="11948" y="13823"/>
                  </a:lnTo>
                  <a:cubicBezTo>
                    <a:pt x="12306" y="13571"/>
                    <a:pt x="12645" y="13283"/>
                    <a:pt x="12965" y="12968"/>
                  </a:cubicBezTo>
                  <a:cubicBezTo>
                    <a:pt x="13280" y="12654"/>
                    <a:pt x="13568" y="12309"/>
                    <a:pt x="13820" y="11951"/>
                  </a:cubicBezTo>
                  <a:close/>
                  <a:moveTo>
                    <a:pt x="7595" y="1"/>
                  </a:moveTo>
                  <a:cubicBezTo>
                    <a:pt x="3400" y="1"/>
                    <a:pt x="0" y="3395"/>
                    <a:pt x="0" y="7596"/>
                  </a:cubicBezTo>
                  <a:cubicBezTo>
                    <a:pt x="0" y="11791"/>
                    <a:pt x="3398" y="15191"/>
                    <a:pt x="7595" y="15191"/>
                  </a:cubicBezTo>
                  <a:cubicBezTo>
                    <a:pt x="9001" y="15191"/>
                    <a:pt x="10344" y="14813"/>
                    <a:pt x="11513" y="14105"/>
                  </a:cubicBezTo>
                  <a:lnTo>
                    <a:pt x="12184" y="14775"/>
                  </a:lnTo>
                  <a:lnTo>
                    <a:pt x="11825" y="15136"/>
                  </a:lnTo>
                  <a:cubicBezTo>
                    <a:pt x="11728" y="15234"/>
                    <a:pt x="11728" y="15397"/>
                    <a:pt x="11825" y="15495"/>
                  </a:cubicBezTo>
                  <a:lnTo>
                    <a:pt x="13627" y="17296"/>
                  </a:lnTo>
                  <a:cubicBezTo>
                    <a:pt x="13673" y="17342"/>
                    <a:pt x="13738" y="17369"/>
                    <a:pt x="13806" y="17369"/>
                  </a:cubicBezTo>
                  <a:lnTo>
                    <a:pt x="14718" y="17369"/>
                  </a:lnTo>
                  <a:cubicBezTo>
                    <a:pt x="14856" y="17369"/>
                    <a:pt x="14973" y="17256"/>
                    <a:pt x="14973" y="17117"/>
                  </a:cubicBezTo>
                  <a:cubicBezTo>
                    <a:pt x="14973" y="16976"/>
                    <a:pt x="14856" y="16862"/>
                    <a:pt x="14718" y="16862"/>
                  </a:cubicBezTo>
                  <a:lnTo>
                    <a:pt x="13912" y="16862"/>
                  </a:lnTo>
                  <a:lnTo>
                    <a:pt x="12365" y="15315"/>
                  </a:lnTo>
                  <a:lnTo>
                    <a:pt x="12724" y="14955"/>
                  </a:lnTo>
                  <a:lnTo>
                    <a:pt x="14951" y="12727"/>
                  </a:lnTo>
                  <a:lnTo>
                    <a:pt x="15312" y="12369"/>
                  </a:lnTo>
                  <a:lnTo>
                    <a:pt x="16859" y="13915"/>
                  </a:lnTo>
                  <a:lnTo>
                    <a:pt x="16859" y="16865"/>
                  </a:lnTo>
                  <a:lnTo>
                    <a:pt x="15733" y="16865"/>
                  </a:lnTo>
                  <a:cubicBezTo>
                    <a:pt x="15594" y="16865"/>
                    <a:pt x="15478" y="16981"/>
                    <a:pt x="15478" y="17120"/>
                  </a:cubicBezTo>
                  <a:cubicBezTo>
                    <a:pt x="15478" y="17258"/>
                    <a:pt x="15594" y="17375"/>
                    <a:pt x="15733" y="17375"/>
                  </a:cubicBezTo>
                  <a:lnTo>
                    <a:pt x="17114" y="17375"/>
                  </a:lnTo>
                  <a:cubicBezTo>
                    <a:pt x="17252" y="17375"/>
                    <a:pt x="17366" y="17258"/>
                    <a:pt x="17366" y="17120"/>
                  </a:cubicBezTo>
                  <a:lnTo>
                    <a:pt x="17366" y="13809"/>
                  </a:lnTo>
                  <a:cubicBezTo>
                    <a:pt x="17366" y="13739"/>
                    <a:pt x="17339" y="13674"/>
                    <a:pt x="17293" y="13625"/>
                  </a:cubicBezTo>
                  <a:lnTo>
                    <a:pt x="15491" y="11826"/>
                  </a:lnTo>
                  <a:cubicBezTo>
                    <a:pt x="15445" y="11777"/>
                    <a:pt x="15380" y="11750"/>
                    <a:pt x="15312" y="11750"/>
                  </a:cubicBezTo>
                  <a:cubicBezTo>
                    <a:pt x="15244" y="11750"/>
                    <a:pt x="15179" y="11777"/>
                    <a:pt x="15133" y="11826"/>
                  </a:cubicBezTo>
                  <a:lnTo>
                    <a:pt x="14772" y="12184"/>
                  </a:lnTo>
                  <a:lnTo>
                    <a:pt x="14102" y="11514"/>
                  </a:lnTo>
                  <a:cubicBezTo>
                    <a:pt x="14810" y="10342"/>
                    <a:pt x="15187" y="8999"/>
                    <a:pt x="15187" y="7596"/>
                  </a:cubicBezTo>
                  <a:cubicBezTo>
                    <a:pt x="15187" y="6855"/>
                    <a:pt x="15079" y="6122"/>
                    <a:pt x="14867" y="5417"/>
                  </a:cubicBezTo>
                  <a:cubicBezTo>
                    <a:pt x="14834" y="5306"/>
                    <a:pt x="14735" y="5237"/>
                    <a:pt x="14627" y="5237"/>
                  </a:cubicBezTo>
                  <a:cubicBezTo>
                    <a:pt x="14602" y="5237"/>
                    <a:pt x="14577" y="5241"/>
                    <a:pt x="14553" y="5249"/>
                  </a:cubicBezTo>
                  <a:cubicBezTo>
                    <a:pt x="14417" y="5289"/>
                    <a:pt x="14341" y="5430"/>
                    <a:pt x="14382" y="5563"/>
                  </a:cubicBezTo>
                  <a:cubicBezTo>
                    <a:pt x="14580" y="6223"/>
                    <a:pt x="14677" y="6904"/>
                    <a:pt x="14677" y="7596"/>
                  </a:cubicBezTo>
                  <a:cubicBezTo>
                    <a:pt x="14677" y="11503"/>
                    <a:pt x="11500" y="14680"/>
                    <a:pt x="7593" y="14680"/>
                  </a:cubicBezTo>
                  <a:cubicBezTo>
                    <a:pt x="3685" y="14680"/>
                    <a:pt x="508" y="11503"/>
                    <a:pt x="508" y="7596"/>
                  </a:cubicBezTo>
                  <a:cubicBezTo>
                    <a:pt x="508" y="3688"/>
                    <a:pt x="3685" y="511"/>
                    <a:pt x="7593" y="511"/>
                  </a:cubicBezTo>
                  <a:cubicBezTo>
                    <a:pt x="10433" y="511"/>
                    <a:pt x="12900" y="2188"/>
                    <a:pt x="14029" y="4630"/>
                  </a:cubicBezTo>
                  <a:cubicBezTo>
                    <a:pt x="14073" y="4725"/>
                    <a:pt x="14166" y="4780"/>
                    <a:pt x="14263" y="4780"/>
                  </a:cubicBezTo>
                  <a:cubicBezTo>
                    <a:pt x="14298" y="4780"/>
                    <a:pt x="14334" y="4773"/>
                    <a:pt x="14368" y="4757"/>
                  </a:cubicBezTo>
                  <a:cubicBezTo>
                    <a:pt x="14498" y="4698"/>
                    <a:pt x="14553" y="4546"/>
                    <a:pt x="14496" y="4418"/>
                  </a:cubicBezTo>
                  <a:cubicBezTo>
                    <a:pt x="13283" y="1794"/>
                    <a:pt x="10637" y="1"/>
                    <a:pt x="7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3">
          <a:extLst>
            <a:ext uri="{FF2B5EF4-FFF2-40B4-BE49-F238E27FC236}">
              <a16:creationId xmlns:a16="http://schemas.microsoft.com/office/drawing/2014/main" id="{486B062C-0376-157C-90A3-E1156B95D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8">
            <a:extLst>
              <a:ext uri="{FF2B5EF4-FFF2-40B4-BE49-F238E27FC236}">
                <a16:creationId xmlns:a16="http://schemas.microsoft.com/office/drawing/2014/main" id="{3836FD0C-4D7D-D2C5-2213-C688C55A98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5" y="1099132"/>
            <a:ext cx="4528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Java-Based Password Management System</a:t>
            </a:r>
            <a:endParaRPr dirty="0"/>
          </a:p>
        </p:txBody>
      </p:sp>
      <p:sp>
        <p:nvSpPr>
          <p:cNvPr id="1295" name="Google Shape;1295;p38">
            <a:extLst>
              <a:ext uri="{FF2B5EF4-FFF2-40B4-BE49-F238E27FC236}">
                <a16:creationId xmlns:a16="http://schemas.microsoft.com/office/drawing/2014/main" id="{3A0C59BD-7BBF-D234-67BE-B7B031534B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3674768"/>
            <a:ext cx="45288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"A Simple Yet Secure Command-Line Based User Authentication Framework"</a:t>
            </a:r>
            <a:endParaRPr dirty="0"/>
          </a:p>
        </p:txBody>
      </p:sp>
      <p:sp>
        <p:nvSpPr>
          <p:cNvPr id="1296" name="Google Shape;1296;p38">
            <a:extLst>
              <a:ext uri="{FF2B5EF4-FFF2-40B4-BE49-F238E27FC236}">
                <a16:creationId xmlns:a16="http://schemas.microsoft.com/office/drawing/2014/main" id="{4B2CAD6C-C3EF-E943-4ADE-A34DC0AB8CF4}"/>
              </a:ext>
            </a:extLst>
          </p:cNvPr>
          <p:cNvSpPr/>
          <p:nvPr/>
        </p:nvSpPr>
        <p:spPr>
          <a:xfrm flipH="1">
            <a:off x="7417192" y="-236589"/>
            <a:ext cx="79703" cy="79309"/>
          </a:xfrm>
          <a:custGeom>
            <a:avLst/>
            <a:gdLst/>
            <a:ahLst/>
            <a:cxnLst/>
            <a:rect l="l" t="t" r="r" b="b"/>
            <a:pathLst>
              <a:path w="1213" h="1207" extrusionOk="0">
                <a:moveTo>
                  <a:pt x="610" y="315"/>
                </a:moveTo>
                <a:cubicBezTo>
                  <a:pt x="764" y="315"/>
                  <a:pt x="891" y="443"/>
                  <a:pt x="891" y="603"/>
                </a:cubicBezTo>
                <a:cubicBezTo>
                  <a:pt x="891" y="757"/>
                  <a:pt x="764" y="885"/>
                  <a:pt x="610" y="885"/>
                </a:cubicBezTo>
                <a:cubicBezTo>
                  <a:pt x="449" y="885"/>
                  <a:pt x="322" y="757"/>
                  <a:pt x="322" y="603"/>
                </a:cubicBezTo>
                <a:cubicBezTo>
                  <a:pt x="322" y="443"/>
                  <a:pt x="449" y="315"/>
                  <a:pt x="610" y="315"/>
                </a:cubicBezTo>
                <a:close/>
                <a:moveTo>
                  <a:pt x="610" y="1"/>
                </a:moveTo>
                <a:cubicBezTo>
                  <a:pt x="275" y="1"/>
                  <a:pt x="0" y="268"/>
                  <a:pt x="0" y="603"/>
                </a:cubicBezTo>
                <a:cubicBezTo>
                  <a:pt x="0" y="938"/>
                  <a:pt x="275" y="1206"/>
                  <a:pt x="610" y="1206"/>
                </a:cubicBezTo>
                <a:cubicBezTo>
                  <a:pt x="938" y="1206"/>
                  <a:pt x="1212" y="938"/>
                  <a:pt x="1212" y="603"/>
                </a:cubicBezTo>
                <a:cubicBezTo>
                  <a:pt x="1212" y="268"/>
                  <a:pt x="938" y="1"/>
                  <a:pt x="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7" name="Google Shape;1297;p38">
            <a:extLst>
              <a:ext uri="{FF2B5EF4-FFF2-40B4-BE49-F238E27FC236}">
                <a16:creationId xmlns:a16="http://schemas.microsoft.com/office/drawing/2014/main" id="{F4FDAC8D-9AB7-EB0E-E126-D89820DAED66}"/>
              </a:ext>
            </a:extLst>
          </p:cNvPr>
          <p:cNvCxnSpPr/>
          <p:nvPr/>
        </p:nvCxnSpPr>
        <p:spPr>
          <a:xfrm>
            <a:off x="789504" y="3674768"/>
            <a:ext cx="41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8" name="Google Shape;1298;p38">
            <a:extLst>
              <a:ext uri="{FF2B5EF4-FFF2-40B4-BE49-F238E27FC236}">
                <a16:creationId xmlns:a16="http://schemas.microsoft.com/office/drawing/2014/main" id="{B30D5D0F-A16C-F114-E36A-F604AC0287A2}"/>
              </a:ext>
            </a:extLst>
          </p:cNvPr>
          <p:cNvSpPr/>
          <p:nvPr/>
        </p:nvSpPr>
        <p:spPr>
          <a:xfrm>
            <a:off x="6063449" y="3315544"/>
            <a:ext cx="13896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>
            <a:extLst>
              <a:ext uri="{FF2B5EF4-FFF2-40B4-BE49-F238E27FC236}">
                <a16:creationId xmlns:a16="http://schemas.microsoft.com/office/drawing/2014/main" id="{C816013E-DA53-E254-8EDD-34EDBE942F0D}"/>
              </a:ext>
            </a:extLst>
          </p:cNvPr>
          <p:cNvGrpSpPr/>
          <p:nvPr/>
        </p:nvGrpSpPr>
        <p:grpSpPr>
          <a:xfrm>
            <a:off x="5429253" y="-190791"/>
            <a:ext cx="4040601" cy="5570883"/>
            <a:chOff x="5429253" y="-190791"/>
            <a:chExt cx="4040601" cy="5570883"/>
          </a:xfrm>
        </p:grpSpPr>
        <p:grpSp>
          <p:nvGrpSpPr>
            <p:cNvPr id="1300" name="Google Shape;1300;p38">
              <a:extLst>
                <a:ext uri="{FF2B5EF4-FFF2-40B4-BE49-F238E27FC236}">
                  <a16:creationId xmlns:a16="http://schemas.microsoft.com/office/drawing/2014/main" id="{0AFF1F48-3BF0-2296-9804-3C73AC66FB58}"/>
                </a:ext>
              </a:extLst>
            </p:cNvPr>
            <p:cNvGrpSpPr/>
            <p:nvPr/>
          </p:nvGrpSpPr>
          <p:grpSpPr>
            <a:xfrm>
              <a:off x="5429253" y="-190791"/>
              <a:ext cx="4040601" cy="5570883"/>
              <a:chOff x="5429253" y="-190791"/>
              <a:chExt cx="4040601" cy="5570883"/>
            </a:xfrm>
          </p:grpSpPr>
          <p:sp>
            <p:nvSpPr>
              <p:cNvPr id="1301" name="Google Shape;1301;p38">
                <a:extLst>
                  <a:ext uri="{FF2B5EF4-FFF2-40B4-BE49-F238E27FC236}">
                    <a16:creationId xmlns:a16="http://schemas.microsoft.com/office/drawing/2014/main" id="{2EB4B621-C55D-BA1E-DDCA-2BF00B917EB7}"/>
                  </a:ext>
                </a:extLst>
              </p:cNvPr>
              <p:cNvSpPr/>
              <p:nvPr/>
            </p:nvSpPr>
            <p:spPr>
              <a:xfrm flipH="1">
                <a:off x="7341040" y="3102019"/>
                <a:ext cx="20764" cy="13253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17" extrusionOk="0">
                    <a:moveTo>
                      <a:pt x="0" y="1"/>
                    </a:moveTo>
                    <a:lnTo>
                      <a:pt x="0" y="2017"/>
                    </a:lnTo>
                    <a:lnTo>
                      <a:pt x="315" y="201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>
                <a:extLst>
                  <a:ext uri="{FF2B5EF4-FFF2-40B4-BE49-F238E27FC236}">
                    <a16:creationId xmlns:a16="http://schemas.microsoft.com/office/drawing/2014/main" id="{F8DAD1E7-F943-A3B3-DAD6-87A216FAC393}"/>
                  </a:ext>
                </a:extLst>
              </p:cNvPr>
              <p:cNvSpPr/>
              <p:nvPr/>
            </p:nvSpPr>
            <p:spPr>
              <a:xfrm flipH="1">
                <a:off x="7285187" y="3157935"/>
                <a:ext cx="132532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15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017" y="315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>
                <a:extLst>
                  <a:ext uri="{FF2B5EF4-FFF2-40B4-BE49-F238E27FC236}">
                    <a16:creationId xmlns:a16="http://schemas.microsoft.com/office/drawing/2014/main" id="{6D2D3A36-D684-78FB-D0FC-BDD3A4CD79FA}"/>
                  </a:ext>
                </a:extLst>
              </p:cNvPr>
              <p:cNvSpPr/>
              <p:nvPr/>
            </p:nvSpPr>
            <p:spPr>
              <a:xfrm flipH="1">
                <a:off x="5570981" y="3485810"/>
                <a:ext cx="40082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10" extrusionOk="0">
                    <a:moveTo>
                      <a:pt x="522" y="0"/>
                    </a:moveTo>
                    <a:lnTo>
                      <a:pt x="0" y="523"/>
                    </a:lnTo>
                    <a:lnTo>
                      <a:pt x="87" y="610"/>
                    </a:lnTo>
                    <a:lnTo>
                      <a:pt x="610" y="87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>
                <a:extLst>
                  <a:ext uri="{FF2B5EF4-FFF2-40B4-BE49-F238E27FC236}">
                    <a16:creationId xmlns:a16="http://schemas.microsoft.com/office/drawing/2014/main" id="{43F30195-7B2A-8225-130E-B1A20D83585C}"/>
                  </a:ext>
                </a:extLst>
              </p:cNvPr>
              <p:cNvSpPr/>
              <p:nvPr/>
            </p:nvSpPr>
            <p:spPr>
              <a:xfrm flipH="1">
                <a:off x="5570981" y="348620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8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>
                <a:extLst>
                  <a:ext uri="{FF2B5EF4-FFF2-40B4-BE49-F238E27FC236}">
                    <a16:creationId xmlns:a16="http://schemas.microsoft.com/office/drawing/2014/main" id="{3B2F7108-8B10-C4B3-A582-DE96E9B5216A}"/>
                  </a:ext>
                </a:extLst>
              </p:cNvPr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>
                <a:extLst>
                  <a:ext uri="{FF2B5EF4-FFF2-40B4-BE49-F238E27FC236}">
                    <a16:creationId xmlns:a16="http://schemas.microsoft.com/office/drawing/2014/main" id="{90B54196-C9CD-E765-CC40-2B8E7C731D26}"/>
                  </a:ext>
                </a:extLst>
              </p:cNvPr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81" y="1"/>
                    </a:moveTo>
                    <a:lnTo>
                      <a:pt x="1" y="88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>
                <a:extLst>
                  <a:ext uri="{FF2B5EF4-FFF2-40B4-BE49-F238E27FC236}">
                    <a16:creationId xmlns:a16="http://schemas.microsoft.com/office/drawing/2014/main" id="{C0951560-47FD-3AA8-6AD0-1EABD78C635E}"/>
                  </a:ext>
                </a:extLst>
              </p:cNvPr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523" y="0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7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>
                <a:extLst>
                  <a:ext uri="{FF2B5EF4-FFF2-40B4-BE49-F238E27FC236}">
                    <a16:creationId xmlns:a16="http://schemas.microsoft.com/office/drawing/2014/main" id="{DD761953-5867-CFF5-3754-5CBC23248AFC}"/>
                  </a:ext>
                </a:extLst>
              </p:cNvPr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1" y="87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>
                <a:extLst>
                  <a:ext uri="{FF2B5EF4-FFF2-40B4-BE49-F238E27FC236}">
                    <a16:creationId xmlns:a16="http://schemas.microsoft.com/office/drawing/2014/main" id="{B17692F5-DB02-8A89-4B95-378AABE0DD46}"/>
                  </a:ext>
                </a:extLst>
              </p:cNvPr>
              <p:cNvSpPr/>
              <p:nvPr/>
            </p:nvSpPr>
            <p:spPr>
              <a:xfrm flipH="1">
                <a:off x="5570521" y="3577799"/>
                <a:ext cx="39687" cy="3962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3" extrusionOk="0">
                    <a:moveTo>
                      <a:pt x="516" y="0"/>
                    </a:moveTo>
                    <a:lnTo>
                      <a:pt x="0" y="522"/>
                    </a:lnTo>
                    <a:lnTo>
                      <a:pt x="81" y="603"/>
                    </a:lnTo>
                    <a:lnTo>
                      <a:pt x="603" y="8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>
                <a:extLst>
                  <a:ext uri="{FF2B5EF4-FFF2-40B4-BE49-F238E27FC236}">
                    <a16:creationId xmlns:a16="http://schemas.microsoft.com/office/drawing/2014/main" id="{4C0D2E28-DE10-EA59-20E9-CE97E472C25E}"/>
                  </a:ext>
                </a:extLst>
              </p:cNvPr>
              <p:cNvSpPr/>
              <p:nvPr/>
            </p:nvSpPr>
            <p:spPr>
              <a:xfrm flipH="1">
                <a:off x="5570521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0" y="87"/>
                    </a:lnTo>
                    <a:lnTo>
                      <a:pt x="523" y="610"/>
                    </a:lnTo>
                    <a:lnTo>
                      <a:pt x="603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>
                <a:extLst>
                  <a:ext uri="{FF2B5EF4-FFF2-40B4-BE49-F238E27FC236}">
                    <a16:creationId xmlns:a16="http://schemas.microsoft.com/office/drawing/2014/main" id="{D842B7D3-A7FA-72E6-6836-31627093C7ED}"/>
                  </a:ext>
                </a:extLst>
              </p:cNvPr>
              <p:cNvSpPr/>
              <p:nvPr/>
            </p:nvSpPr>
            <p:spPr>
              <a:xfrm flipH="1">
                <a:off x="6833196" y="1954654"/>
                <a:ext cx="39687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04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>
                <a:extLst>
                  <a:ext uri="{FF2B5EF4-FFF2-40B4-BE49-F238E27FC236}">
                    <a16:creationId xmlns:a16="http://schemas.microsoft.com/office/drawing/2014/main" id="{04D3E068-E889-7E30-6EC6-391365067D71}"/>
                  </a:ext>
                </a:extLst>
              </p:cNvPr>
              <p:cNvSpPr/>
              <p:nvPr/>
            </p:nvSpPr>
            <p:spPr>
              <a:xfrm flipH="1">
                <a:off x="6833196" y="1954654"/>
                <a:ext cx="39687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81" y="1"/>
                    </a:moveTo>
                    <a:lnTo>
                      <a:pt x="1" y="81"/>
                    </a:lnTo>
                    <a:lnTo>
                      <a:pt x="523" y="604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>
                <a:extLst>
                  <a:ext uri="{FF2B5EF4-FFF2-40B4-BE49-F238E27FC236}">
                    <a16:creationId xmlns:a16="http://schemas.microsoft.com/office/drawing/2014/main" id="{2BF6A799-8B76-F64B-3EED-7A337D971068}"/>
                  </a:ext>
                </a:extLst>
              </p:cNvPr>
              <p:cNvSpPr/>
              <p:nvPr/>
            </p:nvSpPr>
            <p:spPr>
              <a:xfrm flipH="1">
                <a:off x="6709077" y="195465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522" y="1"/>
                    </a:moveTo>
                    <a:lnTo>
                      <a:pt x="0" y="517"/>
                    </a:lnTo>
                    <a:lnTo>
                      <a:pt x="87" y="604"/>
                    </a:lnTo>
                    <a:lnTo>
                      <a:pt x="610" y="81"/>
                    </a:ln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>
                <a:extLst>
                  <a:ext uri="{FF2B5EF4-FFF2-40B4-BE49-F238E27FC236}">
                    <a16:creationId xmlns:a16="http://schemas.microsoft.com/office/drawing/2014/main" id="{903588B6-25E5-F300-39A9-4B3ACDF75889}"/>
                  </a:ext>
                </a:extLst>
              </p:cNvPr>
              <p:cNvSpPr/>
              <p:nvPr/>
            </p:nvSpPr>
            <p:spPr>
              <a:xfrm flipH="1">
                <a:off x="6709077" y="195465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1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>
                <a:extLst>
                  <a:ext uri="{FF2B5EF4-FFF2-40B4-BE49-F238E27FC236}">
                    <a16:creationId xmlns:a16="http://schemas.microsoft.com/office/drawing/2014/main" id="{CA28752B-3474-97D8-6065-3C6CE1A959A4}"/>
                  </a:ext>
                </a:extLst>
              </p:cNvPr>
              <p:cNvSpPr/>
              <p:nvPr/>
            </p:nvSpPr>
            <p:spPr>
              <a:xfrm flipH="1">
                <a:off x="6249594" y="2857788"/>
                <a:ext cx="38833" cy="271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133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1" y="2063"/>
                    </a:lnTo>
                    <a:lnTo>
                      <a:pt x="1" y="3543"/>
                    </a:lnTo>
                    <a:lnTo>
                      <a:pt x="590" y="4133"/>
                    </a:lnTo>
                    <a:lnTo>
                      <a:pt x="590" y="2063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>
                <a:extLst>
                  <a:ext uri="{FF2B5EF4-FFF2-40B4-BE49-F238E27FC236}">
                    <a16:creationId xmlns:a16="http://schemas.microsoft.com/office/drawing/2014/main" id="{85E75BD7-95A9-0561-0564-7B59959F30DC}"/>
                  </a:ext>
                </a:extLst>
              </p:cNvPr>
              <p:cNvSpPr/>
              <p:nvPr/>
            </p:nvSpPr>
            <p:spPr>
              <a:xfrm flipH="1">
                <a:off x="7576921" y="1681381"/>
                <a:ext cx="191997" cy="191932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1" extrusionOk="0">
                    <a:moveTo>
                      <a:pt x="1" y="0"/>
                    </a:moveTo>
                    <a:lnTo>
                      <a:pt x="1461" y="1461"/>
                    </a:lnTo>
                    <a:lnTo>
                      <a:pt x="2921" y="2921"/>
                    </a:lnTo>
                    <a:lnTo>
                      <a:pt x="2921" y="2090"/>
                    </a:lnTo>
                    <a:lnTo>
                      <a:pt x="1876" y="1045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>
                <a:extLst>
                  <a:ext uri="{FF2B5EF4-FFF2-40B4-BE49-F238E27FC236}">
                    <a16:creationId xmlns:a16="http://schemas.microsoft.com/office/drawing/2014/main" id="{72EEDC5A-3542-3872-BDB6-60B9760D5499}"/>
                  </a:ext>
                </a:extLst>
              </p:cNvPr>
              <p:cNvSpPr/>
              <p:nvPr/>
            </p:nvSpPr>
            <p:spPr>
              <a:xfrm flipH="1">
                <a:off x="8038641" y="1332809"/>
                <a:ext cx="79703" cy="7930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07" extrusionOk="0">
                    <a:moveTo>
                      <a:pt x="610" y="322"/>
                    </a:moveTo>
                    <a:cubicBezTo>
                      <a:pt x="764" y="322"/>
                      <a:pt x="891" y="449"/>
                      <a:pt x="891" y="603"/>
                    </a:cubicBezTo>
                    <a:cubicBezTo>
                      <a:pt x="891" y="764"/>
                      <a:pt x="764" y="891"/>
                      <a:pt x="610" y="891"/>
                    </a:cubicBezTo>
                    <a:cubicBezTo>
                      <a:pt x="449" y="891"/>
                      <a:pt x="322" y="764"/>
                      <a:pt x="322" y="603"/>
                    </a:cubicBezTo>
                    <a:cubicBezTo>
                      <a:pt x="322" y="449"/>
                      <a:pt x="449" y="322"/>
                      <a:pt x="610" y="322"/>
                    </a:cubicBezTo>
                    <a:close/>
                    <a:moveTo>
                      <a:pt x="610" y="1"/>
                    </a:moveTo>
                    <a:cubicBezTo>
                      <a:pt x="275" y="1"/>
                      <a:pt x="1" y="275"/>
                      <a:pt x="1" y="603"/>
                    </a:cubicBezTo>
                    <a:cubicBezTo>
                      <a:pt x="1" y="938"/>
                      <a:pt x="275" y="1206"/>
                      <a:pt x="610" y="1206"/>
                    </a:cubicBezTo>
                    <a:cubicBezTo>
                      <a:pt x="938" y="1206"/>
                      <a:pt x="1213" y="938"/>
                      <a:pt x="1213" y="603"/>
                    </a:cubicBezTo>
                    <a:cubicBezTo>
                      <a:pt x="1213" y="268"/>
                      <a:pt x="938" y="1"/>
                      <a:pt x="6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>
                <a:extLst>
                  <a:ext uri="{FF2B5EF4-FFF2-40B4-BE49-F238E27FC236}">
                    <a16:creationId xmlns:a16="http://schemas.microsoft.com/office/drawing/2014/main" id="{7D946AC7-C7E0-232A-EFAF-BB2DC98951B6}"/>
                  </a:ext>
                </a:extLst>
              </p:cNvPr>
              <p:cNvSpPr/>
              <p:nvPr/>
            </p:nvSpPr>
            <p:spPr>
              <a:xfrm flipH="1">
                <a:off x="6203402" y="3285537"/>
                <a:ext cx="79309" cy="79309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07" extrusionOk="0">
                    <a:moveTo>
                      <a:pt x="604" y="315"/>
                    </a:moveTo>
                    <a:cubicBezTo>
                      <a:pt x="758" y="315"/>
                      <a:pt x="885" y="443"/>
                      <a:pt x="885" y="603"/>
                    </a:cubicBezTo>
                    <a:cubicBezTo>
                      <a:pt x="885" y="757"/>
                      <a:pt x="758" y="885"/>
                      <a:pt x="604" y="885"/>
                    </a:cubicBezTo>
                    <a:cubicBezTo>
                      <a:pt x="443" y="885"/>
                      <a:pt x="316" y="757"/>
                      <a:pt x="316" y="603"/>
                    </a:cubicBezTo>
                    <a:cubicBezTo>
                      <a:pt x="316" y="443"/>
                      <a:pt x="443" y="315"/>
                      <a:pt x="604" y="315"/>
                    </a:cubicBezTo>
                    <a:close/>
                    <a:moveTo>
                      <a:pt x="604" y="1"/>
                    </a:moveTo>
                    <a:cubicBezTo>
                      <a:pt x="269" y="1"/>
                      <a:pt x="1" y="269"/>
                      <a:pt x="1" y="603"/>
                    </a:cubicBezTo>
                    <a:cubicBezTo>
                      <a:pt x="1" y="932"/>
                      <a:pt x="269" y="1206"/>
                      <a:pt x="604" y="1206"/>
                    </a:cubicBezTo>
                    <a:cubicBezTo>
                      <a:pt x="932" y="1206"/>
                      <a:pt x="1207" y="932"/>
                      <a:pt x="1207" y="603"/>
                    </a:cubicBezTo>
                    <a:cubicBezTo>
                      <a:pt x="1207" y="269"/>
                      <a:pt x="932" y="1"/>
                      <a:pt x="6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>
                <a:extLst>
                  <a:ext uri="{FF2B5EF4-FFF2-40B4-BE49-F238E27FC236}">
                    <a16:creationId xmlns:a16="http://schemas.microsoft.com/office/drawing/2014/main" id="{86AC8C9E-DE87-2079-9AFC-68BBACB6BD7E}"/>
                  </a:ext>
                </a:extLst>
              </p:cNvPr>
              <p:cNvSpPr/>
              <p:nvPr/>
            </p:nvSpPr>
            <p:spPr>
              <a:xfrm flipH="1">
                <a:off x="6232868" y="1385636"/>
                <a:ext cx="1836196" cy="1910117"/>
              </a:xfrm>
              <a:custGeom>
                <a:avLst/>
                <a:gdLst/>
                <a:ahLst/>
                <a:cxnLst/>
                <a:rect l="l" t="t" r="r" b="b"/>
                <a:pathLst>
                  <a:path w="27945" h="29070" extrusionOk="0">
                    <a:moveTo>
                      <a:pt x="222" y="0"/>
                    </a:moveTo>
                    <a:lnTo>
                      <a:pt x="1" y="221"/>
                    </a:lnTo>
                    <a:lnTo>
                      <a:pt x="8943" y="9163"/>
                    </a:lnTo>
                    <a:lnTo>
                      <a:pt x="8989" y="9210"/>
                    </a:lnTo>
                    <a:lnTo>
                      <a:pt x="15620" y="9210"/>
                    </a:lnTo>
                    <a:lnTo>
                      <a:pt x="27630" y="21220"/>
                    </a:lnTo>
                    <a:lnTo>
                      <a:pt x="27630" y="29070"/>
                    </a:lnTo>
                    <a:lnTo>
                      <a:pt x="27945" y="29070"/>
                    </a:lnTo>
                    <a:lnTo>
                      <a:pt x="27945" y="21086"/>
                    </a:lnTo>
                    <a:lnTo>
                      <a:pt x="15801" y="8942"/>
                    </a:lnTo>
                    <a:lnTo>
                      <a:pt x="15754" y="8895"/>
                    </a:lnTo>
                    <a:lnTo>
                      <a:pt x="9117" y="889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>
                <a:extLst>
                  <a:ext uri="{FF2B5EF4-FFF2-40B4-BE49-F238E27FC236}">
                    <a16:creationId xmlns:a16="http://schemas.microsoft.com/office/drawing/2014/main" id="{26957F45-E33D-6F14-CB0A-5B89DB022A43}"/>
                  </a:ext>
                </a:extLst>
              </p:cNvPr>
              <p:cNvSpPr/>
              <p:nvPr/>
            </p:nvSpPr>
            <p:spPr>
              <a:xfrm flipH="1">
                <a:off x="6410237" y="2114846"/>
                <a:ext cx="488995" cy="487747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7423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3289" y="128"/>
                    </a:lnTo>
                    <a:lnTo>
                      <a:pt x="7308" y="4154"/>
                    </a:lnTo>
                    <a:lnTo>
                      <a:pt x="7308" y="7422"/>
                    </a:lnTo>
                    <a:lnTo>
                      <a:pt x="7441" y="7422"/>
                    </a:lnTo>
                    <a:lnTo>
                      <a:pt x="7441" y="4100"/>
                    </a:lnTo>
                    <a:lnTo>
                      <a:pt x="3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>
                <a:extLst>
                  <a:ext uri="{FF2B5EF4-FFF2-40B4-BE49-F238E27FC236}">
                    <a16:creationId xmlns:a16="http://schemas.microsoft.com/office/drawing/2014/main" id="{DF7F7F57-F401-052C-B446-5DCD11829C0D}"/>
                  </a:ext>
                </a:extLst>
              </p:cNvPr>
              <p:cNvSpPr/>
              <p:nvPr/>
            </p:nvSpPr>
            <p:spPr>
              <a:xfrm flipH="1">
                <a:off x="7148716" y="1679607"/>
                <a:ext cx="90742" cy="912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88" extrusionOk="0">
                    <a:moveTo>
                      <a:pt x="1173" y="1"/>
                    </a:moveTo>
                    <a:lnTo>
                      <a:pt x="1173" y="1173"/>
                    </a:lnTo>
                    <a:lnTo>
                      <a:pt x="0" y="1173"/>
                    </a:lnTo>
                    <a:lnTo>
                      <a:pt x="0" y="1387"/>
                    </a:lnTo>
                    <a:lnTo>
                      <a:pt x="1380" y="1387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>
                <a:extLst>
                  <a:ext uri="{FF2B5EF4-FFF2-40B4-BE49-F238E27FC236}">
                    <a16:creationId xmlns:a16="http://schemas.microsoft.com/office/drawing/2014/main" id="{FA43D74B-A03E-2B89-CD15-10DACD9B0F8E}"/>
                  </a:ext>
                </a:extLst>
              </p:cNvPr>
              <p:cNvSpPr/>
              <p:nvPr/>
            </p:nvSpPr>
            <p:spPr>
              <a:xfrm flipH="1">
                <a:off x="6549340" y="3089666"/>
                <a:ext cx="323544" cy="323544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4924" extrusionOk="0">
                    <a:moveTo>
                      <a:pt x="1" y="1"/>
                    </a:moveTo>
                    <a:lnTo>
                      <a:pt x="1" y="1401"/>
                    </a:lnTo>
                    <a:lnTo>
                      <a:pt x="1762" y="3162"/>
                    </a:lnTo>
                    <a:lnTo>
                      <a:pt x="3524" y="4924"/>
                    </a:lnTo>
                    <a:lnTo>
                      <a:pt x="4924" y="4924"/>
                    </a:lnTo>
                    <a:lnTo>
                      <a:pt x="2459" y="24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>
                <a:extLst>
                  <a:ext uri="{FF2B5EF4-FFF2-40B4-BE49-F238E27FC236}">
                    <a16:creationId xmlns:a16="http://schemas.microsoft.com/office/drawing/2014/main" id="{5F870688-81F4-A90A-411D-BEF3C2F0F786}"/>
                  </a:ext>
                </a:extLst>
              </p:cNvPr>
              <p:cNvSpPr/>
              <p:nvPr/>
            </p:nvSpPr>
            <p:spPr>
              <a:xfrm flipH="1">
                <a:off x="6581475" y="4539412"/>
                <a:ext cx="79243" cy="7924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06" extrusionOk="0">
                    <a:moveTo>
                      <a:pt x="603" y="322"/>
                    </a:moveTo>
                    <a:cubicBezTo>
                      <a:pt x="757" y="322"/>
                      <a:pt x="884" y="449"/>
                      <a:pt x="884" y="603"/>
                    </a:cubicBezTo>
                    <a:cubicBezTo>
                      <a:pt x="884" y="764"/>
                      <a:pt x="757" y="891"/>
                      <a:pt x="603" y="891"/>
                    </a:cubicBezTo>
                    <a:cubicBezTo>
                      <a:pt x="442" y="891"/>
                      <a:pt x="315" y="764"/>
                      <a:pt x="315" y="603"/>
                    </a:cubicBezTo>
                    <a:cubicBezTo>
                      <a:pt x="315" y="449"/>
                      <a:pt x="449" y="322"/>
                      <a:pt x="603" y="322"/>
                    </a:cubicBezTo>
                    <a:close/>
                    <a:moveTo>
                      <a:pt x="603" y="0"/>
                    </a:moveTo>
                    <a:cubicBezTo>
                      <a:pt x="268" y="0"/>
                      <a:pt x="0" y="268"/>
                      <a:pt x="0" y="603"/>
                    </a:cubicBezTo>
                    <a:cubicBezTo>
                      <a:pt x="0" y="938"/>
                      <a:pt x="268" y="1206"/>
                      <a:pt x="603" y="1206"/>
                    </a:cubicBezTo>
                    <a:cubicBezTo>
                      <a:pt x="938" y="1206"/>
                      <a:pt x="1206" y="938"/>
                      <a:pt x="1206" y="603"/>
                    </a:cubicBezTo>
                    <a:cubicBezTo>
                      <a:pt x="1206" y="268"/>
                      <a:pt x="938" y="0"/>
                      <a:pt x="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>
                <a:extLst>
                  <a:ext uri="{FF2B5EF4-FFF2-40B4-BE49-F238E27FC236}">
                    <a16:creationId xmlns:a16="http://schemas.microsoft.com/office/drawing/2014/main" id="{5D8C04FE-DD1C-4C79-F1C9-A5804D70A5C2}"/>
                  </a:ext>
                </a:extLst>
              </p:cNvPr>
              <p:cNvSpPr/>
              <p:nvPr/>
            </p:nvSpPr>
            <p:spPr>
              <a:xfrm flipH="1">
                <a:off x="8138514" y="2181341"/>
                <a:ext cx="79309" cy="79703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13" extrusionOk="0">
                    <a:moveTo>
                      <a:pt x="604" y="322"/>
                    </a:moveTo>
                    <a:cubicBezTo>
                      <a:pt x="758" y="322"/>
                      <a:pt x="885" y="449"/>
                      <a:pt x="885" y="603"/>
                    </a:cubicBezTo>
                    <a:cubicBezTo>
                      <a:pt x="885" y="764"/>
                      <a:pt x="758" y="891"/>
                      <a:pt x="604" y="891"/>
                    </a:cubicBezTo>
                    <a:cubicBezTo>
                      <a:pt x="450" y="891"/>
                      <a:pt x="316" y="764"/>
                      <a:pt x="316" y="603"/>
                    </a:cubicBezTo>
                    <a:cubicBezTo>
                      <a:pt x="316" y="449"/>
                      <a:pt x="450" y="322"/>
                      <a:pt x="604" y="322"/>
                    </a:cubicBezTo>
                    <a:close/>
                    <a:moveTo>
                      <a:pt x="604" y="0"/>
                    </a:moveTo>
                    <a:cubicBezTo>
                      <a:pt x="269" y="0"/>
                      <a:pt x="1" y="275"/>
                      <a:pt x="1" y="603"/>
                    </a:cubicBezTo>
                    <a:cubicBezTo>
                      <a:pt x="1" y="938"/>
                      <a:pt x="269" y="1213"/>
                      <a:pt x="604" y="1213"/>
                    </a:cubicBezTo>
                    <a:cubicBezTo>
                      <a:pt x="939" y="1213"/>
                      <a:pt x="1206" y="938"/>
                      <a:pt x="1206" y="603"/>
                    </a:cubicBezTo>
                    <a:cubicBezTo>
                      <a:pt x="1206" y="275"/>
                      <a:pt x="939" y="0"/>
                      <a:pt x="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>
                <a:extLst>
                  <a:ext uri="{FF2B5EF4-FFF2-40B4-BE49-F238E27FC236}">
                    <a16:creationId xmlns:a16="http://schemas.microsoft.com/office/drawing/2014/main" id="{B08E1089-5448-A7C0-23BC-8CEA3D8E32FD}"/>
                  </a:ext>
                </a:extLst>
              </p:cNvPr>
              <p:cNvSpPr/>
              <p:nvPr/>
            </p:nvSpPr>
            <p:spPr>
              <a:xfrm flipH="1">
                <a:off x="6538735" y="2232789"/>
                <a:ext cx="1624946" cy="2324731"/>
              </a:xfrm>
              <a:custGeom>
                <a:avLst/>
                <a:gdLst/>
                <a:ahLst/>
                <a:cxnLst/>
                <a:rect l="l" t="t" r="r" b="b"/>
                <a:pathLst>
                  <a:path w="24730" h="35380" extrusionOk="0">
                    <a:moveTo>
                      <a:pt x="228" y="1"/>
                    </a:moveTo>
                    <a:lnTo>
                      <a:pt x="1" y="222"/>
                    </a:lnTo>
                    <a:lnTo>
                      <a:pt x="8500" y="8722"/>
                    </a:lnTo>
                    <a:lnTo>
                      <a:pt x="8547" y="8769"/>
                    </a:lnTo>
                    <a:lnTo>
                      <a:pt x="15285" y="8769"/>
                    </a:lnTo>
                    <a:lnTo>
                      <a:pt x="24408" y="17891"/>
                    </a:lnTo>
                    <a:lnTo>
                      <a:pt x="24408" y="20557"/>
                    </a:lnTo>
                    <a:lnTo>
                      <a:pt x="18748" y="26210"/>
                    </a:lnTo>
                    <a:lnTo>
                      <a:pt x="18748" y="31127"/>
                    </a:lnTo>
                    <a:lnTo>
                      <a:pt x="23002" y="35380"/>
                    </a:lnTo>
                    <a:lnTo>
                      <a:pt x="23229" y="35152"/>
                    </a:lnTo>
                    <a:lnTo>
                      <a:pt x="19070" y="30993"/>
                    </a:lnTo>
                    <a:lnTo>
                      <a:pt x="19070" y="26344"/>
                    </a:lnTo>
                    <a:lnTo>
                      <a:pt x="24730" y="20684"/>
                    </a:lnTo>
                    <a:lnTo>
                      <a:pt x="24730" y="17764"/>
                    </a:lnTo>
                    <a:lnTo>
                      <a:pt x="15466" y="8501"/>
                    </a:lnTo>
                    <a:lnTo>
                      <a:pt x="15419" y="8454"/>
                    </a:lnTo>
                    <a:lnTo>
                      <a:pt x="8681" y="8454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>
                <a:extLst>
                  <a:ext uri="{FF2B5EF4-FFF2-40B4-BE49-F238E27FC236}">
                    <a16:creationId xmlns:a16="http://schemas.microsoft.com/office/drawing/2014/main" id="{065889AE-BF80-C54C-7B2E-8F9A5EC173C9}"/>
                  </a:ext>
                </a:extLst>
              </p:cNvPr>
              <p:cNvSpPr/>
              <p:nvPr/>
            </p:nvSpPr>
            <p:spPr>
              <a:xfrm flipH="1">
                <a:off x="6753942" y="2795301"/>
                <a:ext cx="658455" cy="10030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5265" extrusionOk="0">
                    <a:moveTo>
                      <a:pt x="94" y="0"/>
                    </a:moveTo>
                    <a:lnTo>
                      <a:pt x="0" y="87"/>
                    </a:lnTo>
                    <a:lnTo>
                      <a:pt x="5620" y="5707"/>
                    </a:lnTo>
                    <a:lnTo>
                      <a:pt x="5620" y="10951"/>
                    </a:lnTo>
                    <a:lnTo>
                      <a:pt x="9927" y="15265"/>
                    </a:lnTo>
                    <a:lnTo>
                      <a:pt x="10020" y="15171"/>
                    </a:lnTo>
                    <a:lnTo>
                      <a:pt x="5747" y="10904"/>
                    </a:lnTo>
                    <a:lnTo>
                      <a:pt x="5747" y="5653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>
                <a:extLst>
                  <a:ext uri="{FF2B5EF4-FFF2-40B4-BE49-F238E27FC236}">
                    <a16:creationId xmlns:a16="http://schemas.microsoft.com/office/drawing/2014/main" id="{7002536F-D75C-D1BD-904B-472F93D321C5}"/>
                  </a:ext>
                </a:extLst>
              </p:cNvPr>
              <p:cNvSpPr/>
              <p:nvPr/>
            </p:nvSpPr>
            <p:spPr>
              <a:xfrm flipH="1">
                <a:off x="6573979" y="3616040"/>
                <a:ext cx="349958" cy="553323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8421" extrusionOk="0">
                    <a:moveTo>
                      <a:pt x="5199" y="1"/>
                    </a:moveTo>
                    <a:lnTo>
                      <a:pt x="5199" y="3129"/>
                    </a:lnTo>
                    <a:lnTo>
                      <a:pt x="1" y="8333"/>
                    </a:lnTo>
                    <a:lnTo>
                      <a:pt x="88" y="8420"/>
                    </a:lnTo>
                    <a:lnTo>
                      <a:pt x="5326" y="3182"/>
                    </a:lnTo>
                    <a:lnTo>
                      <a:pt x="53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>
                <a:extLst>
                  <a:ext uri="{FF2B5EF4-FFF2-40B4-BE49-F238E27FC236}">
                    <a16:creationId xmlns:a16="http://schemas.microsoft.com/office/drawing/2014/main" id="{F1CD40E7-B1CE-A5CB-F63C-0537C80A0AF9}"/>
                  </a:ext>
                </a:extLst>
              </p:cNvPr>
              <p:cNvSpPr/>
              <p:nvPr/>
            </p:nvSpPr>
            <p:spPr>
              <a:xfrm flipH="1">
                <a:off x="7591408" y="1709569"/>
                <a:ext cx="1878446" cy="2617787"/>
              </a:xfrm>
              <a:custGeom>
                <a:avLst/>
                <a:gdLst/>
                <a:ahLst/>
                <a:cxnLst/>
                <a:rect l="l" t="t" r="r" b="b"/>
                <a:pathLst>
                  <a:path w="28588" h="39840" extrusionOk="0">
                    <a:moveTo>
                      <a:pt x="0" y="0"/>
                    </a:moveTo>
                    <a:lnTo>
                      <a:pt x="0" y="7348"/>
                    </a:lnTo>
                    <a:lnTo>
                      <a:pt x="13584" y="7348"/>
                    </a:lnTo>
                    <a:lnTo>
                      <a:pt x="21983" y="15747"/>
                    </a:lnTo>
                    <a:lnTo>
                      <a:pt x="21983" y="33457"/>
                    </a:lnTo>
                    <a:lnTo>
                      <a:pt x="28359" y="39840"/>
                    </a:lnTo>
                    <a:lnTo>
                      <a:pt x="28587" y="39612"/>
                    </a:lnTo>
                    <a:lnTo>
                      <a:pt x="22304" y="33329"/>
                    </a:lnTo>
                    <a:lnTo>
                      <a:pt x="22304" y="15613"/>
                    </a:lnTo>
                    <a:lnTo>
                      <a:pt x="13764" y="7073"/>
                    </a:lnTo>
                    <a:lnTo>
                      <a:pt x="13718" y="7026"/>
                    </a:lnTo>
                    <a:lnTo>
                      <a:pt x="315" y="7026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>
                <a:extLst>
                  <a:ext uri="{FF2B5EF4-FFF2-40B4-BE49-F238E27FC236}">
                    <a16:creationId xmlns:a16="http://schemas.microsoft.com/office/drawing/2014/main" id="{B632AF9B-0CCF-6FED-4D26-EB2EED3677C8}"/>
                  </a:ext>
                </a:extLst>
              </p:cNvPr>
              <p:cNvSpPr/>
              <p:nvPr/>
            </p:nvSpPr>
            <p:spPr>
              <a:xfrm flipH="1">
                <a:off x="8125302" y="2301452"/>
                <a:ext cx="323544" cy="323544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4924" extrusionOk="0">
                    <a:moveTo>
                      <a:pt x="0" y="1"/>
                    </a:moveTo>
                    <a:lnTo>
                      <a:pt x="0" y="1401"/>
                    </a:lnTo>
                    <a:lnTo>
                      <a:pt x="1762" y="3162"/>
                    </a:lnTo>
                    <a:lnTo>
                      <a:pt x="3524" y="4924"/>
                    </a:lnTo>
                    <a:lnTo>
                      <a:pt x="4923" y="4924"/>
                    </a:lnTo>
                    <a:lnTo>
                      <a:pt x="2465" y="24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>
                <a:extLst>
                  <a:ext uri="{FF2B5EF4-FFF2-40B4-BE49-F238E27FC236}">
                    <a16:creationId xmlns:a16="http://schemas.microsoft.com/office/drawing/2014/main" id="{E2F3795B-29F6-A12C-CE41-56D4535128B9}"/>
                  </a:ext>
                </a:extLst>
              </p:cNvPr>
              <p:cNvSpPr/>
              <p:nvPr/>
            </p:nvSpPr>
            <p:spPr>
              <a:xfrm flipH="1">
                <a:off x="7544399" y="4293801"/>
                <a:ext cx="79703" cy="7930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07" extrusionOk="0">
                    <a:moveTo>
                      <a:pt x="610" y="315"/>
                    </a:moveTo>
                    <a:cubicBezTo>
                      <a:pt x="764" y="315"/>
                      <a:pt x="891" y="443"/>
                      <a:pt x="891" y="604"/>
                    </a:cubicBezTo>
                    <a:cubicBezTo>
                      <a:pt x="891" y="758"/>
                      <a:pt x="764" y="885"/>
                      <a:pt x="610" y="885"/>
                    </a:cubicBezTo>
                    <a:cubicBezTo>
                      <a:pt x="449" y="885"/>
                      <a:pt x="322" y="758"/>
                      <a:pt x="322" y="604"/>
                    </a:cubicBezTo>
                    <a:cubicBezTo>
                      <a:pt x="322" y="443"/>
                      <a:pt x="449" y="315"/>
                      <a:pt x="610" y="315"/>
                    </a:cubicBezTo>
                    <a:close/>
                    <a:moveTo>
                      <a:pt x="610" y="1"/>
                    </a:moveTo>
                    <a:cubicBezTo>
                      <a:pt x="275" y="1"/>
                      <a:pt x="0" y="269"/>
                      <a:pt x="0" y="604"/>
                    </a:cubicBezTo>
                    <a:cubicBezTo>
                      <a:pt x="0" y="932"/>
                      <a:pt x="275" y="1206"/>
                      <a:pt x="610" y="1206"/>
                    </a:cubicBezTo>
                    <a:cubicBezTo>
                      <a:pt x="938" y="1206"/>
                      <a:pt x="1213" y="932"/>
                      <a:pt x="1213" y="604"/>
                    </a:cubicBezTo>
                    <a:cubicBezTo>
                      <a:pt x="1213" y="269"/>
                      <a:pt x="938" y="1"/>
                      <a:pt x="6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>
                <a:extLst>
                  <a:ext uri="{FF2B5EF4-FFF2-40B4-BE49-F238E27FC236}">
                    <a16:creationId xmlns:a16="http://schemas.microsoft.com/office/drawing/2014/main" id="{2A8C4906-99A6-4BC7-58C1-3ECCC341B6E8}"/>
                  </a:ext>
                </a:extLst>
              </p:cNvPr>
              <p:cNvSpPr/>
              <p:nvPr/>
            </p:nvSpPr>
            <p:spPr>
              <a:xfrm flipH="1">
                <a:off x="7341026" y="3027639"/>
                <a:ext cx="676984" cy="959921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4609" extrusionOk="0">
                    <a:moveTo>
                      <a:pt x="88" y="1"/>
                    </a:moveTo>
                    <a:lnTo>
                      <a:pt x="1" y="94"/>
                    </a:lnTo>
                    <a:lnTo>
                      <a:pt x="6143" y="6236"/>
                    </a:lnTo>
                    <a:lnTo>
                      <a:pt x="6143" y="10537"/>
                    </a:lnTo>
                    <a:lnTo>
                      <a:pt x="10215" y="14609"/>
                    </a:lnTo>
                    <a:lnTo>
                      <a:pt x="10302" y="14515"/>
                    </a:lnTo>
                    <a:lnTo>
                      <a:pt x="6270" y="10483"/>
                    </a:lnTo>
                    <a:lnTo>
                      <a:pt x="6270" y="61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>
                <a:extLst>
                  <a:ext uri="{FF2B5EF4-FFF2-40B4-BE49-F238E27FC236}">
                    <a16:creationId xmlns:a16="http://schemas.microsoft.com/office/drawing/2014/main" id="{54B5DD7C-BE7C-9F6E-D381-DCAF557BFA81}"/>
                  </a:ext>
                </a:extLst>
              </p:cNvPr>
              <p:cNvSpPr/>
              <p:nvPr/>
            </p:nvSpPr>
            <p:spPr>
              <a:xfrm flipH="1">
                <a:off x="5570944" y="-190791"/>
                <a:ext cx="1878906" cy="2617787"/>
              </a:xfrm>
              <a:custGeom>
                <a:avLst/>
                <a:gdLst/>
                <a:ahLst/>
                <a:cxnLst/>
                <a:rect l="l" t="t" r="r" b="b"/>
                <a:pathLst>
                  <a:path w="28595" h="39840" extrusionOk="0">
                    <a:moveTo>
                      <a:pt x="229" y="0"/>
                    </a:moveTo>
                    <a:lnTo>
                      <a:pt x="1" y="221"/>
                    </a:lnTo>
                    <a:lnTo>
                      <a:pt x="6290" y="6511"/>
                    </a:lnTo>
                    <a:lnTo>
                      <a:pt x="6290" y="24227"/>
                    </a:lnTo>
                    <a:lnTo>
                      <a:pt x="14830" y="32767"/>
                    </a:lnTo>
                    <a:lnTo>
                      <a:pt x="14877" y="32807"/>
                    </a:lnTo>
                    <a:lnTo>
                      <a:pt x="28273" y="32807"/>
                    </a:lnTo>
                    <a:lnTo>
                      <a:pt x="28273" y="39840"/>
                    </a:lnTo>
                    <a:lnTo>
                      <a:pt x="28595" y="39840"/>
                    </a:lnTo>
                    <a:lnTo>
                      <a:pt x="28595" y="32492"/>
                    </a:lnTo>
                    <a:lnTo>
                      <a:pt x="15004" y="32492"/>
                    </a:lnTo>
                    <a:lnTo>
                      <a:pt x="6605" y="24093"/>
                    </a:lnTo>
                    <a:lnTo>
                      <a:pt x="6605" y="6377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>
                <a:extLst>
                  <a:ext uri="{FF2B5EF4-FFF2-40B4-BE49-F238E27FC236}">
                    <a16:creationId xmlns:a16="http://schemas.microsoft.com/office/drawing/2014/main" id="{C540958A-6934-3D78-0DAE-21A83E70DC6D}"/>
                  </a:ext>
                </a:extLst>
              </p:cNvPr>
              <p:cNvSpPr/>
              <p:nvPr/>
            </p:nvSpPr>
            <p:spPr>
              <a:xfrm flipH="1">
                <a:off x="6592443" y="1511464"/>
                <a:ext cx="323544" cy="323544"/>
              </a:xfrm>
              <a:custGeom>
                <a:avLst/>
                <a:gdLst/>
                <a:ahLst/>
                <a:cxnLst/>
                <a:rect l="l" t="t" r="r" b="b"/>
                <a:pathLst>
                  <a:path w="4924" h="4924" extrusionOk="0">
                    <a:moveTo>
                      <a:pt x="0" y="1"/>
                    </a:moveTo>
                    <a:lnTo>
                      <a:pt x="2465" y="2459"/>
                    </a:lnTo>
                    <a:lnTo>
                      <a:pt x="4924" y="4924"/>
                    </a:lnTo>
                    <a:lnTo>
                      <a:pt x="4924" y="3517"/>
                    </a:lnTo>
                    <a:lnTo>
                      <a:pt x="3162" y="1756"/>
                    </a:lnTo>
                    <a:lnTo>
                      <a:pt x="1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>
                <a:extLst>
                  <a:ext uri="{FF2B5EF4-FFF2-40B4-BE49-F238E27FC236}">
                    <a16:creationId xmlns:a16="http://schemas.microsoft.com/office/drawing/2014/main" id="{C3545878-93FC-B436-DA06-EAA0823F6310}"/>
                  </a:ext>
                </a:extLst>
              </p:cNvPr>
              <p:cNvSpPr/>
              <p:nvPr/>
            </p:nvSpPr>
            <p:spPr>
              <a:xfrm flipH="1">
                <a:off x="5541938" y="2416373"/>
                <a:ext cx="79309" cy="79243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06" extrusionOk="0">
                    <a:moveTo>
                      <a:pt x="604" y="315"/>
                    </a:moveTo>
                    <a:cubicBezTo>
                      <a:pt x="758" y="315"/>
                      <a:pt x="885" y="442"/>
                      <a:pt x="885" y="603"/>
                    </a:cubicBezTo>
                    <a:cubicBezTo>
                      <a:pt x="885" y="757"/>
                      <a:pt x="758" y="884"/>
                      <a:pt x="604" y="884"/>
                    </a:cubicBezTo>
                    <a:cubicBezTo>
                      <a:pt x="443" y="884"/>
                      <a:pt x="316" y="757"/>
                      <a:pt x="316" y="603"/>
                    </a:cubicBezTo>
                    <a:cubicBezTo>
                      <a:pt x="316" y="442"/>
                      <a:pt x="443" y="315"/>
                      <a:pt x="604" y="315"/>
                    </a:cubicBezTo>
                    <a:close/>
                    <a:moveTo>
                      <a:pt x="604" y="0"/>
                    </a:moveTo>
                    <a:cubicBezTo>
                      <a:pt x="269" y="0"/>
                      <a:pt x="1" y="268"/>
                      <a:pt x="1" y="603"/>
                    </a:cubicBezTo>
                    <a:cubicBezTo>
                      <a:pt x="1" y="938"/>
                      <a:pt x="269" y="1206"/>
                      <a:pt x="604" y="1206"/>
                    </a:cubicBezTo>
                    <a:cubicBezTo>
                      <a:pt x="939" y="1206"/>
                      <a:pt x="1207" y="938"/>
                      <a:pt x="1207" y="603"/>
                    </a:cubicBezTo>
                    <a:cubicBezTo>
                      <a:pt x="1207" y="268"/>
                      <a:pt x="932" y="0"/>
                      <a:pt x="6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>
                <a:extLst>
                  <a:ext uri="{FF2B5EF4-FFF2-40B4-BE49-F238E27FC236}">
                    <a16:creationId xmlns:a16="http://schemas.microsoft.com/office/drawing/2014/main" id="{FD86DCD7-02BC-46E4-842E-607501782FD5}"/>
                  </a:ext>
                </a:extLst>
              </p:cNvPr>
              <p:cNvSpPr/>
              <p:nvPr/>
            </p:nvSpPr>
            <p:spPr>
              <a:xfrm flipH="1">
                <a:off x="7023271" y="148911"/>
                <a:ext cx="676984" cy="959527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14603" extrusionOk="0">
                    <a:moveTo>
                      <a:pt x="88" y="1"/>
                    </a:moveTo>
                    <a:lnTo>
                      <a:pt x="1" y="88"/>
                    </a:lnTo>
                    <a:lnTo>
                      <a:pt x="4033" y="4127"/>
                    </a:lnTo>
                    <a:lnTo>
                      <a:pt x="4033" y="8427"/>
                    </a:lnTo>
                    <a:lnTo>
                      <a:pt x="10215" y="14603"/>
                    </a:lnTo>
                    <a:lnTo>
                      <a:pt x="10302" y="14516"/>
                    </a:lnTo>
                    <a:lnTo>
                      <a:pt x="4160" y="8373"/>
                    </a:lnTo>
                    <a:lnTo>
                      <a:pt x="4160" y="407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>
                <a:extLst>
                  <a:ext uri="{FF2B5EF4-FFF2-40B4-BE49-F238E27FC236}">
                    <a16:creationId xmlns:a16="http://schemas.microsoft.com/office/drawing/2014/main" id="{8005CAE6-56EE-C5EE-3F60-CE71A8E8B481}"/>
                  </a:ext>
                </a:extLst>
              </p:cNvPr>
              <p:cNvSpPr/>
              <p:nvPr/>
            </p:nvSpPr>
            <p:spPr>
              <a:xfrm flipH="1">
                <a:off x="5578462" y="1954654"/>
                <a:ext cx="484593" cy="284842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335" extrusionOk="0">
                    <a:moveTo>
                      <a:pt x="87" y="1"/>
                    </a:moveTo>
                    <a:lnTo>
                      <a:pt x="0" y="95"/>
                    </a:lnTo>
                    <a:lnTo>
                      <a:pt x="2077" y="2171"/>
                    </a:lnTo>
                    <a:lnTo>
                      <a:pt x="5124" y="2171"/>
                    </a:lnTo>
                    <a:lnTo>
                      <a:pt x="7281" y="4334"/>
                    </a:lnTo>
                    <a:lnTo>
                      <a:pt x="7375" y="4241"/>
                    </a:lnTo>
                    <a:lnTo>
                      <a:pt x="5178" y="2044"/>
                    </a:lnTo>
                    <a:lnTo>
                      <a:pt x="2130" y="2044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>
                <a:extLst>
                  <a:ext uri="{FF2B5EF4-FFF2-40B4-BE49-F238E27FC236}">
                    <a16:creationId xmlns:a16="http://schemas.microsoft.com/office/drawing/2014/main" id="{70C6C51C-B1CB-6701-BC5B-3266829D4BED}"/>
                  </a:ext>
                </a:extLst>
              </p:cNvPr>
              <p:cNvSpPr/>
              <p:nvPr/>
            </p:nvSpPr>
            <p:spPr>
              <a:xfrm flipH="1">
                <a:off x="6893908" y="2465192"/>
                <a:ext cx="60385" cy="6077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25" extrusionOk="0">
                    <a:moveTo>
                      <a:pt x="1" y="1"/>
                    </a:moveTo>
                    <a:lnTo>
                      <a:pt x="1" y="925"/>
                    </a:lnTo>
                    <a:lnTo>
                      <a:pt x="918" y="92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>
                <a:extLst>
                  <a:ext uri="{FF2B5EF4-FFF2-40B4-BE49-F238E27FC236}">
                    <a16:creationId xmlns:a16="http://schemas.microsoft.com/office/drawing/2014/main" id="{492175CF-C265-69B8-F149-C784F8DA3D3D}"/>
                  </a:ext>
                </a:extLst>
              </p:cNvPr>
              <p:cNvSpPr/>
              <p:nvPr/>
            </p:nvSpPr>
            <p:spPr>
              <a:xfrm flipH="1">
                <a:off x="7793953" y="2112218"/>
                <a:ext cx="11499" cy="7227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100" extrusionOk="0">
                    <a:moveTo>
                      <a:pt x="1" y="1"/>
                    </a:moveTo>
                    <a:lnTo>
                      <a:pt x="1" y="1099"/>
                    </a:lnTo>
                    <a:lnTo>
                      <a:pt x="175" y="109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>
                <a:extLst>
                  <a:ext uri="{FF2B5EF4-FFF2-40B4-BE49-F238E27FC236}">
                    <a16:creationId xmlns:a16="http://schemas.microsoft.com/office/drawing/2014/main" id="{A11BF4C0-1252-70DA-0743-64934AF64EA3}"/>
                  </a:ext>
                </a:extLst>
              </p:cNvPr>
              <p:cNvSpPr/>
              <p:nvPr/>
            </p:nvSpPr>
            <p:spPr>
              <a:xfrm flipH="1">
                <a:off x="7763529" y="2142574"/>
                <a:ext cx="71818" cy="11565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76" extrusionOk="0">
                    <a:moveTo>
                      <a:pt x="0" y="1"/>
                    </a:moveTo>
                    <a:lnTo>
                      <a:pt x="0" y="175"/>
                    </a:lnTo>
                    <a:lnTo>
                      <a:pt x="1092" y="175"/>
                    </a:lnTo>
                    <a:lnTo>
                      <a:pt x="10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>
                <a:extLst>
                  <a:ext uri="{FF2B5EF4-FFF2-40B4-BE49-F238E27FC236}">
                    <a16:creationId xmlns:a16="http://schemas.microsoft.com/office/drawing/2014/main" id="{F2B16B74-5E1E-A2DF-4F36-E47208152AA6}"/>
                  </a:ext>
                </a:extLst>
              </p:cNvPr>
              <p:cNvSpPr/>
              <p:nvPr/>
            </p:nvSpPr>
            <p:spPr>
              <a:xfrm flipH="1">
                <a:off x="7640330" y="2134689"/>
                <a:ext cx="7050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58" extrusionOk="0">
                    <a:moveTo>
                      <a:pt x="631" y="0"/>
                    </a:moveTo>
                    <a:lnTo>
                      <a:pt x="1" y="757"/>
                    </a:lnTo>
                    <a:lnTo>
                      <a:pt x="450" y="757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>
                <a:extLst>
                  <a:ext uri="{FF2B5EF4-FFF2-40B4-BE49-F238E27FC236}">
                    <a16:creationId xmlns:a16="http://schemas.microsoft.com/office/drawing/2014/main" id="{D4738C85-47FC-4E98-46B2-A3F2B8A2AA72}"/>
                  </a:ext>
                </a:extLst>
              </p:cNvPr>
              <p:cNvSpPr/>
              <p:nvPr/>
            </p:nvSpPr>
            <p:spPr>
              <a:xfrm flipH="1">
                <a:off x="7586648" y="2134689"/>
                <a:ext cx="70438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758" extrusionOk="0">
                    <a:moveTo>
                      <a:pt x="623" y="0"/>
                    </a:moveTo>
                    <a:lnTo>
                      <a:pt x="0" y="757"/>
                    </a:lnTo>
                    <a:lnTo>
                      <a:pt x="442" y="757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>
                <a:extLst>
                  <a:ext uri="{FF2B5EF4-FFF2-40B4-BE49-F238E27FC236}">
                    <a16:creationId xmlns:a16="http://schemas.microsoft.com/office/drawing/2014/main" id="{7B981692-0764-3A87-AFC9-C275AB6E18DE}"/>
                  </a:ext>
                </a:extLst>
              </p:cNvPr>
              <p:cNvSpPr/>
              <p:nvPr/>
            </p:nvSpPr>
            <p:spPr>
              <a:xfrm flipH="1">
                <a:off x="7533361" y="2134689"/>
                <a:ext cx="7004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758" extrusionOk="0">
                    <a:moveTo>
                      <a:pt x="623" y="0"/>
                    </a:moveTo>
                    <a:lnTo>
                      <a:pt x="0" y="757"/>
                    </a:lnTo>
                    <a:lnTo>
                      <a:pt x="442" y="757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>
                <a:extLst>
                  <a:ext uri="{FF2B5EF4-FFF2-40B4-BE49-F238E27FC236}">
                    <a16:creationId xmlns:a16="http://schemas.microsoft.com/office/drawing/2014/main" id="{32EC3D8F-F99D-83AE-0FEF-35BD2A3594CA}"/>
                  </a:ext>
                </a:extLst>
              </p:cNvPr>
              <p:cNvSpPr/>
              <p:nvPr/>
            </p:nvSpPr>
            <p:spPr>
              <a:xfrm flipH="1">
                <a:off x="7288670" y="2376292"/>
                <a:ext cx="136080" cy="22078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336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2070" y="335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>
                <a:extLst>
                  <a:ext uri="{FF2B5EF4-FFF2-40B4-BE49-F238E27FC236}">
                    <a16:creationId xmlns:a16="http://schemas.microsoft.com/office/drawing/2014/main" id="{516AC4E5-A122-578E-A9E1-BEDE5A421A8A}"/>
                  </a:ext>
                </a:extLst>
              </p:cNvPr>
              <p:cNvSpPr/>
              <p:nvPr/>
            </p:nvSpPr>
            <p:spPr>
              <a:xfrm flipH="1">
                <a:off x="7194054" y="2376292"/>
                <a:ext cx="68270" cy="22078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336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1038" y="335"/>
                    </a:ln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>
                <a:extLst>
                  <a:ext uri="{FF2B5EF4-FFF2-40B4-BE49-F238E27FC236}">
                    <a16:creationId xmlns:a16="http://schemas.microsoft.com/office/drawing/2014/main" id="{85EA0D90-A38E-CBC7-51DF-85C066C3016A}"/>
                  </a:ext>
                </a:extLst>
              </p:cNvPr>
              <p:cNvSpPr/>
              <p:nvPr/>
            </p:nvSpPr>
            <p:spPr>
              <a:xfrm flipH="1">
                <a:off x="7152266" y="2376292"/>
                <a:ext cx="21618" cy="2207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36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329" y="335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>
                <a:extLst>
                  <a:ext uri="{FF2B5EF4-FFF2-40B4-BE49-F238E27FC236}">
                    <a16:creationId xmlns:a16="http://schemas.microsoft.com/office/drawing/2014/main" id="{601F4634-3863-B5C9-270C-276769C44597}"/>
                  </a:ext>
                </a:extLst>
              </p:cNvPr>
              <p:cNvSpPr/>
              <p:nvPr/>
            </p:nvSpPr>
            <p:spPr>
              <a:xfrm flipH="1">
                <a:off x="7037393" y="2113138"/>
                <a:ext cx="943625" cy="278600"/>
              </a:xfrm>
              <a:custGeom>
                <a:avLst/>
                <a:gdLst/>
                <a:ahLst/>
                <a:cxnLst/>
                <a:rect l="l" t="t" r="r" b="b"/>
                <a:pathLst>
                  <a:path w="14361" h="4240" extrusionOk="0">
                    <a:moveTo>
                      <a:pt x="134" y="0"/>
                    </a:moveTo>
                    <a:lnTo>
                      <a:pt x="0" y="134"/>
                    </a:lnTo>
                    <a:lnTo>
                      <a:pt x="2579" y="2706"/>
                    </a:lnTo>
                    <a:lnTo>
                      <a:pt x="12700" y="2706"/>
                    </a:lnTo>
                    <a:lnTo>
                      <a:pt x="14227" y="4240"/>
                    </a:lnTo>
                    <a:lnTo>
                      <a:pt x="14361" y="4106"/>
                    </a:lnTo>
                    <a:lnTo>
                      <a:pt x="12773" y="2525"/>
                    </a:lnTo>
                    <a:lnTo>
                      <a:pt x="2653" y="2525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>
                <a:extLst>
                  <a:ext uri="{FF2B5EF4-FFF2-40B4-BE49-F238E27FC236}">
                    <a16:creationId xmlns:a16="http://schemas.microsoft.com/office/drawing/2014/main" id="{6D19B168-B2CC-E7B2-8A34-9546E9C6A57E}"/>
                  </a:ext>
                </a:extLst>
              </p:cNvPr>
              <p:cNvSpPr/>
              <p:nvPr/>
            </p:nvSpPr>
            <p:spPr>
              <a:xfrm flipH="1">
                <a:off x="5541930" y="2852926"/>
                <a:ext cx="473620" cy="47362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7208" fill="none" extrusionOk="0">
                    <a:moveTo>
                      <a:pt x="7208" y="3604"/>
                    </a:moveTo>
                    <a:cubicBezTo>
                      <a:pt x="7208" y="5593"/>
                      <a:pt x="5593" y="7207"/>
                      <a:pt x="3604" y="7207"/>
                    </a:cubicBezTo>
                    <a:cubicBezTo>
                      <a:pt x="1615" y="7207"/>
                      <a:pt x="1" y="5593"/>
                      <a:pt x="1" y="3604"/>
                    </a:cubicBezTo>
                    <a:cubicBezTo>
                      <a:pt x="1" y="1615"/>
                      <a:pt x="1615" y="0"/>
                      <a:pt x="3604" y="0"/>
                    </a:cubicBezTo>
                    <a:cubicBezTo>
                      <a:pt x="5593" y="0"/>
                      <a:pt x="7208" y="1615"/>
                      <a:pt x="7208" y="36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>
                <a:extLst>
                  <a:ext uri="{FF2B5EF4-FFF2-40B4-BE49-F238E27FC236}">
                    <a16:creationId xmlns:a16="http://schemas.microsoft.com/office/drawing/2014/main" id="{2BE668DF-5EB3-99F5-CA6A-1DA3C449F9C2}"/>
                  </a:ext>
                </a:extLst>
              </p:cNvPr>
              <p:cNvSpPr/>
              <p:nvPr/>
            </p:nvSpPr>
            <p:spPr>
              <a:xfrm flipH="1">
                <a:off x="5644044" y="2750818"/>
                <a:ext cx="136015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2070" y="32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>
                <a:extLst>
                  <a:ext uri="{FF2B5EF4-FFF2-40B4-BE49-F238E27FC236}">
                    <a16:creationId xmlns:a16="http://schemas.microsoft.com/office/drawing/2014/main" id="{20FF1573-74EA-C850-2029-46A3146488E2}"/>
                  </a:ext>
                </a:extLst>
              </p:cNvPr>
              <p:cNvSpPr/>
              <p:nvPr/>
            </p:nvSpPr>
            <p:spPr>
              <a:xfrm flipH="1">
                <a:off x="5549823" y="2750818"/>
                <a:ext cx="67876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1032" y="329"/>
                    </a:lnTo>
                    <a:lnTo>
                      <a:pt x="1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>
                <a:extLst>
                  <a:ext uri="{FF2B5EF4-FFF2-40B4-BE49-F238E27FC236}">
                    <a16:creationId xmlns:a16="http://schemas.microsoft.com/office/drawing/2014/main" id="{5FC64BAD-4238-135D-9172-89F2895E8D46}"/>
                  </a:ext>
                </a:extLst>
              </p:cNvPr>
              <p:cNvSpPr/>
              <p:nvPr/>
            </p:nvSpPr>
            <p:spPr>
              <a:xfrm flipH="1">
                <a:off x="5508035" y="2750818"/>
                <a:ext cx="21618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328" y="32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>
                <a:extLst>
                  <a:ext uri="{FF2B5EF4-FFF2-40B4-BE49-F238E27FC236}">
                    <a16:creationId xmlns:a16="http://schemas.microsoft.com/office/drawing/2014/main" id="{DE39C2CB-8414-EC12-20FE-B921F7145C54}"/>
                  </a:ext>
                </a:extLst>
              </p:cNvPr>
              <p:cNvSpPr/>
              <p:nvPr/>
            </p:nvSpPr>
            <p:spPr>
              <a:xfrm flipH="1">
                <a:off x="5497455" y="3319441"/>
                <a:ext cx="67876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032" y="168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>
                <a:extLst>
                  <a:ext uri="{FF2B5EF4-FFF2-40B4-BE49-F238E27FC236}">
                    <a16:creationId xmlns:a16="http://schemas.microsoft.com/office/drawing/2014/main" id="{4D8FDF55-0107-8589-DFC3-D781C58D2A9F}"/>
                  </a:ext>
                </a:extLst>
              </p:cNvPr>
              <p:cNvSpPr/>
              <p:nvPr/>
            </p:nvSpPr>
            <p:spPr>
              <a:xfrm flipH="1">
                <a:off x="5450410" y="3319441"/>
                <a:ext cx="339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8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516" y="168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>
                <a:extLst>
                  <a:ext uri="{FF2B5EF4-FFF2-40B4-BE49-F238E27FC236}">
                    <a16:creationId xmlns:a16="http://schemas.microsoft.com/office/drawing/2014/main" id="{B14EC143-A3CE-605D-2258-26650067E173}"/>
                  </a:ext>
                </a:extLst>
              </p:cNvPr>
              <p:cNvSpPr/>
              <p:nvPr/>
            </p:nvSpPr>
            <p:spPr>
              <a:xfrm flipH="1">
                <a:off x="5429253" y="3319441"/>
                <a:ext cx="111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68" y="16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>
                <a:extLst>
                  <a:ext uri="{FF2B5EF4-FFF2-40B4-BE49-F238E27FC236}">
                    <a16:creationId xmlns:a16="http://schemas.microsoft.com/office/drawing/2014/main" id="{8918C9F4-96C1-5D23-3C26-8E665AD85F58}"/>
                  </a:ext>
                </a:extLst>
              </p:cNvPr>
              <p:cNvSpPr/>
              <p:nvPr/>
            </p:nvSpPr>
            <p:spPr>
              <a:xfrm flipH="1">
                <a:off x="6539181" y="3462878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>
                <a:extLst>
                  <a:ext uri="{FF2B5EF4-FFF2-40B4-BE49-F238E27FC236}">
                    <a16:creationId xmlns:a16="http://schemas.microsoft.com/office/drawing/2014/main" id="{C85E5483-8932-1264-4D80-F9AA4E12F38D}"/>
                  </a:ext>
                </a:extLst>
              </p:cNvPr>
              <p:cNvSpPr/>
              <p:nvPr/>
            </p:nvSpPr>
            <p:spPr>
              <a:xfrm flipH="1">
                <a:off x="7479679" y="2134689"/>
                <a:ext cx="7004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758" extrusionOk="0">
                    <a:moveTo>
                      <a:pt x="623" y="0"/>
                    </a:moveTo>
                    <a:lnTo>
                      <a:pt x="0" y="757"/>
                    </a:lnTo>
                    <a:lnTo>
                      <a:pt x="442" y="757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>
                <a:extLst>
                  <a:ext uri="{FF2B5EF4-FFF2-40B4-BE49-F238E27FC236}">
                    <a16:creationId xmlns:a16="http://schemas.microsoft.com/office/drawing/2014/main" id="{29B8F70D-D5FA-CBFD-8953-1379E1462B57}"/>
                  </a:ext>
                </a:extLst>
              </p:cNvPr>
              <p:cNvSpPr/>
              <p:nvPr/>
            </p:nvSpPr>
            <p:spPr>
              <a:xfrm flipH="1">
                <a:off x="7425997" y="2134689"/>
                <a:ext cx="70504" cy="4980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758" extrusionOk="0">
                    <a:moveTo>
                      <a:pt x="630" y="0"/>
                    </a:moveTo>
                    <a:lnTo>
                      <a:pt x="1" y="757"/>
                    </a:lnTo>
                    <a:lnTo>
                      <a:pt x="443" y="757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>
                <a:extLst>
                  <a:ext uri="{FF2B5EF4-FFF2-40B4-BE49-F238E27FC236}">
                    <a16:creationId xmlns:a16="http://schemas.microsoft.com/office/drawing/2014/main" id="{95DDA86D-1925-F5C6-4AAF-99F31EFFBE67}"/>
                  </a:ext>
                </a:extLst>
              </p:cNvPr>
              <p:cNvSpPr/>
              <p:nvPr/>
            </p:nvSpPr>
            <p:spPr>
              <a:xfrm flipH="1">
                <a:off x="6324433" y="3832608"/>
                <a:ext cx="91136" cy="911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214" y="1387"/>
                    </a:lnTo>
                    <a:lnTo>
                      <a:pt x="214" y="215"/>
                    </a:lnTo>
                    <a:lnTo>
                      <a:pt x="1387" y="21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8" name="Google Shape;1358;p38">
              <a:extLst>
                <a:ext uri="{FF2B5EF4-FFF2-40B4-BE49-F238E27FC236}">
                  <a16:creationId xmlns:a16="http://schemas.microsoft.com/office/drawing/2014/main" id="{45DD2654-9035-F588-B968-908D28F21BDF}"/>
                </a:ext>
              </a:extLst>
            </p:cNvPr>
            <p:cNvGrpSpPr/>
            <p:nvPr/>
          </p:nvGrpSpPr>
          <p:grpSpPr>
            <a:xfrm>
              <a:off x="5697704" y="1353573"/>
              <a:ext cx="2674134" cy="2546856"/>
              <a:chOff x="5697704" y="1353573"/>
              <a:chExt cx="2674134" cy="2546856"/>
            </a:xfrm>
          </p:grpSpPr>
          <p:grpSp>
            <p:nvGrpSpPr>
              <p:cNvPr id="1359" name="Google Shape;1359;p38">
                <a:extLst>
                  <a:ext uri="{FF2B5EF4-FFF2-40B4-BE49-F238E27FC236}">
                    <a16:creationId xmlns:a16="http://schemas.microsoft.com/office/drawing/2014/main" id="{290359AC-CBEF-F43D-DCAE-3E0E754EA4D8}"/>
                  </a:ext>
                </a:extLst>
              </p:cNvPr>
              <p:cNvGrpSpPr/>
              <p:nvPr/>
            </p:nvGrpSpPr>
            <p:grpSpPr>
              <a:xfrm>
                <a:off x="5697704" y="1800638"/>
                <a:ext cx="2674134" cy="2099791"/>
                <a:chOff x="5697704" y="1800638"/>
                <a:chExt cx="2674134" cy="2099791"/>
              </a:xfrm>
            </p:grpSpPr>
            <p:sp>
              <p:nvSpPr>
                <p:cNvPr id="1360" name="Google Shape;1360;p38">
                  <a:extLst>
                    <a:ext uri="{FF2B5EF4-FFF2-40B4-BE49-F238E27FC236}">
                      <a16:creationId xmlns:a16="http://schemas.microsoft.com/office/drawing/2014/main" id="{7AA52EEE-845A-F5FA-54ED-C40D94D953D1}"/>
                    </a:ext>
                  </a:extLst>
                </p:cNvPr>
                <p:cNvSpPr/>
                <p:nvPr/>
              </p:nvSpPr>
              <p:spPr>
                <a:xfrm flipH="1">
                  <a:off x="6239442" y="1800638"/>
                  <a:ext cx="1690523" cy="1117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8" h="17014" extrusionOk="0">
                      <a:moveTo>
                        <a:pt x="0" y="1"/>
                      </a:moveTo>
                      <a:lnTo>
                        <a:pt x="4876" y="4883"/>
                      </a:lnTo>
                      <a:lnTo>
                        <a:pt x="4876" y="6116"/>
                      </a:lnTo>
                      <a:lnTo>
                        <a:pt x="9465" y="10704"/>
                      </a:lnTo>
                      <a:lnTo>
                        <a:pt x="11829" y="10704"/>
                      </a:lnTo>
                      <a:lnTo>
                        <a:pt x="18145" y="17013"/>
                      </a:lnTo>
                      <a:lnTo>
                        <a:pt x="25727" y="17013"/>
                      </a:lnTo>
                      <a:lnTo>
                        <a:pt x="22934" y="14227"/>
                      </a:lnTo>
                      <a:lnTo>
                        <a:pt x="22934" y="12178"/>
                      </a:lnTo>
                      <a:lnTo>
                        <a:pt x="18534" y="7784"/>
                      </a:lnTo>
                      <a:lnTo>
                        <a:pt x="15077" y="7784"/>
                      </a:lnTo>
                      <a:lnTo>
                        <a:pt x="730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8">
                  <a:extLst>
                    <a:ext uri="{FF2B5EF4-FFF2-40B4-BE49-F238E27FC236}">
                      <a16:creationId xmlns:a16="http://schemas.microsoft.com/office/drawing/2014/main" id="{3DD15693-3046-3D92-C2BA-A84E8D543AE3}"/>
                    </a:ext>
                  </a:extLst>
                </p:cNvPr>
                <p:cNvSpPr/>
                <p:nvPr/>
              </p:nvSpPr>
              <p:spPr>
                <a:xfrm flipH="1">
                  <a:off x="7161901" y="2772370"/>
                  <a:ext cx="1209938" cy="71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10865" extrusionOk="0">
                      <a:moveTo>
                        <a:pt x="6799" y="1"/>
                      </a:moveTo>
                      <a:lnTo>
                        <a:pt x="1" y="48"/>
                      </a:lnTo>
                      <a:lnTo>
                        <a:pt x="7254" y="7295"/>
                      </a:lnTo>
                      <a:lnTo>
                        <a:pt x="10503" y="7295"/>
                      </a:lnTo>
                      <a:lnTo>
                        <a:pt x="14080" y="10865"/>
                      </a:lnTo>
                      <a:lnTo>
                        <a:pt x="18413" y="10865"/>
                      </a:lnTo>
                      <a:lnTo>
                        <a:pt x="9646" y="2104"/>
                      </a:lnTo>
                      <a:lnTo>
                        <a:pt x="8895" y="2104"/>
                      </a:lnTo>
                      <a:lnTo>
                        <a:pt x="679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8">
                  <a:extLst>
                    <a:ext uri="{FF2B5EF4-FFF2-40B4-BE49-F238E27FC236}">
                      <a16:creationId xmlns:a16="http://schemas.microsoft.com/office/drawing/2014/main" id="{A6111762-8AEC-E6BD-B65E-455010B06C51}"/>
                    </a:ext>
                  </a:extLst>
                </p:cNvPr>
                <p:cNvSpPr/>
                <p:nvPr/>
              </p:nvSpPr>
              <p:spPr>
                <a:xfrm flipH="1">
                  <a:off x="5697704" y="3186517"/>
                  <a:ext cx="1209478" cy="713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07" h="10865" extrusionOk="0">
                      <a:moveTo>
                        <a:pt x="0" y="1"/>
                      </a:moveTo>
                      <a:lnTo>
                        <a:pt x="8761" y="8768"/>
                      </a:lnTo>
                      <a:lnTo>
                        <a:pt x="9512" y="8768"/>
                      </a:lnTo>
                      <a:lnTo>
                        <a:pt x="11608" y="10865"/>
                      </a:lnTo>
                      <a:lnTo>
                        <a:pt x="18407" y="10824"/>
                      </a:lnTo>
                      <a:lnTo>
                        <a:pt x="11159" y="3577"/>
                      </a:lnTo>
                      <a:lnTo>
                        <a:pt x="7904" y="3577"/>
                      </a:lnTo>
                      <a:lnTo>
                        <a:pt x="43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3" name="Google Shape;1363;p38">
                <a:extLst>
                  <a:ext uri="{FF2B5EF4-FFF2-40B4-BE49-F238E27FC236}">
                    <a16:creationId xmlns:a16="http://schemas.microsoft.com/office/drawing/2014/main" id="{33FC50C2-C9FD-16CE-72CB-4C3AC88ADD16}"/>
                  </a:ext>
                </a:extLst>
              </p:cNvPr>
              <p:cNvGrpSpPr/>
              <p:nvPr/>
            </p:nvGrpSpPr>
            <p:grpSpPr>
              <a:xfrm>
                <a:off x="5807530" y="1353573"/>
                <a:ext cx="1943522" cy="2437483"/>
                <a:chOff x="5807530" y="1353573"/>
                <a:chExt cx="1943522" cy="2437483"/>
              </a:xfrm>
            </p:grpSpPr>
            <p:grpSp>
              <p:nvGrpSpPr>
                <p:cNvPr id="1364" name="Google Shape;1364;p38">
                  <a:extLst>
                    <a:ext uri="{FF2B5EF4-FFF2-40B4-BE49-F238E27FC236}">
                      <a16:creationId xmlns:a16="http://schemas.microsoft.com/office/drawing/2014/main" id="{6E0A6E23-1231-E2F5-2E77-DB60E625DC82}"/>
                    </a:ext>
                  </a:extLst>
                </p:cNvPr>
                <p:cNvGrpSpPr/>
                <p:nvPr/>
              </p:nvGrpSpPr>
              <p:grpSpPr>
                <a:xfrm>
                  <a:off x="5807530" y="1509462"/>
                  <a:ext cx="1943511" cy="2281594"/>
                  <a:chOff x="5807530" y="1509462"/>
                  <a:chExt cx="1943511" cy="2281594"/>
                </a:xfrm>
              </p:grpSpPr>
              <p:sp>
                <p:nvSpPr>
                  <p:cNvPr id="1365" name="Google Shape;1365;p38">
                    <a:extLst>
                      <a:ext uri="{FF2B5EF4-FFF2-40B4-BE49-F238E27FC236}">
                        <a16:creationId xmlns:a16="http://schemas.microsoft.com/office/drawing/2014/main" id="{E43EA660-2746-66AF-C6E3-DB8A4F02A6B2}"/>
                      </a:ext>
                    </a:extLst>
                  </p:cNvPr>
                  <p:cNvSpPr/>
                  <p:nvPr/>
                </p:nvSpPr>
                <p:spPr>
                  <a:xfrm>
                    <a:off x="6063283" y="1673107"/>
                    <a:ext cx="1389455" cy="1954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99" h="47115" extrusionOk="0">
                        <a:moveTo>
                          <a:pt x="1" y="0"/>
                        </a:moveTo>
                        <a:lnTo>
                          <a:pt x="1" y="47114"/>
                        </a:lnTo>
                        <a:lnTo>
                          <a:pt x="33499" y="47114"/>
                        </a:lnTo>
                        <a:lnTo>
                          <a:pt x="33499" y="3011"/>
                        </a:lnTo>
                        <a:lnTo>
                          <a:pt x="306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366" name="Google Shape;1366;p38">
                    <a:extLst>
                      <a:ext uri="{FF2B5EF4-FFF2-40B4-BE49-F238E27FC236}">
                        <a16:creationId xmlns:a16="http://schemas.microsoft.com/office/drawing/2014/main" id="{82BDCC22-DF1F-FBED-67ED-F453FA2F9692}"/>
                      </a:ext>
                    </a:extLst>
                  </p:cNvPr>
                  <p:cNvGrpSpPr/>
                  <p:nvPr/>
                </p:nvGrpSpPr>
                <p:grpSpPr>
                  <a:xfrm>
                    <a:off x="5807530" y="1509462"/>
                    <a:ext cx="1943511" cy="2281594"/>
                    <a:chOff x="5121100" y="2075300"/>
                    <a:chExt cx="1171425" cy="1375200"/>
                  </a:xfrm>
                </p:grpSpPr>
                <p:sp>
                  <p:nvSpPr>
                    <p:cNvPr id="1367" name="Google Shape;1367;p38">
                      <a:extLst>
                        <a:ext uri="{FF2B5EF4-FFF2-40B4-BE49-F238E27FC236}">
                          <a16:creationId xmlns:a16="http://schemas.microsoft.com/office/drawing/2014/main" id="{6E0E3B7A-4D65-85A9-12DC-FBA3D5404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3975" y="3377250"/>
                      <a:ext cx="73275" cy="73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31" h="2930" extrusionOk="0">
                          <a:moveTo>
                            <a:pt x="1" y="0"/>
                          </a:moveTo>
                          <a:lnTo>
                            <a:pt x="1" y="2930"/>
                          </a:lnTo>
                          <a:lnTo>
                            <a:pt x="2930" y="2930"/>
                          </a:lnTo>
                          <a:lnTo>
                            <a:pt x="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8" name="Google Shape;1368;p38">
                      <a:extLst>
                        <a:ext uri="{FF2B5EF4-FFF2-40B4-BE49-F238E27FC236}">
                          <a16:creationId xmlns:a16="http://schemas.microsoft.com/office/drawing/2014/main" id="{EB2A2883-9E49-7F8D-6163-83A0799F1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5325" y="2075300"/>
                      <a:ext cx="1031750" cy="1375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270" h="55008" fill="none" extrusionOk="0">
                          <a:moveTo>
                            <a:pt x="37757" y="1"/>
                          </a:moveTo>
                          <a:lnTo>
                            <a:pt x="1" y="1"/>
                          </a:lnTo>
                          <a:lnTo>
                            <a:pt x="1" y="55008"/>
                          </a:lnTo>
                          <a:lnTo>
                            <a:pt x="41270" y="55008"/>
                          </a:lnTo>
                          <a:lnTo>
                            <a:pt x="41270" y="3527"/>
                          </a:ln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miter lim="13561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38">
                      <a:extLst>
                        <a:ext uri="{FF2B5EF4-FFF2-40B4-BE49-F238E27FC236}">
                          <a16:creationId xmlns:a16="http://schemas.microsoft.com/office/drawing/2014/main" id="{C932FED0-1B65-CAA3-B300-DA1E8ECB2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5250" y="2075300"/>
                      <a:ext cx="173950" cy="33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58" h="1344" fill="none" extrusionOk="0">
                          <a:moveTo>
                            <a:pt x="6958" y="1"/>
                          </a:moveTo>
                          <a:lnTo>
                            <a:pt x="5629" y="1343"/>
                          </a:lnTo>
                          <a:lnTo>
                            <a:pt x="1330" y="1343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miter lim="13561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38">
                      <a:extLst>
                        <a:ext uri="{FF2B5EF4-FFF2-40B4-BE49-F238E27FC236}">
                          <a16:creationId xmlns:a16="http://schemas.microsoft.com/office/drawing/2014/main" id="{3FDC2E66-79CD-1334-0922-1A7E7E00F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350" y="3329775"/>
                      <a:ext cx="29175" cy="2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8" extrusionOk="0">
                          <a:moveTo>
                            <a:pt x="163" y="1"/>
                          </a:moveTo>
                          <a:lnTo>
                            <a:pt x="0" y="150"/>
                          </a:lnTo>
                          <a:lnTo>
                            <a:pt x="1017" y="1167"/>
                          </a:lnTo>
                          <a:lnTo>
                            <a:pt x="1167" y="1004"/>
                          </a:lnTo>
                          <a:lnTo>
                            <a:pt x="16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38">
                      <a:extLst>
                        <a:ext uri="{FF2B5EF4-FFF2-40B4-BE49-F238E27FC236}">
                          <a16:creationId xmlns:a16="http://schemas.microsoft.com/office/drawing/2014/main" id="{B6B1819A-DEC7-5581-9611-2108F44ACF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350" y="3329775"/>
                      <a:ext cx="29175" cy="2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8" extrusionOk="0">
                          <a:moveTo>
                            <a:pt x="1017" y="1"/>
                          </a:moveTo>
                          <a:lnTo>
                            <a:pt x="0" y="1004"/>
                          </a:lnTo>
                          <a:lnTo>
                            <a:pt x="163" y="1167"/>
                          </a:lnTo>
                          <a:lnTo>
                            <a:pt x="1167" y="150"/>
                          </a:lnTo>
                          <a:lnTo>
                            <a:pt x="101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38">
                      <a:extLst>
                        <a:ext uri="{FF2B5EF4-FFF2-40B4-BE49-F238E27FC236}">
                          <a16:creationId xmlns:a16="http://schemas.microsoft.com/office/drawing/2014/main" id="{0373CE44-80EF-DA7D-972B-0815AD384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350" y="3420650"/>
                      <a:ext cx="29175" cy="29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7" extrusionOk="0">
                          <a:moveTo>
                            <a:pt x="163" y="0"/>
                          </a:moveTo>
                          <a:lnTo>
                            <a:pt x="0" y="163"/>
                          </a:lnTo>
                          <a:lnTo>
                            <a:pt x="1017" y="1167"/>
                          </a:lnTo>
                          <a:lnTo>
                            <a:pt x="1167" y="1004"/>
                          </a:lnTo>
                          <a:lnTo>
                            <a:pt x="163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38">
                      <a:extLst>
                        <a:ext uri="{FF2B5EF4-FFF2-40B4-BE49-F238E27FC236}">
                          <a16:creationId xmlns:a16="http://schemas.microsoft.com/office/drawing/2014/main" id="{E13FF56C-DC7E-8952-70FC-64E177EAB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350" y="3420650"/>
                      <a:ext cx="29175" cy="29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7" h="1167" extrusionOk="0">
                          <a:moveTo>
                            <a:pt x="1017" y="0"/>
                          </a:moveTo>
                          <a:lnTo>
                            <a:pt x="0" y="1004"/>
                          </a:lnTo>
                          <a:lnTo>
                            <a:pt x="163" y="1167"/>
                          </a:lnTo>
                          <a:lnTo>
                            <a:pt x="1167" y="163"/>
                          </a:lnTo>
                          <a:lnTo>
                            <a:pt x="101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38">
                      <a:extLst>
                        <a:ext uri="{FF2B5EF4-FFF2-40B4-BE49-F238E27FC236}">
                          <a16:creationId xmlns:a16="http://schemas.microsoft.com/office/drawing/2014/main" id="{29C47104-2CD5-B82A-DDC5-8EDB24A17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1100" y="2075300"/>
                      <a:ext cx="15950" cy="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8" h="3948" extrusionOk="0">
                          <a:moveTo>
                            <a:pt x="0" y="1"/>
                          </a:moveTo>
                          <a:lnTo>
                            <a:pt x="0" y="3947"/>
                          </a:lnTo>
                          <a:lnTo>
                            <a:pt x="637" y="3947"/>
                          </a:lnTo>
                          <a:lnTo>
                            <a:pt x="63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8">
                      <a:extLst>
                        <a:ext uri="{FF2B5EF4-FFF2-40B4-BE49-F238E27FC236}">
                          <a16:creationId xmlns:a16="http://schemas.microsoft.com/office/drawing/2014/main" id="{E4CE9CD8-7309-A138-4179-87C94CF31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1100" y="2192950"/>
                      <a:ext cx="15950" cy="49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8" h="1968" extrusionOk="0">
                          <a:moveTo>
                            <a:pt x="0" y="1"/>
                          </a:moveTo>
                          <a:lnTo>
                            <a:pt x="0" y="1967"/>
                          </a:lnTo>
                          <a:lnTo>
                            <a:pt x="637" y="1967"/>
                          </a:lnTo>
                          <a:lnTo>
                            <a:pt x="63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8">
                      <a:extLst>
                        <a:ext uri="{FF2B5EF4-FFF2-40B4-BE49-F238E27FC236}">
                          <a16:creationId xmlns:a16="http://schemas.microsoft.com/office/drawing/2014/main" id="{00FC61D0-259E-CBB7-59AF-73630AB9C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1100" y="2256700"/>
                      <a:ext cx="15950" cy="15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8" h="638" extrusionOk="0">
                          <a:moveTo>
                            <a:pt x="0" y="0"/>
                          </a:moveTo>
                          <a:lnTo>
                            <a:pt x="0" y="638"/>
                          </a:lnTo>
                          <a:lnTo>
                            <a:pt x="637" y="638"/>
                          </a:lnTo>
                          <a:lnTo>
                            <a:pt x="63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377" name="Google Shape;1377;p38">
                    <a:extLst>
                      <a:ext uri="{FF2B5EF4-FFF2-40B4-BE49-F238E27FC236}">
                        <a16:creationId xmlns:a16="http://schemas.microsoft.com/office/drawing/2014/main" id="{CF121172-EF47-0971-B8EA-912A9D2E2E70}"/>
                      </a:ext>
                    </a:extLst>
                  </p:cNvPr>
                  <p:cNvSpPr/>
                  <p:nvPr/>
                </p:nvSpPr>
                <p:spPr>
                  <a:xfrm>
                    <a:off x="6063263" y="1959612"/>
                    <a:ext cx="1389490" cy="1642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43" h="16481" extrusionOk="0">
                        <a:moveTo>
                          <a:pt x="2890" y="6431"/>
                        </a:moveTo>
                        <a:cubicBezTo>
                          <a:pt x="2890" y="6431"/>
                          <a:pt x="2890" y="6431"/>
                          <a:pt x="2890" y="6431"/>
                        </a:cubicBezTo>
                        <a:lnTo>
                          <a:pt x="2890" y="6431"/>
                        </a:lnTo>
                        <a:cubicBezTo>
                          <a:pt x="2890" y="6431"/>
                          <a:pt x="2890" y="6431"/>
                          <a:pt x="2890" y="6431"/>
                        </a:cubicBezTo>
                        <a:close/>
                        <a:moveTo>
                          <a:pt x="7358" y="0"/>
                        </a:moveTo>
                        <a:cubicBezTo>
                          <a:pt x="6837" y="0"/>
                          <a:pt x="6255" y="222"/>
                          <a:pt x="5819" y="504"/>
                        </a:cubicBezTo>
                        <a:cubicBezTo>
                          <a:pt x="5453" y="735"/>
                          <a:pt x="5127" y="1115"/>
                          <a:pt x="5032" y="1549"/>
                        </a:cubicBezTo>
                        <a:cubicBezTo>
                          <a:pt x="4854" y="1519"/>
                          <a:pt x="4671" y="1497"/>
                          <a:pt x="4491" y="1497"/>
                        </a:cubicBezTo>
                        <a:cubicBezTo>
                          <a:pt x="4343" y="1497"/>
                          <a:pt x="4197" y="1512"/>
                          <a:pt x="4056" y="1549"/>
                        </a:cubicBezTo>
                        <a:cubicBezTo>
                          <a:pt x="3568" y="1698"/>
                          <a:pt x="3215" y="2172"/>
                          <a:pt x="3093" y="2688"/>
                        </a:cubicBezTo>
                        <a:cubicBezTo>
                          <a:pt x="2957" y="3285"/>
                          <a:pt x="3066" y="3936"/>
                          <a:pt x="3107" y="4532"/>
                        </a:cubicBezTo>
                        <a:cubicBezTo>
                          <a:pt x="3147" y="4858"/>
                          <a:pt x="3147" y="5197"/>
                          <a:pt x="3093" y="5522"/>
                        </a:cubicBezTo>
                        <a:cubicBezTo>
                          <a:pt x="3080" y="5603"/>
                          <a:pt x="2906" y="6431"/>
                          <a:pt x="2890" y="6431"/>
                        </a:cubicBezTo>
                        <a:cubicBezTo>
                          <a:pt x="2890" y="6431"/>
                          <a:pt x="2890" y="6431"/>
                          <a:pt x="2890" y="6431"/>
                        </a:cubicBezTo>
                        <a:lnTo>
                          <a:pt x="2890" y="6431"/>
                        </a:lnTo>
                        <a:cubicBezTo>
                          <a:pt x="2968" y="6473"/>
                          <a:pt x="3054" y="6492"/>
                          <a:pt x="3138" y="6492"/>
                        </a:cubicBezTo>
                        <a:cubicBezTo>
                          <a:pt x="3275" y="6492"/>
                          <a:pt x="3408" y="6442"/>
                          <a:pt x="3500" y="6350"/>
                        </a:cubicBezTo>
                        <a:lnTo>
                          <a:pt x="3500" y="6350"/>
                        </a:lnTo>
                        <a:cubicBezTo>
                          <a:pt x="3635" y="7245"/>
                          <a:pt x="3432" y="8208"/>
                          <a:pt x="2917" y="8981"/>
                        </a:cubicBezTo>
                        <a:cubicBezTo>
                          <a:pt x="3319" y="9194"/>
                          <a:pt x="3773" y="9314"/>
                          <a:pt x="4234" y="9314"/>
                        </a:cubicBezTo>
                        <a:cubicBezTo>
                          <a:pt x="4301" y="9314"/>
                          <a:pt x="4368" y="9311"/>
                          <a:pt x="4436" y="9306"/>
                        </a:cubicBezTo>
                        <a:cubicBezTo>
                          <a:pt x="4720" y="9279"/>
                          <a:pt x="5005" y="9198"/>
                          <a:pt x="5290" y="9157"/>
                        </a:cubicBezTo>
                        <a:lnTo>
                          <a:pt x="5290" y="9157"/>
                        </a:lnTo>
                        <a:lnTo>
                          <a:pt x="5249" y="9469"/>
                        </a:lnTo>
                        <a:lnTo>
                          <a:pt x="3215" y="10038"/>
                        </a:lnTo>
                        <a:cubicBezTo>
                          <a:pt x="1954" y="10405"/>
                          <a:pt x="991" y="11381"/>
                          <a:pt x="638" y="12642"/>
                        </a:cubicBezTo>
                        <a:lnTo>
                          <a:pt x="1" y="13687"/>
                        </a:lnTo>
                        <a:cubicBezTo>
                          <a:pt x="1818" y="15423"/>
                          <a:pt x="4273" y="16480"/>
                          <a:pt x="6972" y="16480"/>
                        </a:cubicBezTo>
                        <a:cubicBezTo>
                          <a:pt x="9670" y="16480"/>
                          <a:pt x="12125" y="15423"/>
                          <a:pt x="13943" y="13687"/>
                        </a:cubicBezTo>
                        <a:lnTo>
                          <a:pt x="13319" y="12642"/>
                        </a:lnTo>
                        <a:cubicBezTo>
                          <a:pt x="12966" y="11422"/>
                          <a:pt x="11990" y="10432"/>
                          <a:pt x="10742" y="10079"/>
                        </a:cubicBezTo>
                        <a:lnTo>
                          <a:pt x="8708" y="9510"/>
                        </a:lnTo>
                        <a:lnTo>
                          <a:pt x="8653" y="9198"/>
                        </a:lnTo>
                        <a:cubicBezTo>
                          <a:pt x="8938" y="9167"/>
                          <a:pt x="9227" y="9146"/>
                          <a:pt x="9513" y="9146"/>
                        </a:cubicBezTo>
                        <a:cubicBezTo>
                          <a:pt x="9989" y="9146"/>
                          <a:pt x="10459" y="9204"/>
                          <a:pt x="10891" y="9374"/>
                        </a:cubicBezTo>
                        <a:cubicBezTo>
                          <a:pt x="10484" y="8696"/>
                          <a:pt x="10294" y="7977"/>
                          <a:pt x="10213" y="7190"/>
                        </a:cubicBezTo>
                        <a:cubicBezTo>
                          <a:pt x="10219" y="7190"/>
                          <a:pt x="10224" y="7190"/>
                          <a:pt x="10230" y="7190"/>
                        </a:cubicBezTo>
                        <a:cubicBezTo>
                          <a:pt x="10334" y="7190"/>
                          <a:pt x="10453" y="7269"/>
                          <a:pt x="10542" y="7269"/>
                        </a:cubicBezTo>
                        <a:cubicBezTo>
                          <a:pt x="10579" y="7269"/>
                          <a:pt x="10611" y="7256"/>
                          <a:pt x="10633" y="7218"/>
                        </a:cubicBezTo>
                        <a:cubicBezTo>
                          <a:pt x="10647" y="7163"/>
                          <a:pt x="10647" y="7109"/>
                          <a:pt x="10633" y="7055"/>
                        </a:cubicBezTo>
                        <a:cubicBezTo>
                          <a:pt x="10484" y="6228"/>
                          <a:pt x="10972" y="5427"/>
                          <a:pt x="11027" y="4587"/>
                        </a:cubicBezTo>
                        <a:cubicBezTo>
                          <a:pt x="11040" y="4234"/>
                          <a:pt x="11000" y="3854"/>
                          <a:pt x="10905" y="3502"/>
                        </a:cubicBezTo>
                        <a:cubicBezTo>
                          <a:pt x="10701" y="2647"/>
                          <a:pt x="10335" y="1820"/>
                          <a:pt x="9738" y="1182"/>
                        </a:cubicBezTo>
                        <a:cubicBezTo>
                          <a:pt x="9142" y="532"/>
                          <a:pt x="8328" y="70"/>
                          <a:pt x="7446" y="3"/>
                        </a:cubicBezTo>
                        <a:cubicBezTo>
                          <a:pt x="7417" y="1"/>
                          <a:pt x="7388" y="0"/>
                          <a:pt x="735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78" name="Google Shape;1378;p38">
                  <a:extLst>
                    <a:ext uri="{FF2B5EF4-FFF2-40B4-BE49-F238E27FC236}">
                      <a16:creationId xmlns:a16="http://schemas.microsoft.com/office/drawing/2014/main" id="{69DE33A0-CF59-57AA-9224-D506729B7188}"/>
                    </a:ext>
                  </a:extLst>
                </p:cNvPr>
                <p:cNvGrpSpPr/>
                <p:nvPr/>
              </p:nvGrpSpPr>
              <p:grpSpPr>
                <a:xfrm>
                  <a:off x="7145187" y="1353573"/>
                  <a:ext cx="605866" cy="680956"/>
                  <a:chOff x="3474000" y="2758475"/>
                  <a:chExt cx="880875" cy="990050"/>
                </a:xfrm>
              </p:grpSpPr>
              <p:sp>
                <p:nvSpPr>
                  <p:cNvPr id="1379" name="Google Shape;1379;p38">
                    <a:extLst>
                      <a:ext uri="{FF2B5EF4-FFF2-40B4-BE49-F238E27FC236}">
                        <a16:creationId xmlns:a16="http://schemas.microsoft.com/office/drawing/2014/main" id="{812B1C0E-CB87-5404-777D-0CCD3F76B235}"/>
                      </a:ext>
                    </a:extLst>
                  </p:cNvPr>
                  <p:cNvSpPr/>
                  <p:nvPr/>
                </p:nvSpPr>
                <p:spPr>
                  <a:xfrm>
                    <a:off x="3474000" y="2758475"/>
                    <a:ext cx="880875" cy="99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35" h="39602" extrusionOk="0">
                        <a:moveTo>
                          <a:pt x="32332" y="6185"/>
                        </a:moveTo>
                        <a:cubicBezTo>
                          <a:pt x="25388" y="5643"/>
                          <a:pt x="17617" y="1"/>
                          <a:pt x="17617" y="1"/>
                        </a:cubicBezTo>
                        <a:cubicBezTo>
                          <a:pt x="17617" y="1"/>
                          <a:pt x="9846" y="5643"/>
                          <a:pt x="2902" y="6185"/>
                        </a:cubicBezTo>
                        <a:cubicBezTo>
                          <a:pt x="2902" y="6185"/>
                          <a:pt x="0" y="33309"/>
                          <a:pt x="17617" y="39602"/>
                        </a:cubicBezTo>
                        <a:cubicBezTo>
                          <a:pt x="35234" y="33309"/>
                          <a:pt x="32332" y="6185"/>
                          <a:pt x="32332" y="618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8">
                    <a:extLst>
                      <a:ext uri="{FF2B5EF4-FFF2-40B4-BE49-F238E27FC236}">
                        <a16:creationId xmlns:a16="http://schemas.microsoft.com/office/drawing/2014/main" id="{0975A498-E651-D181-089D-63D7E4FCA58F}"/>
                      </a:ext>
                    </a:extLst>
                  </p:cNvPr>
                  <p:cNvSpPr/>
                  <p:nvPr/>
                </p:nvSpPr>
                <p:spPr>
                  <a:xfrm>
                    <a:off x="3828625" y="3082950"/>
                    <a:ext cx="171600" cy="341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64" h="13644" extrusionOk="0">
                        <a:moveTo>
                          <a:pt x="5141" y="6415"/>
                        </a:moveTo>
                        <a:cubicBezTo>
                          <a:pt x="6172" y="5819"/>
                          <a:pt x="6863" y="4707"/>
                          <a:pt x="6863" y="3432"/>
                        </a:cubicBezTo>
                        <a:cubicBezTo>
                          <a:pt x="6863" y="1547"/>
                          <a:pt x="5331" y="1"/>
                          <a:pt x="3432" y="1"/>
                        </a:cubicBezTo>
                        <a:cubicBezTo>
                          <a:pt x="1533" y="1"/>
                          <a:pt x="1" y="1547"/>
                          <a:pt x="1" y="3432"/>
                        </a:cubicBezTo>
                        <a:cubicBezTo>
                          <a:pt x="1" y="4612"/>
                          <a:pt x="584" y="5642"/>
                          <a:pt x="1479" y="6266"/>
                        </a:cubicBezTo>
                        <a:lnTo>
                          <a:pt x="299" y="12152"/>
                        </a:lnTo>
                        <a:cubicBezTo>
                          <a:pt x="150" y="12925"/>
                          <a:pt x="733" y="13644"/>
                          <a:pt x="1533" y="13644"/>
                        </a:cubicBezTo>
                        <a:lnTo>
                          <a:pt x="5277" y="13644"/>
                        </a:lnTo>
                        <a:cubicBezTo>
                          <a:pt x="6090" y="13644"/>
                          <a:pt x="6687" y="12885"/>
                          <a:pt x="6497" y="1209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381" name="Google Shape;1381;p38">
            <a:extLst>
              <a:ext uri="{FF2B5EF4-FFF2-40B4-BE49-F238E27FC236}">
                <a16:creationId xmlns:a16="http://schemas.microsoft.com/office/drawing/2014/main" id="{7F2AD00F-4123-679B-AB5D-A3FCB5815E40}"/>
              </a:ext>
            </a:extLst>
          </p:cNvPr>
          <p:cNvSpPr/>
          <p:nvPr/>
        </p:nvSpPr>
        <p:spPr>
          <a:xfrm flipH="1">
            <a:off x="9419653" y="1640446"/>
            <a:ext cx="79703" cy="79703"/>
          </a:xfrm>
          <a:custGeom>
            <a:avLst/>
            <a:gdLst/>
            <a:ahLst/>
            <a:cxnLst/>
            <a:rect l="l" t="t" r="r" b="b"/>
            <a:pathLst>
              <a:path w="1213" h="1213" extrusionOk="0">
                <a:moveTo>
                  <a:pt x="610" y="322"/>
                </a:moveTo>
                <a:cubicBezTo>
                  <a:pt x="764" y="322"/>
                  <a:pt x="891" y="449"/>
                  <a:pt x="891" y="610"/>
                </a:cubicBezTo>
                <a:cubicBezTo>
                  <a:pt x="891" y="764"/>
                  <a:pt x="764" y="891"/>
                  <a:pt x="610" y="891"/>
                </a:cubicBezTo>
                <a:cubicBezTo>
                  <a:pt x="449" y="891"/>
                  <a:pt x="322" y="764"/>
                  <a:pt x="322" y="610"/>
                </a:cubicBezTo>
                <a:cubicBezTo>
                  <a:pt x="322" y="449"/>
                  <a:pt x="449" y="322"/>
                  <a:pt x="610" y="322"/>
                </a:cubicBezTo>
                <a:close/>
                <a:moveTo>
                  <a:pt x="610" y="0"/>
                </a:moveTo>
                <a:cubicBezTo>
                  <a:pt x="275" y="0"/>
                  <a:pt x="0" y="275"/>
                  <a:pt x="0" y="610"/>
                </a:cubicBezTo>
                <a:cubicBezTo>
                  <a:pt x="0" y="938"/>
                  <a:pt x="275" y="1213"/>
                  <a:pt x="610" y="1213"/>
                </a:cubicBezTo>
                <a:cubicBezTo>
                  <a:pt x="938" y="1213"/>
                  <a:pt x="1213" y="938"/>
                  <a:pt x="1213" y="610"/>
                </a:cubicBezTo>
                <a:cubicBezTo>
                  <a:pt x="1213" y="275"/>
                  <a:pt x="938" y="0"/>
                  <a:pt x="6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38">
            <a:extLst>
              <a:ext uri="{FF2B5EF4-FFF2-40B4-BE49-F238E27FC236}">
                <a16:creationId xmlns:a16="http://schemas.microsoft.com/office/drawing/2014/main" id="{E6A81F09-3598-4FD7-D26D-2B38C18918E9}"/>
              </a:ext>
            </a:extLst>
          </p:cNvPr>
          <p:cNvSpPr/>
          <p:nvPr/>
        </p:nvSpPr>
        <p:spPr>
          <a:xfrm flipH="1">
            <a:off x="8977771" y="1897029"/>
            <a:ext cx="484659" cy="284382"/>
          </a:xfrm>
          <a:custGeom>
            <a:avLst/>
            <a:gdLst/>
            <a:ahLst/>
            <a:cxnLst/>
            <a:rect l="l" t="t" r="r" b="b"/>
            <a:pathLst>
              <a:path w="7376" h="4328" extrusionOk="0">
                <a:moveTo>
                  <a:pt x="88" y="0"/>
                </a:moveTo>
                <a:lnTo>
                  <a:pt x="1" y="87"/>
                </a:lnTo>
                <a:lnTo>
                  <a:pt x="2198" y="2284"/>
                </a:lnTo>
                <a:lnTo>
                  <a:pt x="5239" y="2284"/>
                </a:lnTo>
                <a:lnTo>
                  <a:pt x="7282" y="4327"/>
                </a:lnTo>
                <a:lnTo>
                  <a:pt x="7375" y="4240"/>
                </a:lnTo>
                <a:lnTo>
                  <a:pt x="5292" y="2157"/>
                </a:lnTo>
                <a:lnTo>
                  <a:pt x="2245" y="2157"/>
                </a:lnTo>
                <a:lnTo>
                  <a:pt x="8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8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graphicFrame>
        <p:nvGraphicFramePr>
          <p:cNvPr id="1388" name="Google Shape;1388;p39"/>
          <p:cNvGraphicFramePr/>
          <p:nvPr>
            <p:extLst>
              <p:ext uri="{D42A27DB-BD31-4B8C-83A1-F6EECF244321}">
                <p14:modId xmlns:p14="http://schemas.microsoft.com/office/powerpoint/2010/main" val="2331473999"/>
              </p:ext>
            </p:extLst>
          </p:nvPr>
        </p:nvGraphicFramePr>
        <p:xfrm>
          <a:off x="720000" y="16148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{73E94301-261A-4032-B1BD-BA5F2558B4D8}</a:tableStyleId>
              </a:tblPr>
              <a:tblGrid>
                <a:gridCol w="1309938">
                  <a:extLst>
                    <a:ext uri="{9D8B030D-6E8A-4147-A177-3AD203B41FA5}">
                      <a16:colId xmlns:a16="http://schemas.microsoft.com/office/drawing/2014/main" val="2282022601"/>
                    </a:ext>
                  </a:extLst>
                </a:gridCol>
                <a:gridCol w="130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062">
                  <a:extLst>
                    <a:ext uri="{9D8B030D-6E8A-4147-A177-3AD203B41FA5}">
                      <a16:colId xmlns:a16="http://schemas.microsoft.com/office/drawing/2014/main" val="1684340983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GROUP NO 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BATCH</a:t>
                      </a: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1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ROLL NUMBER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 NAME 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G05</a:t>
                      </a:r>
                      <a:endParaRPr sz="11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S2</a:t>
                      </a:r>
                      <a:endParaRPr sz="1100" b="1" u="none" dirty="0">
                        <a:solidFill>
                          <a:schemeClr val="dk1"/>
                        </a:solidFill>
                        <a:latin typeface="Roboto"/>
                        <a:ea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Shubham Sandeep Shelar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Santosh Manoj Gupta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Nikhil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Sidram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Sabban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Ruturaj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Vitthal Bhoi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oogle Shape;1547;p43">
            <a:extLst>
              <a:ext uri="{FF2B5EF4-FFF2-40B4-BE49-F238E27FC236}">
                <a16:creationId xmlns:a16="http://schemas.microsoft.com/office/drawing/2014/main" id="{0A306A05-C6ED-AAF8-ADCC-D07388447269}"/>
              </a:ext>
            </a:extLst>
          </p:cNvPr>
          <p:cNvGrpSpPr/>
          <p:nvPr/>
        </p:nvGrpSpPr>
        <p:grpSpPr>
          <a:xfrm>
            <a:off x="-1254402" y="666537"/>
            <a:ext cx="540041" cy="95079"/>
            <a:chOff x="2179678" y="666537"/>
            <a:chExt cx="540041" cy="95079"/>
          </a:xfrm>
        </p:grpSpPr>
        <p:sp>
          <p:nvSpPr>
            <p:cNvPr id="3" name="Google Shape;1548;p43">
              <a:extLst>
                <a:ext uri="{FF2B5EF4-FFF2-40B4-BE49-F238E27FC236}">
                  <a16:creationId xmlns:a16="http://schemas.microsoft.com/office/drawing/2014/main" id="{8EC70B74-0680-ADE2-B5AB-193A29165611}"/>
                </a:ext>
              </a:extLst>
            </p:cNvPr>
            <p:cNvSpPr/>
            <p:nvPr/>
          </p:nvSpPr>
          <p:spPr>
            <a:xfrm>
              <a:off x="2664196" y="666537"/>
              <a:ext cx="15507" cy="95079"/>
            </a:xfrm>
            <a:custGeom>
              <a:avLst/>
              <a:gdLst/>
              <a:ahLst/>
              <a:cxnLst/>
              <a:rect l="l" t="t" r="r" b="b"/>
              <a:pathLst>
                <a:path w="236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235" y="14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49;p43">
              <a:extLst>
                <a:ext uri="{FF2B5EF4-FFF2-40B4-BE49-F238E27FC236}">
                  <a16:creationId xmlns:a16="http://schemas.microsoft.com/office/drawing/2014/main" id="{905607DA-9646-8618-5F6C-2B052A2963B7}"/>
                </a:ext>
              </a:extLst>
            </p:cNvPr>
            <p:cNvSpPr/>
            <p:nvPr/>
          </p:nvSpPr>
          <p:spPr>
            <a:xfrm>
              <a:off x="2624181" y="706553"/>
              <a:ext cx="95539" cy="15047"/>
            </a:xfrm>
            <a:custGeom>
              <a:avLst/>
              <a:gdLst/>
              <a:ahLst/>
              <a:cxnLst/>
              <a:rect l="l" t="t" r="r" b="b"/>
              <a:pathLst>
                <a:path w="1454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454" y="22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50;p43">
              <a:extLst>
                <a:ext uri="{FF2B5EF4-FFF2-40B4-BE49-F238E27FC236}">
                  <a16:creationId xmlns:a16="http://schemas.microsoft.com/office/drawing/2014/main" id="{5F554F91-9ABE-CCDD-8BF5-72060E5754BC}"/>
                </a:ext>
              </a:extLst>
            </p:cNvPr>
            <p:cNvSpPr/>
            <p:nvPr/>
          </p:nvSpPr>
          <p:spPr>
            <a:xfrm>
              <a:off x="2462215" y="666537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51;p43">
              <a:extLst>
                <a:ext uri="{FF2B5EF4-FFF2-40B4-BE49-F238E27FC236}">
                  <a16:creationId xmlns:a16="http://schemas.microsoft.com/office/drawing/2014/main" id="{86E6B800-7AA4-E9F8-60CA-83E683F3E64E}"/>
                </a:ext>
              </a:extLst>
            </p:cNvPr>
            <p:cNvSpPr/>
            <p:nvPr/>
          </p:nvSpPr>
          <p:spPr>
            <a:xfrm>
              <a:off x="2391318" y="666537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52;p43">
              <a:extLst>
                <a:ext uri="{FF2B5EF4-FFF2-40B4-BE49-F238E27FC236}">
                  <a16:creationId xmlns:a16="http://schemas.microsoft.com/office/drawing/2014/main" id="{F71F326F-218F-DFD3-A7AA-0732F12AA769}"/>
                </a:ext>
              </a:extLst>
            </p:cNvPr>
            <p:cNvSpPr/>
            <p:nvPr/>
          </p:nvSpPr>
          <p:spPr>
            <a:xfrm>
              <a:off x="2320947" y="666537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53;p43">
              <a:extLst>
                <a:ext uri="{FF2B5EF4-FFF2-40B4-BE49-F238E27FC236}">
                  <a16:creationId xmlns:a16="http://schemas.microsoft.com/office/drawing/2014/main" id="{9D9A87C6-3283-5953-6DE0-5AEBC6FBAC57}"/>
                </a:ext>
              </a:extLst>
            </p:cNvPr>
            <p:cNvSpPr/>
            <p:nvPr/>
          </p:nvSpPr>
          <p:spPr>
            <a:xfrm>
              <a:off x="2250050" y="666537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54;p43">
              <a:extLst>
                <a:ext uri="{FF2B5EF4-FFF2-40B4-BE49-F238E27FC236}">
                  <a16:creationId xmlns:a16="http://schemas.microsoft.com/office/drawing/2014/main" id="{0BF75889-790D-58B3-C81A-00BE1387A1A7}"/>
                </a:ext>
              </a:extLst>
            </p:cNvPr>
            <p:cNvSpPr/>
            <p:nvPr/>
          </p:nvSpPr>
          <p:spPr>
            <a:xfrm>
              <a:off x="2179678" y="666537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555;p43">
            <a:extLst>
              <a:ext uri="{FF2B5EF4-FFF2-40B4-BE49-F238E27FC236}">
                <a16:creationId xmlns:a16="http://schemas.microsoft.com/office/drawing/2014/main" id="{078BBF0D-EE65-F623-D1A9-6D82023B954B}"/>
              </a:ext>
            </a:extLst>
          </p:cNvPr>
          <p:cNvGrpSpPr/>
          <p:nvPr/>
        </p:nvGrpSpPr>
        <p:grpSpPr>
          <a:xfrm>
            <a:off x="-5395143" y="1715051"/>
            <a:ext cx="2528230" cy="4024417"/>
            <a:chOff x="-42619" y="1715051"/>
            <a:chExt cx="2528230" cy="4024417"/>
          </a:xfrm>
        </p:grpSpPr>
        <p:sp>
          <p:nvSpPr>
            <p:cNvPr id="11" name="Google Shape;1556;p43">
              <a:extLst>
                <a:ext uri="{FF2B5EF4-FFF2-40B4-BE49-F238E27FC236}">
                  <a16:creationId xmlns:a16="http://schemas.microsoft.com/office/drawing/2014/main" id="{30A8058D-92DE-4D61-B99A-85BA3A33F3EE}"/>
                </a:ext>
              </a:extLst>
            </p:cNvPr>
            <p:cNvSpPr/>
            <p:nvPr/>
          </p:nvSpPr>
          <p:spPr>
            <a:xfrm flipH="1">
              <a:off x="902251" y="4194070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557;p43">
              <a:extLst>
                <a:ext uri="{FF2B5EF4-FFF2-40B4-BE49-F238E27FC236}">
                  <a16:creationId xmlns:a16="http://schemas.microsoft.com/office/drawing/2014/main" id="{7E4070A4-7DCC-E073-9947-BED018C0271D}"/>
                </a:ext>
              </a:extLst>
            </p:cNvPr>
            <p:cNvGrpSpPr/>
            <p:nvPr/>
          </p:nvGrpSpPr>
          <p:grpSpPr>
            <a:xfrm>
              <a:off x="-42619" y="1715051"/>
              <a:ext cx="2528230" cy="4024417"/>
              <a:chOff x="-42619" y="1715051"/>
              <a:chExt cx="2528230" cy="4024417"/>
            </a:xfrm>
          </p:grpSpPr>
          <p:sp>
            <p:nvSpPr>
              <p:cNvPr id="21" name="Google Shape;1558;p43">
                <a:extLst>
                  <a:ext uri="{FF2B5EF4-FFF2-40B4-BE49-F238E27FC236}">
                    <a16:creationId xmlns:a16="http://schemas.microsoft.com/office/drawing/2014/main" id="{512D5CB5-0AAA-9DD1-4784-F8FD31E8F271}"/>
                  </a:ext>
                </a:extLst>
              </p:cNvPr>
              <p:cNvSpPr/>
              <p:nvPr/>
            </p:nvSpPr>
            <p:spPr>
              <a:xfrm flipH="1">
                <a:off x="-20208" y="3222338"/>
                <a:ext cx="1690523" cy="1117947"/>
              </a:xfrm>
              <a:custGeom>
                <a:avLst/>
                <a:gdLst/>
                <a:ahLst/>
                <a:cxnLst/>
                <a:rect l="l" t="t" r="r" b="b"/>
                <a:pathLst>
                  <a:path w="25728" h="17014" extrusionOk="0">
                    <a:moveTo>
                      <a:pt x="0" y="1"/>
                    </a:moveTo>
                    <a:lnTo>
                      <a:pt x="4876" y="4883"/>
                    </a:lnTo>
                    <a:lnTo>
                      <a:pt x="4876" y="6116"/>
                    </a:lnTo>
                    <a:lnTo>
                      <a:pt x="9465" y="10704"/>
                    </a:lnTo>
                    <a:lnTo>
                      <a:pt x="11829" y="10704"/>
                    </a:lnTo>
                    <a:lnTo>
                      <a:pt x="18145" y="17013"/>
                    </a:lnTo>
                    <a:lnTo>
                      <a:pt x="25727" y="17013"/>
                    </a:lnTo>
                    <a:lnTo>
                      <a:pt x="22934" y="14227"/>
                    </a:lnTo>
                    <a:lnTo>
                      <a:pt x="22934" y="12178"/>
                    </a:lnTo>
                    <a:lnTo>
                      <a:pt x="18534" y="7784"/>
                    </a:lnTo>
                    <a:lnTo>
                      <a:pt x="15077" y="7784"/>
                    </a:lnTo>
                    <a:lnTo>
                      <a:pt x="73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59;p43">
                <a:extLst>
                  <a:ext uri="{FF2B5EF4-FFF2-40B4-BE49-F238E27FC236}">
                    <a16:creationId xmlns:a16="http://schemas.microsoft.com/office/drawing/2014/main" id="{A0B5F117-2655-4A7C-0F21-0373653C4CA2}"/>
                  </a:ext>
                </a:extLst>
              </p:cNvPr>
              <p:cNvSpPr/>
              <p:nvPr/>
            </p:nvSpPr>
            <p:spPr>
              <a:xfrm flipH="1">
                <a:off x="2246111" y="1990558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1" y="1"/>
                    </a:moveTo>
                    <a:lnTo>
                      <a:pt x="1" y="2419"/>
                    </a:lnTo>
                    <a:lnTo>
                      <a:pt x="1" y="4837"/>
                    </a:lnTo>
                    <a:lnTo>
                      <a:pt x="690" y="4147"/>
                    </a:lnTo>
                    <a:lnTo>
                      <a:pt x="690" y="2419"/>
                    </a:lnTo>
                    <a:lnTo>
                      <a:pt x="690" y="6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60;p43">
                <a:extLst>
                  <a:ext uri="{FF2B5EF4-FFF2-40B4-BE49-F238E27FC236}">
                    <a16:creationId xmlns:a16="http://schemas.microsoft.com/office/drawing/2014/main" id="{57AF9338-649D-CAD6-1ECC-05064108B929}"/>
                  </a:ext>
                </a:extLst>
              </p:cNvPr>
              <p:cNvSpPr/>
              <p:nvPr/>
            </p:nvSpPr>
            <p:spPr>
              <a:xfrm flipH="1">
                <a:off x="512582" y="3460935"/>
                <a:ext cx="224917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424" extrusionOk="0">
                    <a:moveTo>
                      <a:pt x="0" y="1"/>
                    </a:moveTo>
                    <a:lnTo>
                      <a:pt x="0" y="978"/>
                    </a:lnTo>
                    <a:lnTo>
                      <a:pt x="1226" y="2198"/>
                    </a:lnTo>
                    <a:lnTo>
                      <a:pt x="2452" y="3423"/>
                    </a:lnTo>
                    <a:lnTo>
                      <a:pt x="3423" y="3423"/>
                    </a:lnTo>
                    <a:lnTo>
                      <a:pt x="1715" y="17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61;p43">
                <a:extLst>
                  <a:ext uri="{FF2B5EF4-FFF2-40B4-BE49-F238E27FC236}">
                    <a16:creationId xmlns:a16="http://schemas.microsoft.com/office/drawing/2014/main" id="{24E8D321-93BE-FAAC-87D8-BCEC98EB99D8}"/>
                  </a:ext>
                </a:extLst>
              </p:cNvPr>
              <p:cNvSpPr/>
              <p:nvPr/>
            </p:nvSpPr>
            <p:spPr>
              <a:xfrm flipH="1">
                <a:off x="103695" y="4000976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75"/>
                    </a:moveTo>
                    <a:cubicBezTo>
                      <a:pt x="892" y="375"/>
                      <a:pt x="1039" y="522"/>
                      <a:pt x="1039" y="710"/>
                    </a:cubicBezTo>
                    <a:cubicBezTo>
                      <a:pt x="1039" y="891"/>
                      <a:pt x="892" y="1038"/>
                      <a:pt x="711" y="1038"/>
                    </a:cubicBezTo>
                    <a:cubicBezTo>
                      <a:pt x="523" y="1038"/>
                      <a:pt x="376" y="891"/>
                      <a:pt x="376" y="710"/>
                    </a:cubicBezTo>
                    <a:cubicBezTo>
                      <a:pt x="376" y="522"/>
                      <a:pt x="523" y="375"/>
                      <a:pt x="711" y="375"/>
                    </a:cubicBezTo>
                    <a:close/>
                    <a:moveTo>
                      <a:pt x="711" y="0"/>
                    </a:moveTo>
                    <a:cubicBezTo>
                      <a:pt x="316" y="0"/>
                      <a:pt x="1" y="315"/>
                      <a:pt x="1" y="710"/>
                    </a:cubicBezTo>
                    <a:cubicBezTo>
                      <a:pt x="1" y="1098"/>
                      <a:pt x="316" y="1413"/>
                      <a:pt x="711" y="1413"/>
                    </a:cubicBezTo>
                    <a:cubicBezTo>
                      <a:pt x="1099" y="1413"/>
                      <a:pt x="1414" y="1098"/>
                      <a:pt x="1414" y="710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62;p43">
                <a:extLst>
                  <a:ext uri="{FF2B5EF4-FFF2-40B4-BE49-F238E27FC236}">
                    <a16:creationId xmlns:a16="http://schemas.microsoft.com/office/drawing/2014/main" id="{E8E3695B-90D1-5343-BD09-080C4DE1497D}"/>
                  </a:ext>
                </a:extLst>
              </p:cNvPr>
              <p:cNvSpPr/>
              <p:nvPr/>
            </p:nvSpPr>
            <p:spPr>
              <a:xfrm flipH="1">
                <a:off x="2252287" y="1715051"/>
                <a:ext cx="93370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414" extrusionOk="0">
                    <a:moveTo>
                      <a:pt x="711" y="369"/>
                    </a:moveTo>
                    <a:cubicBezTo>
                      <a:pt x="891" y="369"/>
                      <a:pt x="1046" y="523"/>
                      <a:pt x="1046" y="704"/>
                    </a:cubicBezTo>
                    <a:cubicBezTo>
                      <a:pt x="1046" y="891"/>
                      <a:pt x="891" y="1039"/>
                      <a:pt x="711" y="1039"/>
                    </a:cubicBezTo>
                    <a:cubicBezTo>
                      <a:pt x="530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1"/>
                    </a:moveTo>
                    <a:cubicBezTo>
                      <a:pt x="322" y="1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21" y="1092"/>
                      <a:pt x="1421" y="704"/>
                    </a:cubicBezTo>
                    <a:cubicBezTo>
                      <a:pt x="1421" y="315"/>
                      <a:pt x="1099" y="1"/>
                      <a:pt x="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63;p43">
                <a:extLst>
                  <a:ext uri="{FF2B5EF4-FFF2-40B4-BE49-F238E27FC236}">
                    <a16:creationId xmlns:a16="http://schemas.microsoft.com/office/drawing/2014/main" id="{5498CD66-FEDD-6F85-C52F-53AAD69FBE70}"/>
                  </a:ext>
                </a:extLst>
              </p:cNvPr>
              <p:cNvSpPr/>
              <p:nvPr/>
            </p:nvSpPr>
            <p:spPr>
              <a:xfrm flipH="1">
                <a:off x="160883" y="1795607"/>
                <a:ext cx="2150409" cy="223668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0" extrusionOk="0">
                    <a:moveTo>
                      <a:pt x="0" y="0"/>
                    </a:moveTo>
                    <a:lnTo>
                      <a:pt x="0" y="9351"/>
                    </a:lnTo>
                    <a:lnTo>
                      <a:pt x="14220" y="23571"/>
                    </a:lnTo>
                    <a:lnTo>
                      <a:pt x="14280" y="23624"/>
                    </a:lnTo>
                    <a:lnTo>
                      <a:pt x="22050" y="23624"/>
                    </a:lnTo>
                    <a:lnTo>
                      <a:pt x="32465" y="34040"/>
                    </a:lnTo>
                    <a:lnTo>
                      <a:pt x="32727" y="33778"/>
                    </a:lnTo>
                    <a:lnTo>
                      <a:pt x="22258" y="23309"/>
                    </a:lnTo>
                    <a:lnTo>
                      <a:pt x="22204" y="23256"/>
                    </a:lnTo>
                    <a:lnTo>
                      <a:pt x="14434" y="23256"/>
                    </a:lnTo>
                    <a:lnTo>
                      <a:pt x="375" y="9197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64;p43">
                <a:extLst>
                  <a:ext uri="{FF2B5EF4-FFF2-40B4-BE49-F238E27FC236}">
                    <a16:creationId xmlns:a16="http://schemas.microsoft.com/office/drawing/2014/main" id="{59E3D9DC-FE0B-7F39-7B25-902D9FF73626}"/>
                  </a:ext>
                </a:extLst>
              </p:cNvPr>
              <p:cNvSpPr/>
              <p:nvPr/>
            </p:nvSpPr>
            <p:spPr>
              <a:xfrm flipH="1">
                <a:off x="1530495" y="2607146"/>
                <a:ext cx="572641" cy="570867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8688" extrusionOk="0">
                    <a:moveTo>
                      <a:pt x="0" y="0"/>
                    </a:moveTo>
                    <a:lnTo>
                      <a:pt x="0" y="3892"/>
                    </a:lnTo>
                    <a:lnTo>
                      <a:pt x="4796" y="8688"/>
                    </a:lnTo>
                    <a:lnTo>
                      <a:pt x="8714" y="8688"/>
                    </a:lnTo>
                    <a:lnTo>
                      <a:pt x="8714" y="8540"/>
                    </a:lnTo>
                    <a:lnTo>
                      <a:pt x="4863" y="8540"/>
                    </a:lnTo>
                    <a:lnTo>
                      <a:pt x="148" y="383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65;p43">
                <a:extLst>
                  <a:ext uri="{FF2B5EF4-FFF2-40B4-BE49-F238E27FC236}">
                    <a16:creationId xmlns:a16="http://schemas.microsoft.com/office/drawing/2014/main" id="{3C1E9377-EC63-D105-05BC-0C3FAA4F0AB5}"/>
                  </a:ext>
                </a:extLst>
              </p:cNvPr>
              <p:cNvSpPr/>
              <p:nvPr/>
            </p:nvSpPr>
            <p:spPr>
              <a:xfrm flipH="1">
                <a:off x="1084662" y="3816998"/>
                <a:ext cx="1379792" cy="1922470"/>
              </a:xfrm>
              <a:custGeom>
                <a:avLst/>
                <a:gdLst/>
                <a:ahLst/>
                <a:cxnLst/>
                <a:rect l="l" t="t" r="r" b="b"/>
                <a:pathLst>
                  <a:path w="20999" h="29258" extrusionOk="0">
                    <a:moveTo>
                      <a:pt x="0" y="0"/>
                    </a:moveTo>
                    <a:lnTo>
                      <a:pt x="0" y="5399"/>
                    </a:lnTo>
                    <a:lnTo>
                      <a:pt x="9974" y="5399"/>
                    </a:lnTo>
                    <a:lnTo>
                      <a:pt x="16142" y="11561"/>
                    </a:lnTo>
                    <a:lnTo>
                      <a:pt x="16142" y="24569"/>
                    </a:lnTo>
                    <a:lnTo>
                      <a:pt x="20831" y="29257"/>
                    </a:lnTo>
                    <a:lnTo>
                      <a:pt x="20998" y="29090"/>
                    </a:lnTo>
                    <a:lnTo>
                      <a:pt x="16377" y="24475"/>
                    </a:lnTo>
                    <a:lnTo>
                      <a:pt x="16377" y="11467"/>
                    </a:lnTo>
                    <a:lnTo>
                      <a:pt x="10107" y="5198"/>
                    </a:lnTo>
                    <a:lnTo>
                      <a:pt x="10074" y="5164"/>
                    </a:lnTo>
                    <a:lnTo>
                      <a:pt x="235" y="516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66;p43">
                <a:extLst>
                  <a:ext uri="{FF2B5EF4-FFF2-40B4-BE49-F238E27FC236}">
                    <a16:creationId xmlns:a16="http://schemas.microsoft.com/office/drawing/2014/main" id="{BA1A1E8A-D4B0-A0CA-82AB-BB385A46B958}"/>
                  </a:ext>
                </a:extLst>
              </p:cNvPr>
              <p:cNvSpPr/>
              <p:nvPr/>
            </p:nvSpPr>
            <p:spPr>
              <a:xfrm flipH="1">
                <a:off x="1476819" y="4251777"/>
                <a:ext cx="237730" cy="23773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18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1293" y="2325"/>
                    </a:lnTo>
                    <a:lnTo>
                      <a:pt x="2586" y="3618"/>
                    </a:lnTo>
                    <a:lnTo>
                      <a:pt x="3618" y="3618"/>
                    </a:lnTo>
                    <a:lnTo>
                      <a:pt x="1809" y="1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67;p43">
                <a:extLst>
                  <a:ext uri="{FF2B5EF4-FFF2-40B4-BE49-F238E27FC236}">
                    <a16:creationId xmlns:a16="http://schemas.microsoft.com/office/drawing/2014/main" id="{27D525FE-9630-C904-A1A0-38BDB387EF51}"/>
                  </a:ext>
                </a:extLst>
              </p:cNvPr>
              <p:cNvSpPr/>
              <p:nvPr/>
            </p:nvSpPr>
            <p:spPr>
              <a:xfrm flipH="1">
                <a:off x="2427460" y="3766339"/>
                <a:ext cx="58151" cy="586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2" extrusionOk="0">
                    <a:moveTo>
                      <a:pt x="443" y="235"/>
                    </a:moveTo>
                    <a:cubicBezTo>
                      <a:pt x="557" y="235"/>
                      <a:pt x="650" y="329"/>
                      <a:pt x="650" y="450"/>
                    </a:cubicBezTo>
                    <a:cubicBezTo>
                      <a:pt x="650" y="564"/>
                      <a:pt x="557" y="657"/>
                      <a:pt x="443" y="657"/>
                    </a:cubicBezTo>
                    <a:cubicBezTo>
                      <a:pt x="322" y="657"/>
                      <a:pt x="228" y="564"/>
                      <a:pt x="228" y="450"/>
                    </a:cubicBezTo>
                    <a:cubicBezTo>
                      <a:pt x="228" y="329"/>
                      <a:pt x="322" y="235"/>
                      <a:pt x="443" y="235"/>
                    </a:cubicBezTo>
                    <a:close/>
                    <a:moveTo>
                      <a:pt x="443" y="1"/>
                    </a:moveTo>
                    <a:cubicBezTo>
                      <a:pt x="195" y="1"/>
                      <a:pt x="1" y="202"/>
                      <a:pt x="1" y="450"/>
                    </a:cubicBezTo>
                    <a:cubicBezTo>
                      <a:pt x="1" y="691"/>
                      <a:pt x="195" y="892"/>
                      <a:pt x="443" y="892"/>
                    </a:cubicBezTo>
                    <a:cubicBezTo>
                      <a:pt x="684" y="892"/>
                      <a:pt x="885" y="691"/>
                      <a:pt x="885" y="450"/>
                    </a:cubicBezTo>
                    <a:cubicBezTo>
                      <a:pt x="885" y="202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68;p43">
                <a:extLst>
                  <a:ext uri="{FF2B5EF4-FFF2-40B4-BE49-F238E27FC236}">
                    <a16:creationId xmlns:a16="http://schemas.microsoft.com/office/drawing/2014/main" id="{FFB0CF0C-B56D-B140-03BB-A68C0976E9C1}"/>
                  </a:ext>
                </a:extLst>
              </p:cNvPr>
              <p:cNvSpPr/>
              <p:nvPr/>
            </p:nvSpPr>
            <p:spPr>
              <a:xfrm flipH="1">
                <a:off x="900702" y="4785182"/>
                <a:ext cx="497406" cy="704713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10725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4508" y="4576"/>
                    </a:lnTo>
                    <a:lnTo>
                      <a:pt x="4508" y="7730"/>
                    </a:lnTo>
                    <a:lnTo>
                      <a:pt x="7502" y="10724"/>
                    </a:lnTo>
                    <a:lnTo>
                      <a:pt x="7569" y="10657"/>
                    </a:lnTo>
                    <a:lnTo>
                      <a:pt x="4602" y="7697"/>
                    </a:lnTo>
                    <a:lnTo>
                      <a:pt x="4602" y="4535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69;p43">
                <a:extLst>
                  <a:ext uri="{FF2B5EF4-FFF2-40B4-BE49-F238E27FC236}">
                    <a16:creationId xmlns:a16="http://schemas.microsoft.com/office/drawing/2014/main" id="{ED3B6B81-6CAA-8B3B-BA66-27491CBAB8FB}"/>
                  </a:ext>
                </a:extLst>
              </p:cNvPr>
              <p:cNvSpPr/>
              <p:nvPr/>
            </p:nvSpPr>
            <p:spPr>
              <a:xfrm flipH="1">
                <a:off x="2103063" y="3954719"/>
                <a:ext cx="355675" cy="209147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3183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1614" y="1682"/>
                    </a:lnTo>
                    <a:lnTo>
                      <a:pt x="3845" y="1682"/>
                    </a:lnTo>
                    <a:lnTo>
                      <a:pt x="5345" y="3182"/>
                    </a:lnTo>
                    <a:lnTo>
                      <a:pt x="5412" y="3115"/>
                    </a:lnTo>
                    <a:lnTo>
                      <a:pt x="3885" y="1588"/>
                    </a:lnTo>
                    <a:lnTo>
                      <a:pt x="1648" y="158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70;p43">
                <a:extLst>
                  <a:ext uri="{FF2B5EF4-FFF2-40B4-BE49-F238E27FC236}">
                    <a16:creationId xmlns:a16="http://schemas.microsoft.com/office/drawing/2014/main" id="{6529E8CB-5D97-06BF-1069-68DBB5848C5A}"/>
                  </a:ext>
                </a:extLst>
              </p:cNvPr>
              <p:cNvSpPr/>
              <p:nvPr/>
            </p:nvSpPr>
            <p:spPr>
              <a:xfrm flipH="1">
                <a:off x="-42619" y="3018528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571;p43">
              <a:extLst>
                <a:ext uri="{FF2B5EF4-FFF2-40B4-BE49-F238E27FC236}">
                  <a16:creationId xmlns:a16="http://schemas.microsoft.com/office/drawing/2014/main" id="{1B3E72EE-173F-C4B4-E46A-BCA5BEC2096F}"/>
                </a:ext>
              </a:extLst>
            </p:cNvPr>
            <p:cNvSpPr/>
            <p:nvPr/>
          </p:nvSpPr>
          <p:spPr>
            <a:xfrm flipH="1">
              <a:off x="1209662" y="4325303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0" y="0"/>
                  </a:moveTo>
                  <a:lnTo>
                    <a:pt x="0" y="690"/>
                  </a:lnTo>
                  <a:lnTo>
                    <a:pt x="107" y="798"/>
                  </a:lnTo>
                  <a:lnTo>
                    <a:pt x="797" y="108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2;p43">
              <a:extLst>
                <a:ext uri="{FF2B5EF4-FFF2-40B4-BE49-F238E27FC236}">
                  <a16:creationId xmlns:a16="http://schemas.microsoft.com/office/drawing/2014/main" id="{15A4129A-0204-6643-C488-3F6E5EE7D924}"/>
                </a:ext>
              </a:extLst>
            </p:cNvPr>
            <p:cNvSpPr/>
            <p:nvPr/>
          </p:nvSpPr>
          <p:spPr>
            <a:xfrm flipH="1">
              <a:off x="1209662" y="4325763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7" y="0"/>
                  </a:moveTo>
                  <a:lnTo>
                    <a:pt x="0" y="107"/>
                  </a:lnTo>
                  <a:lnTo>
                    <a:pt x="690" y="797"/>
                  </a:lnTo>
                  <a:lnTo>
                    <a:pt x="797" y="69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3;p43">
              <a:extLst>
                <a:ext uri="{FF2B5EF4-FFF2-40B4-BE49-F238E27FC236}">
                  <a16:creationId xmlns:a16="http://schemas.microsoft.com/office/drawing/2014/main" id="{B4F9078D-E81B-C515-341B-8AD904AC56F1}"/>
                </a:ext>
              </a:extLst>
            </p:cNvPr>
            <p:cNvSpPr/>
            <p:nvPr/>
          </p:nvSpPr>
          <p:spPr>
            <a:xfrm flipH="1">
              <a:off x="1062217" y="4325303"/>
              <a:ext cx="52500" cy="52435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691" y="0"/>
                  </a:moveTo>
                  <a:lnTo>
                    <a:pt x="1" y="690"/>
                  </a:lnTo>
                  <a:lnTo>
                    <a:pt x="115" y="798"/>
                  </a:lnTo>
                  <a:lnTo>
                    <a:pt x="798" y="10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4;p43">
              <a:extLst>
                <a:ext uri="{FF2B5EF4-FFF2-40B4-BE49-F238E27FC236}">
                  <a16:creationId xmlns:a16="http://schemas.microsoft.com/office/drawing/2014/main" id="{40A2FB63-2FCD-FE99-C7F7-72C4BB539B68}"/>
                </a:ext>
              </a:extLst>
            </p:cNvPr>
            <p:cNvSpPr/>
            <p:nvPr/>
          </p:nvSpPr>
          <p:spPr>
            <a:xfrm flipH="1">
              <a:off x="1062217" y="4325763"/>
              <a:ext cx="52500" cy="52435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115" y="0"/>
                  </a:moveTo>
                  <a:lnTo>
                    <a:pt x="1" y="107"/>
                  </a:lnTo>
                  <a:lnTo>
                    <a:pt x="691" y="797"/>
                  </a:lnTo>
                  <a:lnTo>
                    <a:pt x="798" y="69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5;p43">
              <a:extLst>
                <a:ext uri="{FF2B5EF4-FFF2-40B4-BE49-F238E27FC236}">
                  <a16:creationId xmlns:a16="http://schemas.microsoft.com/office/drawing/2014/main" id="{9A0085AC-D7BB-898E-F7E9-19071501E9B7}"/>
                </a:ext>
              </a:extLst>
            </p:cNvPr>
            <p:cNvSpPr/>
            <p:nvPr/>
          </p:nvSpPr>
          <p:spPr>
            <a:xfrm flipH="1">
              <a:off x="1358026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1" y="1"/>
                  </a:moveTo>
                  <a:lnTo>
                    <a:pt x="1" y="691"/>
                  </a:lnTo>
                  <a:lnTo>
                    <a:pt x="108" y="798"/>
                  </a:lnTo>
                  <a:lnTo>
                    <a:pt x="798" y="1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6;p43">
              <a:extLst>
                <a:ext uri="{FF2B5EF4-FFF2-40B4-BE49-F238E27FC236}">
                  <a16:creationId xmlns:a16="http://schemas.microsoft.com/office/drawing/2014/main" id="{A4E1D131-8FC9-F823-F246-062ED3FB6818}"/>
                </a:ext>
              </a:extLst>
            </p:cNvPr>
            <p:cNvSpPr/>
            <p:nvPr/>
          </p:nvSpPr>
          <p:spPr>
            <a:xfrm flipH="1">
              <a:off x="1358026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8" y="1"/>
                  </a:moveTo>
                  <a:lnTo>
                    <a:pt x="1" y="108"/>
                  </a:lnTo>
                  <a:lnTo>
                    <a:pt x="691" y="798"/>
                  </a:lnTo>
                  <a:lnTo>
                    <a:pt x="798" y="69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77;p43">
              <a:extLst>
                <a:ext uri="{FF2B5EF4-FFF2-40B4-BE49-F238E27FC236}">
                  <a16:creationId xmlns:a16="http://schemas.microsoft.com/office/drawing/2014/main" id="{5F6F518D-F5A9-16BE-69D8-A594020FFC49}"/>
                </a:ext>
              </a:extLst>
            </p:cNvPr>
            <p:cNvSpPr/>
            <p:nvPr/>
          </p:nvSpPr>
          <p:spPr>
            <a:xfrm flipH="1">
              <a:off x="1210582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1" y="1"/>
                  </a:moveTo>
                  <a:lnTo>
                    <a:pt x="1" y="691"/>
                  </a:lnTo>
                  <a:lnTo>
                    <a:pt x="108" y="798"/>
                  </a:lnTo>
                  <a:lnTo>
                    <a:pt x="798" y="1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8;p43">
              <a:extLst>
                <a:ext uri="{FF2B5EF4-FFF2-40B4-BE49-F238E27FC236}">
                  <a16:creationId xmlns:a16="http://schemas.microsoft.com/office/drawing/2014/main" id="{D0B09C55-F5A6-4AFD-5987-0C68C3F5A88B}"/>
                </a:ext>
              </a:extLst>
            </p:cNvPr>
            <p:cNvSpPr/>
            <p:nvPr/>
          </p:nvSpPr>
          <p:spPr>
            <a:xfrm flipH="1">
              <a:off x="1210582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8" y="1"/>
                  </a:moveTo>
                  <a:lnTo>
                    <a:pt x="1" y="108"/>
                  </a:lnTo>
                  <a:lnTo>
                    <a:pt x="691" y="798"/>
                  </a:lnTo>
                  <a:lnTo>
                    <a:pt x="798" y="69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579;p43">
            <a:extLst>
              <a:ext uri="{FF2B5EF4-FFF2-40B4-BE49-F238E27FC236}">
                <a16:creationId xmlns:a16="http://schemas.microsoft.com/office/drawing/2014/main" id="{2D73ECD7-9347-327E-A045-BBDB29110CDE}"/>
              </a:ext>
            </a:extLst>
          </p:cNvPr>
          <p:cNvGrpSpPr/>
          <p:nvPr/>
        </p:nvGrpSpPr>
        <p:grpSpPr>
          <a:xfrm>
            <a:off x="-3900343" y="1181589"/>
            <a:ext cx="1033430" cy="1501312"/>
            <a:chOff x="813122" y="1202964"/>
            <a:chExt cx="1033430" cy="1501312"/>
          </a:xfrm>
        </p:grpSpPr>
        <p:grpSp>
          <p:nvGrpSpPr>
            <p:cNvPr id="35" name="Google Shape;1580;p43">
              <a:extLst>
                <a:ext uri="{FF2B5EF4-FFF2-40B4-BE49-F238E27FC236}">
                  <a16:creationId xmlns:a16="http://schemas.microsoft.com/office/drawing/2014/main" id="{D3630F4C-352B-D846-0AB1-1D7BEF53FF21}"/>
                </a:ext>
              </a:extLst>
            </p:cNvPr>
            <p:cNvGrpSpPr/>
            <p:nvPr/>
          </p:nvGrpSpPr>
          <p:grpSpPr>
            <a:xfrm>
              <a:off x="813122" y="1202964"/>
              <a:ext cx="1033430" cy="391808"/>
              <a:chOff x="906072" y="1190552"/>
              <a:chExt cx="1033430" cy="391808"/>
            </a:xfrm>
          </p:grpSpPr>
          <p:sp>
            <p:nvSpPr>
              <p:cNvPr id="40" name="Google Shape;1581;p43">
                <a:extLst>
                  <a:ext uri="{FF2B5EF4-FFF2-40B4-BE49-F238E27FC236}">
                    <a16:creationId xmlns:a16="http://schemas.microsoft.com/office/drawing/2014/main" id="{2C1AA5BD-4F99-580E-66FD-FCDB3EEF11E2}"/>
                  </a:ext>
                </a:extLst>
              </p:cNvPr>
              <p:cNvSpPr/>
              <p:nvPr/>
            </p:nvSpPr>
            <p:spPr>
              <a:xfrm>
                <a:off x="1054436" y="152946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0" y="0"/>
                    </a:moveTo>
                    <a:lnTo>
                      <a:pt x="0" y="690"/>
                    </a:lnTo>
                    <a:lnTo>
                      <a:pt x="107" y="798"/>
                    </a:lnTo>
                    <a:lnTo>
                      <a:pt x="797" y="108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82;p43">
                <a:extLst>
                  <a:ext uri="{FF2B5EF4-FFF2-40B4-BE49-F238E27FC236}">
                    <a16:creationId xmlns:a16="http://schemas.microsoft.com/office/drawing/2014/main" id="{F09245AB-BFBB-88DE-C013-1E8D457B006E}"/>
                  </a:ext>
                </a:extLst>
              </p:cNvPr>
              <p:cNvSpPr/>
              <p:nvPr/>
            </p:nvSpPr>
            <p:spPr>
              <a:xfrm>
                <a:off x="1054436" y="152992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7" y="0"/>
                    </a:moveTo>
                    <a:lnTo>
                      <a:pt x="0" y="107"/>
                    </a:lnTo>
                    <a:lnTo>
                      <a:pt x="690" y="797"/>
                    </a:lnTo>
                    <a:lnTo>
                      <a:pt x="797" y="69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83;p43">
                <a:extLst>
                  <a:ext uri="{FF2B5EF4-FFF2-40B4-BE49-F238E27FC236}">
                    <a16:creationId xmlns:a16="http://schemas.microsoft.com/office/drawing/2014/main" id="{E99A11E9-D728-2E89-E33A-40337C1EDA7C}"/>
                  </a:ext>
                </a:extLst>
              </p:cNvPr>
              <p:cNvSpPr/>
              <p:nvPr/>
            </p:nvSpPr>
            <p:spPr>
              <a:xfrm>
                <a:off x="1201815" y="152946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691" y="0"/>
                    </a:moveTo>
                    <a:lnTo>
                      <a:pt x="1" y="690"/>
                    </a:lnTo>
                    <a:lnTo>
                      <a:pt x="115" y="798"/>
                    </a:lnTo>
                    <a:lnTo>
                      <a:pt x="798" y="10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1584;p43">
                <a:extLst>
                  <a:ext uri="{FF2B5EF4-FFF2-40B4-BE49-F238E27FC236}">
                    <a16:creationId xmlns:a16="http://schemas.microsoft.com/office/drawing/2014/main" id="{31C289E8-D2DC-DA39-A3E6-FEA048C19624}"/>
                  </a:ext>
                </a:extLst>
              </p:cNvPr>
              <p:cNvSpPr/>
              <p:nvPr/>
            </p:nvSpPr>
            <p:spPr>
              <a:xfrm>
                <a:off x="1201815" y="152992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115" y="0"/>
                    </a:moveTo>
                    <a:lnTo>
                      <a:pt x="1" y="107"/>
                    </a:lnTo>
                    <a:lnTo>
                      <a:pt x="691" y="797"/>
                    </a:lnTo>
                    <a:lnTo>
                      <a:pt x="798" y="69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85;p43">
                <a:extLst>
                  <a:ext uri="{FF2B5EF4-FFF2-40B4-BE49-F238E27FC236}">
                    <a16:creationId xmlns:a16="http://schemas.microsoft.com/office/drawing/2014/main" id="{4B0BE79B-60D2-90DF-736E-2C583F85A523}"/>
                  </a:ext>
                </a:extLst>
              </p:cNvPr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86;p43">
                <a:extLst>
                  <a:ext uri="{FF2B5EF4-FFF2-40B4-BE49-F238E27FC236}">
                    <a16:creationId xmlns:a16="http://schemas.microsoft.com/office/drawing/2014/main" id="{3A1E2E95-781E-54F4-A5AD-8E098B4E7121}"/>
                  </a:ext>
                </a:extLst>
              </p:cNvPr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87;p43">
                <a:extLst>
                  <a:ext uri="{FF2B5EF4-FFF2-40B4-BE49-F238E27FC236}">
                    <a16:creationId xmlns:a16="http://schemas.microsoft.com/office/drawing/2014/main" id="{7C41DAAC-32D1-7873-9600-4E6CD8A6651C}"/>
                  </a:ext>
                </a:extLst>
              </p:cNvPr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88;p43">
                <a:extLst>
                  <a:ext uri="{FF2B5EF4-FFF2-40B4-BE49-F238E27FC236}">
                    <a16:creationId xmlns:a16="http://schemas.microsoft.com/office/drawing/2014/main" id="{4911D405-38E9-0DF2-EA39-C92A78544B2E}"/>
                  </a:ext>
                </a:extLst>
              </p:cNvPr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89;p43">
                <a:extLst>
                  <a:ext uri="{FF2B5EF4-FFF2-40B4-BE49-F238E27FC236}">
                    <a16:creationId xmlns:a16="http://schemas.microsoft.com/office/drawing/2014/main" id="{AA358B71-367C-0669-FBB7-DE56396253B5}"/>
                  </a:ext>
                </a:extLst>
              </p:cNvPr>
              <p:cNvSpPr/>
              <p:nvPr/>
            </p:nvSpPr>
            <p:spPr>
              <a:xfrm>
                <a:off x="1759923" y="1190552"/>
                <a:ext cx="179579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2733" y="443"/>
                    </a:lnTo>
                    <a:lnTo>
                      <a:pt x="27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90;p43">
                <a:extLst>
                  <a:ext uri="{FF2B5EF4-FFF2-40B4-BE49-F238E27FC236}">
                    <a16:creationId xmlns:a16="http://schemas.microsoft.com/office/drawing/2014/main" id="{E5539594-F71C-EE43-52F2-54F9DD1070A2}"/>
                  </a:ext>
                </a:extLst>
              </p:cNvPr>
              <p:cNvSpPr/>
              <p:nvPr/>
            </p:nvSpPr>
            <p:spPr>
              <a:xfrm>
                <a:off x="1635344" y="1190552"/>
                <a:ext cx="89822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1367" y="443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91;p43">
                <a:extLst>
                  <a:ext uri="{FF2B5EF4-FFF2-40B4-BE49-F238E27FC236}">
                    <a16:creationId xmlns:a16="http://schemas.microsoft.com/office/drawing/2014/main" id="{A6A6C349-A47F-3DF1-C38A-486D679933D8}"/>
                  </a:ext>
                </a:extLst>
              </p:cNvPr>
              <p:cNvSpPr/>
              <p:nvPr/>
            </p:nvSpPr>
            <p:spPr>
              <a:xfrm>
                <a:off x="1580348" y="1190552"/>
                <a:ext cx="28648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436" y="443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1592;p43">
              <a:extLst>
                <a:ext uri="{FF2B5EF4-FFF2-40B4-BE49-F238E27FC236}">
                  <a16:creationId xmlns:a16="http://schemas.microsoft.com/office/drawing/2014/main" id="{96CB888D-C98D-F19E-B759-8AF8A1BBDDE9}"/>
                </a:ext>
              </a:extLst>
            </p:cNvPr>
            <p:cNvSpPr/>
            <p:nvPr/>
          </p:nvSpPr>
          <p:spPr>
            <a:xfrm flipH="1">
              <a:off x="1576902" y="257174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3;p43">
              <a:extLst>
                <a:ext uri="{FF2B5EF4-FFF2-40B4-BE49-F238E27FC236}">
                  <a16:creationId xmlns:a16="http://schemas.microsoft.com/office/drawing/2014/main" id="{7111071E-498B-4680-8C62-D49B48AC562B}"/>
                </a:ext>
              </a:extLst>
            </p:cNvPr>
            <p:cNvSpPr/>
            <p:nvPr/>
          </p:nvSpPr>
          <p:spPr>
            <a:xfrm flipH="1">
              <a:off x="1521050" y="262766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4;p43">
              <a:extLst>
                <a:ext uri="{FF2B5EF4-FFF2-40B4-BE49-F238E27FC236}">
                  <a16:creationId xmlns:a16="http://schemas.microsoft.com/office/drawing/2014/main" id="{AD3E9BC0-4CD8-CA8A-4B7D-D1A3F61E0017}"/>
                </a:ext>
              </a:extLst>
            </p:cNvPr>
            <p:cNvSpPr/>
            <p:nvPr/>
          </p:nvSpPr>
          <p:spPr>
            <a:xfrm flipH="1">
              <a:off x="1675791" y="1378682"/>
              <a:ext cx="90742" cy="91202"/>
            </a:xfrm>
            <a:custGeom>
              <a:avLst/>
              <a:gdLst/>
              <a:ahLst/>
              <a:cxnLst/>
              <a:rect l="l" t="t" r="r" b="b"/>
              <a:pathLst>
                <a:path w="1381" h="1388" extrusionOk="0">
                  <a:moveTo>
                    <a:pt x="1173" y="1"/>
                  </a:moveTo>
                  <a:lnTo>
                    <a:pt x="1173" y="1173"/>
                  </a:lnTo>
                  <a:lnTo>
                    <a:pt x="0" y="1173"/>
                  </a:lnTo>
                  <a:lnTo>
                    <a:pt x="0" y="1387"/>
                  </a:lnTo>
                  <a:lnTo>
                    <a:pt x="1380" y="138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95;p43">
              <a:extLst>
                <a:ext uri="{FF2B5EF4-FFF2-40B4-BE49-F238E27FC236}">
                  <a16:creationId xmlns:a16="http://schemas.microsoft.com/office/drawing/2014/main" id="{CBBE5189-3CAA-0A8B-468D-003FEA927341}"/>
                </a:ext>
              </a:extLst>
            </p:cNvPr>
            <p:cNvSpPr/>
            <p:nvPr/>
          </p:nvSpPr>
          <p:spPr>
            <a:xfrm flipH="1">
              <a:off x="1192383" y="2145591"/>
              <a:ext cx="60385" cy="60779"/>
            </a:xfrm>
            <a:custGeom>
              <a:avLst/>
              <a:gdLst/>
              <a:ahLst/>
              <a:cxnLst/>
              <a:rect l="l" t="t" r="r" b="b"/>
              <a:pathLst>
                <a:path w="919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18" y="925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519;p42">
            <a:extLst>
              <a:ext uri="{FF2B5EF4-FFF2-40B4-BE49-F238E27FC236}">
                <a16:creationId xmlns:a16="http://schemas.microsoft.com/office/drawing/2014/main" id="{E2DBF24C-3997-E230-4C42-3851BB2AC025}"/>
              </a:ext>
            </a:extLst>
          </p:cNvPr>
          <p:cNvGrpSpPr/>
          <p:nvPr/>
        </p:nvGrpSpPr>
        <p:grpSpPr>
          <a:xfrm>
            <a:off x="-2167309" y="1325811"/>
            <a:ext cx="1943522" cy="2437483"/>
            <a:chOff x="1266771" y="1478211"/>
            <a:chExt cx="1943522" cy="2437483"/>
          </a:xfrm>
        </p:grpSpPr>
        <p:grpSp>
          <p:nvGrpSpPr>
            <p:cNvPr id="52" name="Google Shape;1520;p42">
              <a:extLst>
                <a:ext uri="{FF2B5EF4-FFF2-40B4-BE49-F238E27FC236}">
                  <a16:creationId xmlns:a16="http://schemas.microsoft.com/office/drawing/2014/main" id="{5497057E-D8A9-5B94-EF5F-7361988F3B73}"/>
                </a:ext>
              </a:extLst>
            </p:cNvPr>
            <p:cNvGrpSpPr/>
            <p:nvPr/>
          </p:nvGrpSpPr>
          <p:grpSpPr>
            <a:xfrm>
              <a:off x="1266771" y="1478211"/>
              <a:ext cx="1943522" cy="2437483"/>
              <a:chOff x="5121258" y="1013123"/>
              <a:chExt cx="1943522" cy="2437483"/>
            </a:xfrm>
          </p:grpSpPr>
          <p:sp>
            <p:nvSpPr>
              <p:cNvPr id="54" name="Google Shape;1521;p42">
                <a:extLst>
                  <a:ext uri="{FF2B5EF4-FFF2-40B4-BE49-F238E27FC236}">
                    <a16:creationId xmlns:a16="http://schemas.microsoft.com/office/drawing/2014/main" id="{611C3457-613C-C271-12A8-FBC5B2711757}"/>
                  </a:ext>
                </a:extLst>
              </p:cNvPr>
              <p:cNvSpPr/>
              <p:nvPr/>
            </p:nvSpPr>
            <p:spPr>
              <a:xfrm>
                <a:off x="5377011" y="1332657"/>
                <a:ext cx="1389455" cy="1954212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47115" extrusionOk="0">
                    <a:moveTo>
                      <a:pt x="1" y="0"/>
                    </a:moveTo>
                    <a:lnTo>
                      <a:pt x="1" y="47114"/>
                    </a:lnTo>
                    <a:lnTo>
                      <a:pt x="33499" y="47114"/>
                    </a:lnTo>
                    <a:lnTo>
                      <a:pt x="33499" y="3011"/>
                    </a:lnTo>
                    <a:lnTo>
                      <a:pt x="30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22;p42">
                <a:extLst>
                  <a:ext uri="{FF2B5EF4-FFF2-40B4-BE49-F238E27FC236}">
                    <a16:creationId xmlns:a16="http://schemas.microsoft.com/office/drawing/2014/main" id="{A2D55AB0-4749-A7B3-1CC7-F8ADDF1D23AC}"/>
                  </a:ext>
                </a:extLst>
              </p:cNvPr>
              <p:cNvSpPr/>
              <p:nvPr/>
            </p:nvSpPr>
            <p:spPr>
              <a:xfrm>
                <a:off x="5942171" y="2088653"/>
                <a:ext cx="10522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072" extrusionOk="0">
                    <a:moveTo>
                      <a:pt x="543" y="0"/>
                    </a:moveTo>
                    <a:lnTo>
                      <a:pt x="1" y="529"/>
                    </a:lnTo>
                    <a:lnTo>
                      <a:pt x="543" y="1072"/>
                    </a:lnTo>
                    <a:lnTo>
                      <a:pt x="2008" y="1072"/>
                    </a:lnTo>
                    <a:lnTo>
                      <a:pt x="2537" y="529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23;p42">
                <a:extLst>
                  <a:ext uri="{FF2B5EF4-FFF2-40B4-BE49-F238E27FC236}">
                    <a16:creationId xmlns:a16="http://schemas.microsoft.com/office/drawing/2014/main" id="{CDA5C5B5-5DB5-86D7-DAE8-F4D655F3AF6D}"/>
                  </a:ext>
                </a:extLst>
              </p:cNvPr>
              <p:cNvSpPr/>
              <p:nvPr/>
            </p:nvSpPr>
            <p:spPr>
              <a:xfrm>
                <a:off x="6144701" y="2088653"/>
                <a:ext cx="10464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072" extrusionOk="0">
                    <a:moveTo>
                      <a:pt x="529" y="0"/>
                    </a:moveTo>
                    <a:lnTo>
                      <a:pt x="0" y="529"/>
                    </a:lnTo>
                    <a:lnTo>
                      <a:pt x="529" y="1072"/>
                    </a:lnTo>
                    <a:lnTo>
                      <a:pt x="1994" y="1072"/>
                    </a:lnTo>
                    <a:lnTo>
                      <a:pt x="2523" y="52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1524;p42">
                <a:extLst>
                  <a:ext uri="{FF2B5EF4-FFF2-40B4-BE49-F238E27FC236}">
                    <a16:creationId xmlns:a16="http://schemas.microsoft.com/office/drawing/2014/main" id="{55611C64-DF33-A643-4DFE-EAD98B9C74C3}"/>
                  </a:ext>
                </a:extLst>
              </p:cNvPr>
              <p:cNvGrpSpPr/>
              <p:nvPr/>
            </p:nvGrpSpPr>
            <p:grpSpPr>
              <a:xfrm>
                <a:off x="5121258" y="1169012"/>
                <a:ext cx="1943511" cy="2281594"/>
                <a:chOff x="5121100" y="2075300"/>
                <a:chExt cx="1171425" cy="1375200"/>
              </a:xfrm>
            </p:grpSpPr>
            <p:sp>
              <p:nvSpPr>
                <p:cNvPr id="62" name="Google Shape;1525;p42">
                  <a:extLst>
                    <a:ext uri="{FF2B5EF4-FFF2-40B4-BE49-F238E27FC236}">
                      <a16:creationId xmlns:a16="http://schemas.microsoft.com/office/drawing/2014/main" id="{6023E724-3363-6DA8-A66B-9CAF9F7130EC}"/>
                    </a:ext>
                  </a:extLst>
                </p:cNvPr>
                <p:cNvSpPr/>
                <p:nvPr/>
              </p:nvSpPr>
              <p:spPr>
                <a:xfrm>
                  <a:off x="5173975" y="3377250"/>
                  <a:ext cx="73275" cy="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930" extrusionOk="0">
                      <a:moveTo>
                        <a:pt x="1" y="0"/>
                      </a:moveTo>
                      <a:lnTo>
                        <a:pt x="1" y="2930"/>
                      </a:lnTo>
                      <a:lnTo>
                        <a:pt x="2930" y="293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526;p42">
                  <a:extLst>
                    <a:ext uri="{FF2B5EF4-FFF2-40B4-BE49-F238E27FC236}">
                      <a16:creationId xmlns:a16="http://schemas.microsoft.com/office/drawing/2014/main" id="{CDC8E430-97F9-6CFA-A32E-9A23F9F5B26C}"/>
                    </a:ext>
                  </a:extLst>
                </p:cNvPr>
                <p:cNvSpPr/>
                <p:nvPr/>
              </p:nvSpPr>
              <p:spPr>
                <a:xfrm>
                  <a:off x="5175325" y="2075300"/>
                  <a:ext cx="1031750" cy="13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0" h="55008" fill="none" extrusionOk="0">
                      <a:moveTo>
                        <a:pt x="37757" y="1"/>
                      </a:moveTo>
                      <a:lnTo>
                        <a:pt x="1" y="1"/>
                      </a:lnTo>
                      <a:lnTo>
                        <a:pt x="1" y="55008"/>
                      </a:lnTo>
                      <a:lnTo>
                        <a:pt x="41270" y="55008"/>
                      </a:lnTo>
                      <a:lnTo>
                        <a:pt x="41270" y="3527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527;p42">
                  <a:extLst>
                    <a:ext uri="{FF2B5EF4-FFF2-40B4-BE49-F238E27FC236}">
                      <a16:creationId xmlns:a16="http://schemas.microsoft.com/office/drawing/2014/main" id="{D8A340D7-C9EC-D8C1-CA17-B61BE09B1B77}"/>
                    </a:ext>
                  </a:extLst>
                </p:cNvPr>
                <p:cNvSpPr/>
                <p:nvPr/>
              </p:nvSpPr>
              <p:spPr>
                <a:xfrm>
                  <a:off x="5625250" y="2075300"/>
                  <a:ext cx="173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344" fill="none" extrusionOk="0">
                      <a:moveTo>
                        <a:pt x="6958" y="1"/>
                      </a:moveTo>
                      <a:lnTo>
                        <a:pt x="5629" y="1343"/>
                      </a:lnTo>
                      <a:lnTo>
                        <a:pt x="1330" y="1343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528;p42">
                  <a:extLst>
                    <a:ext uri="{FF2B5EF4-FFF2-40B4-BE49-F238E27FC236}">
                      <a16:creationId xmlns:a16="http://schemas.microsoft.com/office/drawing/2014/main" id="{08B3648B-C0EA-324E-DFD4-C412317992E7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63" y="1"/>
                      </a:moveTo>
                      <a:lnTo>
                        <a:pt x="0" y="150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529;p42">
                  <a:extLst>
                    <a:ext uri="{FF2B5EF4-FFF2-40B4-BE49-F238E27FC236}">
                      <a16:creationId xmlns:a16="http://schemas.microsoft.com/office/drawing/2014/main" id="{B09635A5-3163-711A-3FEA-D134384DA714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017" y="1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50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530;p42">
                  <a:extLst>
                    <a:ext uri="{FF2B5EF4-FFF2-40B4-BE49-F238E27FC236}">
                      <a16:creationId xmlns:a16="http://schemas.microsoft.com/office/drawing/2014/main" id="{4CE41B54-7DB7-8970-DD8D-51DF8062A022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63" y="0"/>
                      </a:moveTo>
                      <a:lnTo>
                        <a:pt x="0" y="163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531;p42">
                  <a:extLst>
                    <a:ext uri="{FF2B5EF4-FFF2-40B4-BE49-F238E27FC236}">
                      <a16:creationId xmlns:a16="http://schemas.microsoft.com/office/drawing/2014/main" id="{996DEB4B-1230-BE8E-35DD-128714E95226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017" y="0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63"/>
                      </a:lnTo>
                      <a:lnTo>
                        <a:pt x="10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532;p42">
                  <a:extLst>
                    <a:ext uri="{FF2B5EF4-FFF2-40B4-BE49-F238E27FC236}">
                      <a16:creationId xmlns:a16="http://schemas.microsoft.com/office/drawing/2014/main" id="{D0A97DC7-0AAE-E557-8F10-BCAF59B974D6}"/>
                    </a:ext>
                  </a:extLst>
                </p:cNvPr>
                <p:cNvSpPr/>
                <p:nvPr/>
              </p:nvSpPr>
              <p:spPr>
                <a:xfrm>
                  <a:off x="5121100" y="2075300"/>
                  <a:ext cx="15950" cy="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948" extrusionOk="0">
                      <a:moveTo>
                        <a:pt x="0" y="1"/>
                      </a:moveTo>
                      <a:lnTo>
                        <a:pt x="0" y="3947"/>
                      </a:lnTo>
                      <a:lnTo>
                        <a:pt x="637" y="394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533;p42">
                  <a:extLst>
                    <a:ext uri="{FF2B5EF4-FFF2-40B4-BE49-F238E27FC236}">
                      <a16:creationId xmlns:a16="http://schemas.microsoft.com/office/drawing/2014/main" id="{EB572369-2EBC-22F0-CCDB-67C9B4CE5287}"/>
                    </a:ext>
                  </a:extLst>
                </p:cNvPr>
                <p:cNvSpPr/>
                <p:nvPr/>
              </p:nvSpPr>
              <p:spPr>
                <a:xfrm>
                  <a:off x="5121100" y="2192950"/>
                  <a:ext cx="15950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968" extrusionOk="0">
                      <a:moveTo>
                        <a:pt x="0" y="1"/>
                      </a:moveTo>
                      <a:lnTo>
                        <a:pt x="0" y="1967"/>
                      </a:lnTo>
                      <a:lnTo>
                        <a:pt x="637" y="196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534;p42">
                  <a:extLst>
                    <a:ext uri="{FF2B5EF4-FFF2-40B4-BE49-F238E27FC236}">
                      <a16:creationId xmlns:a16="http://schemas.microsoft.com/office/drawing/2014/main" id="{6BA6A771-2870-33FD-AB6D-030E1A5E00FC}"/>
                    </a:ext>
                  </a:extLst>
                </p:cNvPr>
                <p:cNvSpPr/>
                <p:nvPr/>
              </p:nvSpPr>
              <p:spPr>
                <a:xfrm>
                  <a:off x="5121100" y="2256700"/>
                  <a:ext cx="15950" cy="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38" extrusionOk="0">
                      <a:moveTo>
                        <a:pt x="0" y="0"/>
                      </a:moveTo>
                      <a:lnTo>
                        <a:pt x="0" y="638"/>
                      </a:lnTo>
                      <a:lnTo>
                        <a:pt x="637" y="638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" name="Google Shape;1535;p42">
                <a:extLst>
                  <a:ext uri="{FF2B5EF4-FFF2-40B4-BE49-F238E27FC236}">
                    <a16:creationId xmlns:a16="http://schemas.microsoft.com/office/drawing/2014/main" id="{3D66B729-3919-E014-4CB2-26B70D300689}"/>
                  </a:ext>
                </a:extLst>
              </p:cNvPr>
              <p:cNvSpPr/>
              <p:nvPr/>
            </p:nvSpPr>
            <p:spPr>
              <a:xfrm>
                <a:off x="5377177" y="2975094"/>
                <a:ext cx="1389600" cy="31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" name="Google Shape;1536;p42">
                <a:extLst>
                  <a:ext uri="{FF2B5EF4-FFF2-40B4-BE49-F238E27FC236}">
                    <a16:creationId xmlns:a16="http://schemas.microsoft.com/office/drawing/2014/main" id="{E837DEE3-382A-C2D3-C8DF-0B56775A74D1}"/>
                  </a:ext>
                </a:extLst>
              </p:cNvPr>
              <p:cNvGrpSpPr/>
              <p:nvPr/>
            </p:nvGrpSpPr>
            <p:grpSpPr>
              <a:xfrm>
                <a:off x="6458915" y="1013123"/>
                <a:ext cx="605866" cy="680956"/>
                <a:chOff x="3474000" y="2758475"/>
                <a:chExt cx="880875" cy="990050"/>
              </a:xfrm>
            </p:grpSpPr>
            <p:sp>
              <p:nvSpPr>
                <p:cNvPr id="60" name="Google Shape;1537;p42">
                  <a:extLst>
                    <a:ext uri="{FF2B5EF4-FFF2-40B4-BE49-F238E27FC236}">
                      <a16:creationId xmlns:a16="http://schemas.microsoft.com/office/drawing/2014/main" id="{892AD764-2D5F-07ED-8700-A23B6AD05444}"/>
                    </a:ext>
                  </a:extLst>
                </p:cNvPr>
                <p:cNvSpPr/>
                <p:nvPr/>
              </p:nvSpPr>
              <p:spPr>
                <a:xfrm>
                  <a:off x="3474000" y="2758475"/>
                  <a:ext cx="880875" cy="9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5" h="39602" extrusionOk="0">
                      <a:moveTo>
                        <a:pt x="32332" y="6185"/>
                      </a:moveTo>
                      <a:cubicBezTo>
                        <a:pt x="25388" y="5643"/>
                        <a:pt x="17617" y="1"/>
                        <a:pt x="17617" y="1"/>
                      </a:cubicBezTo>
                      <a:cubicBezTo>
                        <a:pt x="17617" y="1"/>
                        <a:pt x="9846" y="5643"/>
                        <a:pt x="2902" y="6185"/>
                      </a:cubicBezTo>
                      <a:cubicBezTo>
                        <a:pt x="2902" y="6185"/>
                        <a:pt x="0" y="33309"/>
                        <a:pt x="17617" y="39602"/>
                      </a:cubicBezTo>
                      <a:cubicBezTo>
                        <a:pt x="35234" y="33309"/>
                        <a:pt x="32332" y="6185"/>
                        <a:pt x="32332" y="6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538;p42">
                  <a:extLst>
                    <a:ext uri="{FF2B5EF4-FFF2-40B4-BE49-F238E27FC236}">
                      <a16:creationId xmlns:a16="http://schemas.microsoft.com/office/drawing/2014/main" id="{6B600955-09BD-A0FA-39BF-0E73689EB4F2}"/>
                    </a:ext>
                  </a:extLst>
                </p:cNvPr>
                <p:cNvSpPr/>
                <p:nvPr/>
              </p:nvSpPr>
              <p:spPr>
                <a:xfrm>
                  <a:off x="3828625" y="3082950"/>
                  <a:ext cx="171600" cy="3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4" h="13644" extrusionOk="0">
                      <a:moveTo>
                        <a:pt x="5141" y="6415"/>
                      </a:moveTo>
                      <a:cubicBezTo>
                        <a:pt x="6172" y="5819"/>
                        <a:pt x="6863" y="4707"/>
                        <a:pt x="6863" y="3432"/>
                      </a:cubicBezTo>
                      <a:cubicBezTo>
                        <a:pt x="6863" y="1547"/>
                        <a:pt x="5331" y="1"/>
                        <a:pt x="3432" y="1"/>
                      </a:cubicBezTo>
                      <a:cubicBezTo>
                        <a:pt x="1533" y="1"/>
                        <a:pt x="1" y="1547"/>
                        <a:pt x="1" y="3432"/>
                      </a:cubicBezTo>
                      <a:cubicBezTo>
                        <a:pt x="1" y="4612"/>
                        <a:pt x="584" y="5642"/>
                        <a:pt x="1479" y="6266"/>
                      </a:cubicBezTo>
                      <a:lnTo>
                        <a:pt x="299" y="12152"/>
                      </a:lnTo>
                      <a:cubicBezTo>
                        <a:pt x="150" y="12925"/>
                        <a:pt x="733" y="13644"/>
                        <a:pt x="1533" y="13644"/>
                      </a:cubicBezTo>
                      <a:lnTo>
                        <a:pt x="5277" y="13644"/>
                      </a:lnTo>
                      <a:cubicBezTo>
                        <a:pt x="6090" y="13644"/>
                        <a:pt x="6687" y="12885"/>
                        <a:pt x="6497" y="120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3" name="Google Shape;1539;p42">
              <a:extLst>
                <a:ext uri="{FF2B5EF4-FFF2-40B4-BE49-F238E27FC236}">
                  <a16:creationId xmlns:a16="http://schemas.microsoft.com/office/drawing/2014/main" id="{63E7D001-8710-B64F-9C2A-A90969A94794}"/>
                </a:ext>
              </a:extLst>
            </p:cNvPr>
            <p:cNvSpPr/>
            <p:nvPr/>
          </p:nvSpPr>
          <p:spPr>
            <a:xfrm>
              <a:off x="1523134" y="2117830"/>
              <a:ext cx="1389592" cy="1602026"/>
            </a:xfrm>
            <a:custGeom>
              <a:avLst/>
              <a:gdLst/>
              <a:ahLst/>
              <a:cxnLst/>
              <a:rect l="l" t="t" r="r" b="b"/>
              <a:pathLst>
                <a:path w="13929" h="16058" extrusionOk="0">
                  <a:moveTo>
                    <a:pt x="5995" y="0"/>
                  </a:moveTo>
                  <a:cubicBezTo>
                    <a:pt x="5588" y="14"/>
                    <a:pt x="5222" y="258"/>
                    <a:pt x="4842" y="380"/>
                  </a:cubicBezTo>
                  <a:cubicBezTo>
                    <a:pt x="4774" y="393"/>
                    <a:pt x="4706" y="421"/>
                    <a:pt x="4706" y="488"/>
                  </a:cubicBezTo>
                  <a:cubicBezTo>
                    <a:pt x="4706" y="502"/>
                    <a:pt x="4734" y="529"/>
                    <a:pt x="4734" y="556"/>
                  </a:cubicBezTo>
                  <a:cubicBezTo>
                    <a:pt x="4747" y="610"/>
                    <a:pt x="4706" y="665"/>
                    <a:pt x="4679" y="692"/>
                  </a:cubicBezTo>
                  <a:cubicBezTo>
                    <a:pt x="4571" y="827"/>
                    <a:pt x="4408" y="882"/>
                    <a:pt x="4259" y="963"/>
                  </a:cubicBezTo>
                  <a:cubicBezTo>
                    <a:pt x="4015" y="1126"/>
                    <a:pt x="3825" y="1370"/>
                    <a:pt x="3554" y="1438"/>
                  </a:cubicBezTo>
                  <a:cubicBezTo>
                    <a:pt x="3527" y="1465"/>
                    <a:pt x="3472" y="1465"/>
                    <a:pt x="3445" y="1492"/>
                  </a:cubicBezTo>
                  <a:cubicBezTo>
                    <a:pt x="3404" y="1533"/>
                    <a:pt x="3445" y="1600"/>
                    <a:pt x="3472" y="1600"/>
                  </a:cubicBezTo>
                  <a:cubicBezTo>
                    <a:pt x="3310" y="1709"/>
                    <a:pt x="3242" y="1953"/>
                    <a:pt x="3242" y="2156"/>
                  </a:cubicBezTo>
                  <a:cubicBezTo>
                    <a:pt x="3242" y="2373"/>
                    <a:pt x="3310" y="2577"/>
                    <a:pt x="3377" y="2780"/>
                  </a:cubicBezTo>
                  <a:cubicBezTo>
                    <a:pt x="3445" y="2984"/>
                    <a:pt x="3486" y="3201"/>
                    <a:pt x="3459" y="3404"/>
                  </a:cubicBezTo>
                  <a:cubicBezTo>
                    <a:pt x="3459" y="3472"/>
                    <a:pt x="3418" y="3540"/>
                    <a:pt x="3445" y="3608"/>
                  </a:cubicBezTo>
                  <a:cubicBezTo>
                    <a:pt x="3459" y="3675"/>
                    <a:pt x="3513" y="3743"/>
                    <a:pt x="3581" y="3743"/>
                  </a:cubicBezTo>
                  <a:cubicBezTo>
                    <a:pt x="3486" y="3865"/>
                    <a:pt x="3445" y="4014"/>
                    <a:pt x="3418" y="4204"/>
                  </a:cubicBezTo>
                  <a:cubicBezTo>
                    <a:pt x="3404" y="4557"/>
                    <a:pt x="3594" y="5045"/>
                    <a:pt x="3825" y="5045"/>
                  </a:cubicBezTo>
                  <a:cubicBezTo>
                    <a:pt x="3893" y="5045"/>
                    <a:pt x="3961" y="5018"/>
                    <a:pt x="4028" y="4950"/>
                  </a:cubicBezTo>
                  <a:cubicBezTo>
                    <a:pt x="4259" y="5954"/>
                    <a:pt x="4801" y="6998"/>
                    <a:pt x="5507" y="7636"/>
                  </a:cubicBezTo>
                  <a:lnTo>
                    <a:pt x="5235" y="9032"/>
                  </a:lnTo>
                  <a:lnTo>
                    <a:pt x="3201" y="9616"/>
                  </a:lnTo>
                  <a:cubicBezTo>
                    <a:pt x="1953" y="9968"/>
                    <a:pt x="977" y="10945"/>
                    <a:pt x="624" y="12206"/>
                  </a:cubicBezTo>
                  <a:lnTo>
                    <a:pt x="0" y="13250"/>
                  </a:lnTo>
                  <a:cubicBezTo>
                    <a:pt x="1818" y="14986"/>
                    <a:pt x="4272" y="16057"/>
                    <a:pt x="6971" y="16057"/>
                  </a:cubicBezTo>
                  <a:cubicBezTo>
                    <a:pt x="9657" y="16057"/>
                    <a:pt x="12125" y="14986"/>
                    <a:pt x="13929" y="13250"/>
                  </a:cubicBezTo>
                  <a:lnTo>
                    <a:pt x="13305" y="12206"/>
                  </a:lnTo>
                  <a:cubicBezTo>
                    <a:pt x="12939" y="10972"/>
                    <a:pt x="11948" y="9982"/>
                    <a:pt x="10714" y="9629"/>
                  </a:cubicBezTo>
                  <a:lnTo>
                    <a:pt x="8680" y="9060"/>
                  </a:lnTo>
                  <a:lnTo>
                    <a:pt x="8409" y="7649"/>
                  </a:lnTo>
                  <a:cubicBezTo>
                    <a:pt x="9100" y="7025"/>
                    <a:pt x="9629" y="6008"/>
                    <a:pt x="9874" y="5004"/>
                  </a:cubicBezTo>
                  <a:cubicBezTo>
                    <a:pt x="9914" y="5032"/>
                    <a:pt x="9968" y="5059"/>
                    <a:pt x="10023" y="5059"/>
                  </a:cubicBezTo>
                  <a:cubicBezTo>
                    <a:pt x="10253" y="5059"/>
                    <a:pt x="10443" y="4557"/>
                    <a:pt x="10430" y="4204"/>
                  </a:cubicBezTo>
                  <a:cubicBezTo>
                    <a:pt x="10430" y="4014"/>
                    <a:pt x="10362" y="3852"/>
                    <a:pt x="10267" y="3730"/>
                  </a:cubicBezTo>
                  <a:cubicBezTo>
                    <a:pt x="10294" y="3730"/>
                    <a:pt x="10308" y="3743"/>
                    <a:pt x="10321" y="3743"/>
                  </a:cubicBezTo>
                  <a:cubicBezTo>
                    <a:pt x="10389" y="3743"/>
                    <a:pt x="10443" y="3675"/>
                    <a:pt x="10457" y="3608"/>
                  </a:cubicBezTo>
                  <a:cubicBezTo>
                    <a:pt x="10484" y="3540"/>
                    <a:pt x="10457" y="3472"/>
                    <a:pt x="10443" y="3404"/>
                  </a:cubicBezTo>
                  <a:cubicBezTo>
                    <a:pt x="10416" y="3201"/>
                    <a:pt x="10470" y="2984"/>
                    <a:pt x="10524" y="2780"/>
                  </a:cubicBezTo>
                  <a:cubicBezTo>
                    <a:pt x="10592" y="2577"/>
                    <a:pt x="10660" y="2373"/>
                    <a:pt x="10674" y="2156"/>
                  </a:cubicBezTo>
                  <a:cubicBezTo>
                    <a:pt x="10674" y="1939"/>
                    <a:pt x="10606" y="1709"/>
                    <a:pt x="10443" y="1600"/>
                  </a:cubicBezTo>
                  <a:cubicBezTo>
                    <a:pt x="10497" y="1600"/>
                    <a:pt x="10511" y="1533"/>
                    <a:pt x="10470" y="1492"/>
                  </a:cubicBezTo>
                  <a:cubicBezTo>
                    <a:pt x="10443" y="1465"/>
                    <a:pt x="10389" y="1438"/>
                    <a:pt x="10362" y="1438"/>
                  </a:cubicBezTo>
                  <a:cubicBezTo>
                    <a:pt x="10091" y="1370"/>
                    <a:pt x="9901" y="1099"/>
                    <a:pt x="9657" y="963"/>
                  </a:cubicBezTo>
                  <a:cubicBezTo>
                    <a:pt x="9521" y="882"/>
                    <a:pt x="9345" y="827"/>
                    <a:pt x="9236" y="692"/>
                  </a:cubicBezTo>
                  <a:cubicBezTo>
                    <a:pt x="9209" y="665"/>
                    <a:pt x="9182" y="610"/>
                    <a:pt x="9182" y="556"/>
                  </a:cubicBezTo>
                  <a:cubicBezTo>
                    <a:pt x="9182" y="543"/>
                    <a:pt x="9209" y="529"/>
                    <a:pt x="9209" y="488"/>
                  </a:cubicBezTo>
                  <a:cubicBezTo>
                    <a:pt x="9209" y="421"/>
                    <a:pt x="9141" y="393"/>
                    <a:pt x="9073" y="380"/>
                  </a:cubicBezTo>
                  <a:cubicBezTo>
                    <a:pt x="8694" y="258"/>
                    <a:pt x="8300" y="14"/>
                    <a:pt x="7921" y="0"/>
                  </a:cubicBezTo>
                  <a:lnTo>
                    <a:pt x="7799" y="0"/>
                  </a:lnTo>
                  <a:cubicBezTo>
                    <a:pt x="7405" y="14"/>
                    <a:pt x="7120" y="204"/>
                    <a:pt x="6944" y="488"/>
                  </a:cubicBezTo>
                  <a:cubicBezTo>
                    <a:pt x="6795" y="204"/>
                    <a:pt x="6510" y="14"/>
                    <a:pt x="6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2" name="Google Shape;1544;p43">
            <a:extLst>
              <a:ext uri="{FF2B5EF4-FFF2-40B4-BE49-F238E27FC236}">
                <a16:creationId xmlns:a16="http://schemas.microsoft.com/office/drawing/2014/main" id="{634F8A0B-7CF6-31BD-49BD-4D69E7A72418}"/>
              </a:ext>
            </a:extLst>
          </p:cNvPr>
          <p:cNvSpPr txBox="1">
            <a:spLocks/>
          </p:cNvSpPr>
          <p:nvPr/>
        </p:nvSpPr>
        <p:spPr>
          <a:xfrm>
            <a:off x="9818348" y="1064775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/>
              <a:t>INTRODUCTION</a:t>
            </a:r>
            <a:endParaRPr lang="en-IN" dirty="0"/>
          </a:p>
        </p:txBody>
      </p:sp>
      <p:sp>
        <p:nvSpPr>
          <p:cNvPr id="1354" name="Google Shape;1602;p44">
            <a:extLst>
              <a:ext uri="{FF2B5EF4-FFF2-40B4-BE49-F238E27FC236}">
                <a16:creationId xmlns:a16="http://schemas.microsoft.com/office/drawing/2014/main" id="{8C0B1251-7213-50E8-D280-870FAD5E9666}"/>
              </a:ext>
            </a:extLst>
          </p:cNvPr>
          <p:cNvSpPr txBox="1">
            <a:spLocks/>
          </p:cNvSpPr>
          <p:nvPr/>
        </p:nvSpPr>
        <p:spPr>
          <a:xfrm>
            <a:off x="9791980" y="1811986"/>
            <a:ext cx="5267035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100" dirty="0">
                <a:solidFill>
                  <a:schemeClr val="tx1"/>
                </a:solidFill>
              </a:rPr>
              <a:t>In today’s digital landscape, safeguarding user credentials is more important than ever. With the rise in online services and applications, having a secure and efficient  authentication system is no longer optional—it's a necessity. This project introduces a Java-based Password Management System designed to handle essential user operations  such as sign-up, login, password updates, and logout. 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digital age, secure password management is critical for protecting user data in any application.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Java-based system provides basic features like sign-up, login, password update, and logout using a command-line interface.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demonstrates core Object-Oriented Programming principles, making it a great learning project for beginners.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3"/>
          <p:cNvSpPr txBox="1">
            <a:spLocks noGrp="1"/>
          </p:cNvSpPr>
          <p:nvPr>
            <p:ph type="title"/>
          </p:nvPr>
        </p:nvSpPr>
        <p:spPr>
          <a:xfrm>
            <a:off x="3440698" y="10647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cxnSp>
        <p:nvCxnSpPr>
          <p:cNvPr id="1546" name="Google Shape;1546;p43"/>
          <p:cNvCxnSpPr/>
          <p:nvPr/>
        </p:nvCxnSpPr>
        <p:spPr>
          <a:xfrm>
            <a:off x="3440692" y="1735875"/>
            <a:ext cx="41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7" name="Google Shape;1547;p43"/>
          <p:cNvGrpSpPr/>
          <p:nvPr/>
        </p:nvGrpSpPr>
        <p:grpSpPr>
          <a:xfrm>
            <a:off x="2179678" y="666537"/>
            <a:ext cx="540041" cy="95079"/>
            <a:chOff x="2179678" y="666537"/>
            <a:chExt cx="540041" cy="95079"/>
          </a:xfrm>
        </p:grpSpPr>
        <p:sp>
          <p:nvSpPr>
            <p:cNvPr id="1548" name="Google Shape;1548;p43"/>
            <p:cNvSpPr/>
            <p:nvPr/>
          </p:nvSpPr>
          <p:spPr>
            <a:xfrm>
              <a:off x="2664196" y="666537"/>
              <a:ext cx="15507" cy="95079"/>
            </a:xfrm>
            <a:custGeom>
              <a:avLst/>
              <a:gdLst/>
              <a:ahLst/>
              <a:cxnLst/>
              <a:rect l="l" t="t" r="r" b="b"/>
              <a:pathLst>
                <a:path w="236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235" y="14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2624181" y="706553"/>
              <a:ext cx="95539" cy="15047"/>
            </a:xfrm>
            <a:custGeom>
              <a:avLst/>
              <a:gdLst/>
              <a:ahLst/>
              <a:cxnLst/>
              <a:rect l="l" t="t" r="r" b="b"/>
              <a:pathLst>
                <a:path w="1454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454" y="22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2462215" y="666537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2391318" y="666537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2320947" y="666537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2250050" y="666537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2179678" y="666537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43"/>
          <p:cNvGrpSpPr/>
          <p:nvPr/>
        </p:nvGrpSpPr>
        <p:grpSpPr>
          <a:xfrm>
            <a:off x="-42619" y="1715051"/>
            <a:ext cx="2528230" cy="4024417"/>
            <a:chOff x="-42619" y="1715051"/>
            <a:chExt cx="2528230" cy="4024417"/>
          </a:xfrm>
        </p:grpSpPr>
        <p:sp>
          <p:nvSpPr>
            <p:cNvPr id="1556" name="Google Shape;1556;p43"/>
            <p:cNvSpPr/>
            <p:nvPr/>
          </p:nvSpPr>
          <p:spPr>
            <a:xfrm flipH="1">
              <a:off x="902251" y="4194070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7" name="Google Shape;1557;p43"/>
            <p:cNvGrpSpPr/>
            <p:nvPr/>
          </p:nvGrpSpPr>
          <p:grpSpPr>
            <a:xfrm>
              <a:off x="-42619" y="1715051"/>
              <a:ext cx="2528230" cy="4024417"/>
              <a:chOff x="-42619" y="1715051"/>
              <a:chExt cx="2528230" cy="4024417"/>
            </a:xfrm>
          </p:grpSpPr>
          <p:sp>
            <p:nvSpPr>
              <p:cNvPr id="1558" name="Google Shape;1558;p43"/>
              <p:cNvSpPr/>
              <p:nvPr/>
            </p:nvSpPr>
            <p:spPr>
              <a:xfrm flipH="1">
                <a:off x="-20208" y="3222338"/>
                <a:ext cx="1690523" cy="1117947"/>
              </a:xfrm>
              <a:custGeom>
                <a:avLst/>
                <a:gdLst/>
                <a:ahLst/>
                <a:cxnLst/>
                <a:rect l="l" t="t" r="r" b="b"/>
                <a:pathLst>
                  <a:path w="25728" h="17014" extrusionOk="0">
                    <a:moveTo>
                      <a:pt x="0" y="1"/>
                    </a:moveTo>
                    <a:lnTo>
                      <a:pt x="4876" y="4883"/>
                    </a:lnTo>
                    <a:lnTo>
                      <a:pt x="4876" y="6116"/>
                    </a:lnTo>
                    <a:lnTo>
                      <a:pt x="9465" y="10704"/>
                    </a:lnTo>
                    <a:lnTo>
                      <a:pt x="11829" y="10704"/>
                    </a:lnTo>
                    <a:lnTo>
                      <a:pt x="18145" y="17013"/>
                    </a:lnTo>
                    <a:lnTo>
                      <a:pt x="25727" y="17013"/>
                    </a:lnTo>
                    <a:lnTo>
                      <a:pt x="22934" y="14227"/>
                    </a:lnTo>
                    <a:lnTo>
                      <a:pt x="22934" y="12178"/>
                    </a:lnTo>
                    <a:lnTo>
                      <a:pt x="18534" y="7784"/>
                    </a:lnTo>
                    <a:lnTo>
                      <a:pt x="15077" y="7784"/>
                    </a:lnTo>
                    <a:lnTo>
                      <a:pt x="73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3"/>
              <p:cNvSpPr/>
              <p:nvPr/>
            </p:nvSpPr>
            <p:spPr>
              <a:xfrm flipH="1">
                <a:off x="2246111" y="1990558"/>
                <a:ext cx="45404" cy="3178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37" extrusionOk="0">
                    <a:moveTo>
                      <a:pt x="1" y="1"/>
                    </a:moveTo>
                    <a:lnTo>
                      <a:pt x="1" y="2419"/>
                    </a:lnTo>
                    <a:lnTo>
                      <a:pt x="1" y="4837"/>
                    </a:lnTo>
                    <a:lnTo>
                      <a:pt x="690" y="4147"/>
                    </a:lnTo>
                    <a:lnTo>
                      <a:pt x="690" y="2419"/>
                    </a:lnTo>
                    <a:lnTo>
                      <a:pt x="690" y="6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 flipH="1">
                <a:off x="512582" y="3460935"/>
                <a:ext cx="224917" cy="224982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3424" extrusionOk="0">
                    <a:moveTo>
                      <a:pt x="0" y="1"/>
                    </a:moveTo>
                    <a:lnTo>
                      <a:pt x="0" y="978"/>
                    </a:lnTo>
                    <a:lnTo>
                      <a:pt x="1226" y="2198"/>
                    </a:lnTo>
                    <a:lnTo>
                      <a:pt x="2452" y="3423"/>
                    </a:lnTo>
                    <a:lnTo>
                      <a:pt x="3423" y="3423"/>
                    </a:lnTo>
                    <a:lnTo>
                      <a:pt x="1715" y="17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 flipH="1">
                <a:off x="103695" y="4000976"/>
                <a:ext cx="92976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414" extrusionOk="0">
                    <a:moveTo>
                      <a:pt x="711" y="375"/>
                    </a:moveTo>
                    <a:cubicBezTo>
                      <a:pt x="892" y="375"/>
                      <a:pt x="1039" y="522"/>
                      <a:pt x="1039" y="710"/>
                    </a:cubicBezTo>
                    <a:cubicBezTo>
                      <a:pt x="1039" y="891"/>
                      <a:pt x="892" y="1038"/>
                      <a:pt x="711" y="1038"/>
                    </a:cubicBezTo>
                    <a:cubicBezTo>
                      <a:pt x="523" y="1038"/>
                      <a:pt x="376" y="891"/>
                      <a:pt x="376" y="710"/>
                    </a:cubicBezTo>
                    <a:cubicBezTo>
                      <a:pt x="376" y="522"/>
                      <a:pt x="523" y="375"/>
                      <a:pt x="711" y="375"/>
                    </a:cubicBezTo>
                    <a:close/>
                    <a:moveTo>
                      <a:pt x="711" y="0"/>
                    </a:moveTo>
                    <a:cubicBezTo>
                      <a:pt x="316" y="0"/>
                      <a:pt x="1" y="315"/>
                      <a:pt x="1" y="710"/>
                    </a:cubicBezTo>
                    <a:cubicBezTo>
                      <a:pt x="1" y="1098"/>
                      <a:pt x="316" y="1413"/>
                      <a:pt x="711" y="1413"/>
                    </a:cubicBezTo>
                    <a:cubicBezTo>
                      <a:pt x="1099" y="1413"/>
                      <a:pt x="1414" y="1098"/>
                      <a:pt x="1414" y="710"/>
                    </a:cubicBezTo>
                    <a:cubicBezTo>
                      <a:pt x="1414" y="315"/>
                      <a:pt x="1099" y="0"/>
                      <a:pt x="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 flipH="1">
                <a:off x="2252287" y="1715051"/>
                <a:ext cx="93370" cy="9291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1414" extrusionOk="0">
                    <a:moveTo>
                      <a:pt x="711" y="369"/>
                    </a:moveTo>
                    <a:cubicBezTo>
                      <a:pt x="891" y="369"/>
                      <a:pt x="1046" y="523"/>
                      <a:pt x="1046" y="704"/>
                    </a:cubicBezTo>
                    <a:cubicBezTo>
                      <a:pt x="1046" y="891"/>
                      <a:pt x="891" y="1039"/>
                      <a:pt x="711" y="1039"/>
                    </a:cubicBezTo>
                    <a:cubicBezTo>
                      <a:pt x="530" y="1039"/>
                      <a:pt x="376" y="891"/>
                      <a:pt x="376" y="704"/>
                    </a:cubicBezTo>
                    <a:cubicBezTo>
                      <a:pt x="376" y="523"/>
                      <a:pt x="530" y="369"/>
                      <a:pt x="711" y="369"/>
                    </a:cubicBezTo>
                    <a:close/>
                    <a:moveTo>
                      <a:pt x="711" y="1"/>
                    </a:moveTo>
                    <a:cubicBezTo>
                      <a:pt x="322" y="1"/>
                      <a:pt x="1" y="315"/>
                      <a:pt x="1" y="704"/>
                    </a:cubicBezTo>
                    <a:cubicBezTo>
                      <a:pt x="1" y="1092"/>
                      <a:pt x="322" y="1414"/>
                      <a:pt x="711" y="1414"/>
                    </a:cubicBezTo>
                    <a:cubicBezTo>
                      <a:pt x="1099" y="1414"/>
                      <a:pt x="1421" y="1092"/>
                      <a:pt x="1421" y="704"/>
                    </a:cubicBezTo>
                    <a:cubicBezTo>
                      <a:pt x="1421" y="315"/>
                      <a:pt x="1099" y="1"/>
                      <a:pt x="7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 flipH="1">
                <a:off x="160883" y="1795607"/>
                <a:ext cx="2150409" cy="2236683"/>
              </a:xfrm>
              <a:custGeom>
                <a:avLst/>
                <a:gdLst/>
                <a:ahLst/>
                <a:cxnLst/>
                <a:rect l="l" t="t" r="r" b="b"/>
                <a:pathLst>
                  <a:path w="32727" h="34040" extrusionOk="0">
                    <a:moveTo>
                      <a:pt x="0" y="0"/>
                    </a:moveTo>
                    <a:lnTo>
                      <a:pt x="0" y="9351"/>
                    </a:lnTo>
                    <a:lnTo>
                      <a:pt x="14220" y="23571"/>
                    </a:lnTo>
                    <a:lnTo>
                      <a:pt x="14280" y="23624"/>
                    </a:lnTo>
                    <a:lnTo>
                      <a:pt x="22050" y="23624"/>
                    </a:lnTo>
                    <a:lnTo>
                      <a:pt x="32465" y="34040"/>
                    </a:lnTo>
                    <a:lnTo>
                      <a:pt x="32727" y="33778"/>
                    </a:lnTo>
                    <a:lnTo>
                      <a:pt x="22258" y="23309"/>
                    </a:lnTo>
                    <a:lnTo>
                      <a:pt x="22204" y="23256"/>
                    </a:lnTo>
                    <a:lnTo>
                      <a:pt x="14434" y="23256"/>
                    </a:lnTo>
                    <a:lnTo>
                      <a:pt x="375" y="9197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 flipH="1">
                <a:off x="1530495" y="2607146"/>
                <a:ext cx="572641" cy="570867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8688" extrusionOk="0">
                    <a:moveTo>
                      <a:pt x="0" y="0"/>
                    </a:moveTo>
                    <a:lnTo>
                      <a:pt x="0" y="3892"/>
                    </a:lnTo>
                    <a:lnTo>
                      <a:pt x="4796" y="8688"/>
                    </a:lnTo>
                    <a:lnTo>
                      <a:pt x="8714" y="8688"/>
                    </a:lnTo>
                    <a:lnTo>
                      <a:pt x="8714" y="8540"/>
                    </a:lnTo>
                    <a:lnTo>
                      <a:pt x="4863" y="8540"/>
                    </a:lnTo>
                    <a:lnTo>
                      <a:pt x="148" y="3832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 flipH="1">
                <a:off x="1084662" y="3816998"/>
                <a:ext cx="1379792" cy="1922470"/>
              </a:xfrm>
              <a:custGeom>
                <a:avLst/>
                <a:gdLst/>
                <a:ahLst/>
                <a:cxnLst/>
                <a:rect l="l" t="t" r="r" b="b"/>
                <a:pathLst>
                  <a:path w="20999" h="29258" extrusionOk="0">
                    <a:moveTo>
                      <a:pt x="0" y="0"/>
                    </a:moveTo>
                    <a:lnTo>
                      <a:pt x="0" y="5399"/>
                    </a:lnTo>
                    <a:lnTo>
                      <a:pt x="9974" y="5399"/>
                    </a:lnTo>
                    <a:lnTo>
                      <a:pt x="16142" y="11561"/>
                    </a:lnTo>
                    <a:lnTo>
                      <a:pt x="16142" y="24569"/>
                    </a:lnTo>
                    <a:lnTo>
                      <a:pt x="20831" y="29257"/>
                    </a:lnTo>
                    <a:lnTo>
                      <a:pt x="20998" y="29090"/>
                    </a:lnTo>
                    <a:lnTo>
                      <a:pt x="16377" y="24475"/>
                    </a:lnTo>
                    <a:lnTo>
                      <a:pt x="16377" y="11467"/>
                    </a:lnTo>
                    <a:lnTo>
                      <a:pt x="10107" y="5198"/>
                    </a:lnTo>
                    <a:lnTo>
                      <a:pt x="10074" y="5164"/>
                    </a:lnTo>
                    <a:lnTo>
                      <a:pt x="235" y="516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 flipH="1">
                <a:off x="1476819" y="4251777"/>
                <a:ext cx="237730" cy="23773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618" extrusionOk="0">
                    <a:moveTo>
                      <a:pt x="1" y="1"/>
                    </a:moveTo>
                    <a:lnTo>
                      <a:pt x="1" y="1032"/>
                    </a:lnTo>
                    <a:lnTo>
                      <a:pt x="1293" y="2325"/>
                    </a:lnTo>
                    <a:lnTo>
                      <a:pt x="2586" y="3618"/>
                    </a:lnTo>
                    <a:lnTo>
                      <a:pt x="3618" y="3618"/>
                    </a:lnTo>
                    <a:lnTo>
                      <a:pt x="1809" y="1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 flipH="1">
                <a:off x="2427460" y="3766339"/>
                <a:ext cx="58151" cy="586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2" extrusionOk="0">
                    <a:moveTo>
                      <a:pt x="443" y="235"/>
                    </a:moveTo>
                    <a:cubicBezTo>
                      <a:pt x="557" y="235"/>
                      <a:pt x="650" y="329"/>
                      <a:pt x="650" y="450"/>
                    </a:cubicBezTo>
                    <a:cubicBezTo>
                      <a:pt x="650" y="564"/>
                      <a:pt x="557" y="657"/>
                      <a:pt x="443" y="657"/>
                    </a:cubicBezTo>
                    <a:cubicBezTo>
                      <a:pt x="322" y="657"/>
                      <a:pt x="228" y="564"/>
                      <a:pt x="228" y="450"/>
                    </a:cubicBezTo>
                    <a:cubicBezTo>
                      <a:pt x="228" y="329"/>
                      <a:pt x="322" y="235"/>
                      <a:pt x="443" y="235"/>
                    </a:cubicBezTo>
                    <a:close/>
                    <a:moveTo>
                      <a:pt x="443" y="1"/>
                    </a:moveTo>
                    <a:cubicBezTo>
                      <a:pt x="195" y="1"/>
                      <a:pt x="1" y="202"/>
                      <a:pt x="1" y="450"/>
                    </a:cubicBezTo>
                    <a:cubicBezTo>
                      <a:pt x="1" y="691"/>
                      <a:pt x="195" y="892"/>
                      <a:pt x="443" y="892"/>
                    </a:cubicBezTo>
                    <a:cubicBezTo>
                      <a:pt x="684" y="892"/>
                      <a:pt x="885" y="691"/>
                      <a:pt x="885" y="450"/>
                    </a:cubicBezTo>
                    <a:cubicBezTo>
                      <a:pt x="885" y="202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 flipH="1">
                <a:off x="900702" y="4785182"/>
                <a:ext cx="497406" cy="704713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10725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4508" y="4576"/>
                    </a:lnTo>
                    <a:lnTo>
                      <a:pt x="4508" y="7730"/>
                    </a:lnTo>
                    <a:lnTo>
                      <a:pt x="7502" y="10724"/>
                    </a:lnTo>
                    <a:lnTo>
                      <a:pt x="7569" y="10657"/>
                    </a:lnTo>
                    <a:lnTo>
                      <a:pt x="4602" y="7697"/>
                    </a:lnTo>
                    <a:lnTo>
                      <a:pt x="4602" y="4535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 flipH="1">
                <a:off x="2103063" y="3954719"/>
                <a:ext cx="355675" cy="209147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3183" extrusionOk="0">
                    <a:moveTo>
                      <a:pt x="67" y="1"/>
                    </a:moveTo>
                    <a:lnTo>
                      <a:pt x="0" y="68"/>
                    </a:lnTo>
                    <a:lnTo>
                      <a:pt x="1614" y="1682"/>
                    </a:lnTo>
                    <a:lnTo>
                      <a:pt x="3845" y="1682"/>
                    </a:lnTo>
                    <a:lnTo>
                      <a:pt x="5345" y="3182"/>
                    </a:lnTo>
                    <a:lnTo>
                      <a:pt x="5412" y="3115"/>
                    </a:lnTo>
                    <a:lnTo>
                      <a:pt x="3885" y="1588"/>
                    </a:lnTo>
                    <a:lnTo>
                      <a:pt x="1648" y="158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 flipH="1">
                <a:off x="-42619" y="3018528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1" name="Google Shape;1571;p43"/>
            <p:cNvSpPr/>
            <p:nvPr/>
          </p:nvSpPr>
          <p:spPr>
            <a:xfrm flipH="1">
              <a:off x="1209662" y="4325303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0" y="0"/>
                  </a:moveTo>
                  <a:lnTo>
                    <a:pt x="0" y="690"/>
                  </a:lnTo>
                  <a:lnTo>
                    <a:pt x="107" y="798"/>
                  </a:lnTo>
                  <a:lnTo>
                    <a:pt x="797" y="108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 flipH="1">
              <a:off x="1209662" y="4325763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7" y="0"/>
                  </a:moveTo>
                  <a:lnTo>
                    <a:pt x="0" y="107"/>
                  </a:lnTo>
                  <a:lnTo>
                    <a:pt x="690" y="797"/>
                  </a:lnTo>
                  <a:lnTo>
                    <a:pt x="797" y="69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 flipH="1">
              <a:off x="1062217" y="4325303"/>
              <a:ext cx="52500" cy="52435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691" y="0"/>
                  </a:moveTo>
                  <a:lnTo>
                    <a:pt x="1" y="690"/>
                  </a:lnTo>
                  <a:lnTo>
                    <a:pt x="115" y="798"/>
                  </a:lnTo>
                  <a:lnTo>
                    <a:pt x="798" y="10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 flipH="1">
              <a:off x="1062217" y="4325763"/>
              <a:ext cx="52500" cy="52435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115" y="0"/>
                  </a:moveTo>
                  <a:lnTo>
                    <a:pt x="1" y="107"/>
                  </a:lnTo>
                  <a:lnTo>
                    <a:pt x="691" y="797"/>
                  </a:lnTo>
                  <a:lnTo>
                    <a:pt x="798" y="690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 flipH="1">
              <a:off x="1358026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1" y="1"/>
                  </a:moveTo>
                  <a:lnTo>
                    <a:pt x="1" y="691"/>
                  </a:lnTo>
                  <a:lnTo>
                    <a:pt x="108" y="798"/>
                  </a:lnTo>
                  <a:lnTo>
                    <a:pt x="798" y="1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 flipH="1">
              <a:off x="1358026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8" y="1"/>
                  </a:moveTo>
                  <a:lnTo>
                    <a:pt x="1" y="108"/>
                  </a:lnTo>
                  <a:lnTo>
                    <a:pt x="691" y="798"/>
                  </a:lnTo>
                  <a:lnTo>
                    <a:pt x="798" y="69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 flipH="1">
              <a:off x="1210582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691" y="1"/>
                  </a:moveTo>
                  <a:lnTo>
                    <a:pt x="1" y="691"/>
                  </a:lnTo>
                  <a:lnTo>
                    <a:pt x="108" y="798"/>
                  </a:lnTo>
                  <a:lnTo>
                    <a:pt x="798" y="1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 flipH="1">
              <a:off x="1210582" y="4205126"/>
              <a:ext cx="52435" cy="52435"/>
            </a:xfrm>
            <a:custGeom>
              <a:avLst/>
              <a:gdLst/>
              <a:ahLst/>
              <a:cxnLst/>
              <a:rect l="l" t="t" r="r" b="b"/>
              <a:pathLst>
                <a:path w="798" h="798" extrusionOk="0">
                  <a:moveTo>
                    <a:pt x="108" y="1"/>
                  </a:moveTo>
                  <a:lnTo>
                    <a:pt x="1" y="108"/>
                  </a:lnTo>
                  <a:lnTo>
                    <a:pt x="691" y="798"/>
                  </a:lnTo>
                  <a:lnTo>
                    <a:pt x="798" y="69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43"/>
          <p:cNvGrpSpPr/>
          <p:nvPr/>
        </p:nvGrpSpPr>
        <p:grpSpPr>
          <a:xfrm>
            <a:off x="720084" y="1181589"/>
            <a:ext cx="1033430" cy="1501312"/>
            <a:chOff x="813122" y="1202964"/>
            <a:chExt cx="1033430" cy="1501312"/>
          </a:xfrm>
        </p:grpSpPr>
        <p:grpSp>
          <p:nvGrpSpPr>
            <p:cNvPr id="1580" name="Google Shape;1580;p43"/>
            <p:cNvGrpSpPr/>
            <p:nvPr/>
          </p:nvGrpSpPr>
          <p:grpSpPr>
            <a:xfrm>
              <a:off x="813122" y="1202964"/>
              <a:ext cx="1033430" cy="391808"/>
              <a:chOff x="906072" y="1190552"/>
              <a:chExt cx="1033430" cy="391808"/>
            </a:xfrm>
          </p:grpSpPr>
          <p:sp>
            <p:nvSpPr>
              <p:cNvPr id="1581" name="Google Shape;1581;p43"/>
              <p:cNvSpPr/>
              <p:nvPr/>
            </p:nvSpPr>
            <p:spPr>
              <a:xfrm>
                <a:off x="1054436" y="152946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0" y="0"/>
                    </a:moveTo>
                    <a:lnTo>
                      <a:pt x="0" y="690"/>
                    </a:lnTo>
                    <a:lnTo>
                      <a:pt x="107" y="798"/>
                    </a:lnTo>
                    <a:lnTo>
                      <a:pt x="797" y="108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1054436" y="152992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7" y="0"/>
                    </a:moveTo>
                    <a:lnTo>
                      <a:pt x="0" y="107"/>
                    </a:lnTo>
                    <a:lnTo>
                      <a:pt x="690" y="797"/>
                    </a:lnTo>
                    <a:lnTo>
                      <a:pt x="797" y="69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3"/>
              <p:cNvSpPr/>
              <p:nvPr/>
            </p:nvSpPr>
            <p:spPr>
              <a:xfrm>
                <a:off x="1201815" y="152946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691" y="0"/>
                    </a:moveTo>
                    <a:lnTo>
                      <a:pt x="1" y="690"/>
                    </a:lnTo>
                    <a:lnTo>
                      <a:pt x="115" y="798"/>
                    </a:lnTo>
                    <a:lnTo>
                      <a:pt x="798" y="10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43"/>
              <p:cNvSpPr/>
              <p:nvPr/>
            </p:nvSpPr>
            <p:spPr>
              <a:xfrm>
                <a:off x="1201815" y="152992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115" y="0"/>
                    </a:moveTo>
                    <a:lnTo>
                      <a:pt x="1" y="107"/>
                    </a:lnTo>
                    <a:lnTo>
                      <a:pt x="691" y="797"/>
                    </a:lnTo>
                    <a:lnTo>
                      <a:pt x="798" y="69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3"/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3"/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1759923" y="1190552"/>
                <a:ext cx="179579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2733" y="443"/>
                    </a:lnTo>
                    <a:lnTo>
                      <a:pt x="27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1635344" y="1190552"/>
                <a:ext cx="89822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1367" y="443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1580348" y="1190552"/>
                <a:ext cx="28648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436" y="443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2" name="Google Shape;1592;p43"/>
            <p:cNvSpPr/>
            <p:nvPr/>
          </p:nvSpPr>
          <p:spPr>
            <a:xfrm flipH="1">
              <a:off x="1576902" y="257174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 flipH="1">
              <a:off x="1521050" y="262766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 flipH="1">
              <a:off x="1675791" y="1378682"/>
              <a:ext cx="90742" cy="91202"/>
            </a:xfrm>
            <a:custGeom>
              <a:avLst/>
              <a:gdLst/>
              <a:ahLst/>
              <a:cxnLst/>
              <a:rect l="l" t="t" r="r" b="b"/>
              <a:pathLst>
                <a:path w="1381" h="1388" extrusionOk="0">
                  <a:moveTo>
                    <a:pt x="1173" y="1"/>
                  </a:moveTo>
                  <a:lnTo>
                    <a:pt x="1173" y="1173"/>
                  </a:lnTo>
                  <a:lnTo>
                    <a:pt x="0" y="1173"/>
                  </a:lnTo>
                  <a:lnTo>
                    <a:pt x="0" y="1387"/>
                  </a:lnTo>
                  <a:lnTo>
                    <a:pt x="1380" y="138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 flipH="1">
              <a:off x="1192383" y="2145591"/>
              <a:ext cx="60385" cy="60779"/>
            </a:xfrm>
            <a:custGeom>
              <a:avLst/>
              <a:gdLst/>
              <a:ahLst/>
              <a:cxnLst/>
              <a:rect l="l" t="t" r="r" b="b"/>
              <a:pathLst>
                <a:path w="919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18" y="925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19;p42">
            <a:extLst>
              <a:ext uri="{FF2B5EF4-FFF2-40B4-BE49-F238E27FC236}">
                <a16:creationId xmlns:a16="http://schemas.microsoft.com/office/drawing/2014/main" id="{44B5547C-2698-76E9-38FF-C82AB5E3755B}"/>
              </a:ext>
            </a:extLst>
          </p:cNvPr>
          <p:cNvGrpSpPr/>
          <p:nvPr/>
        </p:nvGrpSpPr>
        <p:grpSpPr>
          <a:xfrm>
            <a:off x="1266771" y="1325811"/>
            <a:ext cx="1943522" cy="2437483"/>
            <a:chOff x="1266771" y="1478211"/>
            <a:chExt cx="1943522" cy="2437483"/>
          </a:xfrm>
        </p:grpSpPr>
        <p:grpSp>
          <p:nvGrpSpPr>
            <p:cNvPr id="28" name="Google Shape;1520;p42">
              <a:extLst>
                <a:ext uri="{FF2B5EF4-FFF2-40B4-BE49-F238E27FC236}">
                  <a16:creationId xmlns:a16="http://schemas.microsoft.com/office/drawing/2014/main" id="{ED4B096C-F399-D8F1-E6CF-AAA5C76271C0}"/>
                </a:ext>
              </a:extLst>
            </p:cNvPr>
            <p:cNvGrpSpPr/>
            <p:nvPr/>
          </p:nvGrpSpPr>
          <p:grpSpPr>
            <a:xfrm>
              <a:off x="1266771" y="1478211"/>
              <a:ext cx="1943522" cy="2437483"/>
              <a:chOff x="5121258" y="1013123"/>
              <a:chExt cx="1943522" cy="2437483"/>
            </a:xfrm>
          </p:grpSpPr>
          <p:sp>
            <p:nvSpPr>
              <p:cNvPr id="30" name="Google Shape;1521;p42">
                <a:extLst>
                  <a:ext uri="{FF2B5EF4-FFF2-40B4-BE49-F238E27FC236}">
                    <a16:creationId xmlns:a16="http://schemas.microsoft.com/office/drawing/2014/main" id="{D58BCFD7-3A99-7C08-230D-0908095FAC48}"/>
                  </a:ext>
                </a:extLst>
              </p:cNvPr>
              <p:cNvSpPr/>
              <p:nvPr/>
            </p:nvSpPr>
            <p:spPr>
              <a:xfrm>
                <a:off x="5377011" y="1332657"/>
                <a:ext cx="1389455" cy="1954212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47115" extrusionOk="0">
                    <a:moveTo>
                      <a:pt x="1" y="0"/>
                    </a:moveTo>
                    <a:lnTo>
                      <a:pt x="1" y="47114"/>
                    </a:lnTo>
                    <a:lnTo>
                      <a:pt x="33499" y="47114"/>
                    </a:lnTo>
                    <a:lnTo>
                      <a:pt x="33499" y="3011"/>
                    </a:lnTo>
                    <a:lnTo>
                      <a:pt x="30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22;p42">
                <a:extLst>
                  <a:ext uri="{FF2B5EF4-FFF2-40B4-BE49-F238E27FC236}">
                    <a16:creationId xmlns:a16="http://schemas.microsoft.com/office/drawing/2014/main" id="{E7D25D4D-D189-DF74-2828-933D7EAA2F46}"/>
                  </a:ext>
                </a:extLst>
              </p:cNvPr>
              <p:cNvSpPr/>
              <p:nvPr/>
            </p:nvSpPr>
            <p:spPr>
              <a:xfrm>
                <a:off x="5942171" y="2088653"/>
                <a:ext cx="10522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072" extrusionOk="0">
                    <a:moveTo>
                      <a:pt x="543" y="0"/>
                    </a:moveTo>
                    <a:lnTo>
                      <a:pt x="1" y="529"/>
                    </a:lnTo>
                    <a:lnTo>
                      <a:pt x="543" y="1072"/>
                    </a:lnTo>
                    <a:lnTo>
                      <a:pt x="2008" y="1072"/>
                    </a:lnTo>
                    <a:lnTo>
                      <a:pt x="2537" y="529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23;p42">
                <a:extLst>
                  <a:ext uri="{FF2B5EF4-FFF2-40B4-BE49-F238E27FC236}">
                    <a16:creationId xmlns:a16="http://schemas.microsoft.com/office/drawing/2014/main" id="{B71898B7-775B-E606-BC11-F374BCC7B524}"/>
                  </a:ext>
                </a:extLst>
              </p:cNvPr>
              <p:cNvSpPr/>
              <p:nvPr/>
            </p:nvSpPr>
            <p:spPr>
              <a:xfrm>
                <a:off x="6144701" y="2088653"/>
                <a:ext cx="10464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072" extrusionOk="0">
                    <a:moveTo>
                      <a:pt x="529" y="0"/>
                    </a:moveTo>
                    <a:lnTo>
                      <a:pt x="0" y="529"/>
                    </a:lnTo>
                    <a:lnTo>
                      <a:pt x="529" y="1072"/>
                    </a:lnTo>
                    <a:lnTo>
                      <a:pt x="1994" y="1072"/>
                    </a:lnTo>
                    <a:lnTo>
                      <a:pt x="2523" y="52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1524;p42">
                <a:extLst>
                  <a:ext uri="{FF2B5EF4-FFF2-40B4-BE49-F238E27FC236}">
                    <a16:creationId xmlns:a16="http://schemas.microsoft.com/office/drawing/2014/main" id="{662804FC-7343-963C-CF2C-37B313A6D847}"/>
                  </a:ext>
                </a:extLst>
              </p:cNvPr>
              <p:cNvGrpSpPr/>
              <p:nvPr/>
            </p:nvGrpSpPr>
            <p:grpSpPr>
              <a:xfrm>
                <a:off x="5121258" y="1169012"/>
                <a:ext cx="1943511" cy="2281594"/>
                <a:chOff x="5121100" y="2075300"/>
                <a:chExt cx="1171425" cy="1375200"/>
              </a:xfrm>
            </p:grpSpPr>
            <p:sp>
              <p:nvSpPr>
                <p:cNvPr id="38" name="Google Shape;1525;p42">
                  <a:extLst>
                    <a:ext uri="{FF2B5EF4-FFF2-40B4-BE49-F238E27FC236}">
                      <a16:creationId xmlns:a16="http://schemas.microsoft.com/office/drawing/2014/main" id="{EED313F2-B7EA-58DD-1B84-1A40571C3973}"/>
                    </a:ext>
                  </a:extLst>
                </p:cNvPr>
                <p:cNvSpPr/>
                <p:nvPr/>
              </p:nvSpPr>
              <p:spPr>
                <a:xfrm>
                  <a:off x="5173975" y="3377250"/>
                  <a:ext cx="73275" cy="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930" extrusionOk="0">
                      <a:moveTo>
                        <a:pt x="1" y="0"/>
                      </a:moveTo>
                      <a:lnTo>
                        <a:pt x="1" y="2930"/>
                      </a:lnTo>
                      <a:lnTo>
                        <a:pt x="2930" y="293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526;p42">
                  <a:extLst>
                    <a:ext uri="{FF2B5EF4-FFF2-40B4-BE49-F238E27FC236}">
                      <a16:creationId xmlns:a16="http://schemas.microsoft.com/office/drawing/2014/main" id="{F2D2C425-65BF-2A47-E725-E05BF9FBF382}"/>
                    </a:ext>
                  </a:extLst>
                </p:cNvPr>
                <p:cNvSpPr/>
                <p:nvPr/>
              </p:nvSpPr>
              <p:spPr>
                <a:xfrm>
                  <a:off x="5175325" y="2075300"/>
                  <a:ext cx="1031750" cy="13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0" h="55008" fill="none" extrusionOk="0">
                      <a:moveTo>
                        <a:pt x="37757" y="1"/>
                      </a:moveTo>
                      <a:lnTo>
                        <a:pt x="1" y="1"/>
                      </a:lnTo>
                      <a:lnTo>
                        <a:pt x="1" y="55008"/>
                      </a:lnTo>
                      <a:lnTo>
                        <a:pt x="41270" y="55008"/>
                      </a:lnTo>
                      <a:lnTo>
                        <a:pt x="41270" y="3527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527;p42">
                  <a:extLst>
                    <a:ext uri="{FF2B5EF4-FFF2-40B4-BE49-F238E27FC236}">
                      <a16:creationId xmlns:a16="http://schemas.microsoft.com/office/drawing/2014/main" id="{88A4A46F-82A2-21E7-7CCF-C028ED9649C8}"/>
                    </a:ext>
                  </a:extLst>
                </p:cNvPr>
                <p:cNvSpPr/>
                <p:nvPr/>
              </p:nvSpPr>
              <p:spPr>
                <a:xfrm>
                  <a:off x="5625250" y="2075300"/>
                  <a:ext cx="173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344" fill="none" extrusionOk="0">
                      <a:moveTo>
                        <a:pt x="6958" y="1"/>
                      </a:moveTo>
                      <a:lnTo>
                        <a:pt x="5629" y="1343"/>
                      </a:lnTo>
                      <a:lnTo>
                        <a:pt x="1330" y="1343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528;p42">
                  <a:extLst>
                    <a:ext uri="{FF2B5EF4-FFF2-40B4-BE49-F238E27FC236}">
                      <a16:creationId xmlns:a16="http://schemas.microsoft.com/office/drawing/2014/main" id="{8DD74096-7597-D240-2284-1975BBE4C5A1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63" y="1"/>
                      </a:moveTo>
                      <a:lnTo>
                        <a:pt x="0" y="150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529;p42">
                  <a:extLst>
                    <a:ext uri="{FF2B5EF4-FFF2-40B4-BE49-F238E27FC236}">
                      <a16:creationId xmlns:a16="http://schemas.microsoft.com/office/drawing/2014/main" id="{03CD4874-6765-4A39-9D42-71517D313B9C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017" y="1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50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530;p42">
                  <a:extLst>
                    <a:ext uri="{FF2B5EF4-FFF2-40B4-BE49-F238E27FC236}">
                      <a16:creationId xmlns:a16="http://schemas.microsoft.com/office/drawing/2014/main" id="{0FC0B9E7-12DA-305F-C86A-D1D03D0BEB04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63" y="0"/>
                      </a:moveTo>
                      <a:lnTo>
                        <a:pt x="0" y="163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531;p42">
                  <a:extLst>
                    <a:ext uri="{FF2B5EF4-FFF2-40B4-BE49-F238E27FC236}">
                      <a16:creationId xmlns:a16="http://schemas.microsoft.com/office/drawing/2014/main" id="{3F641A0C-174A-E0E8-AD2A-F44A53493835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017" y="0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63"/>
                      </a:lnTo>
                      <a:lnTo>
                        <a:pt x="10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532;p42">
                  <a:extLst>
                    <a:ext uri="{FF2B5EF4-FFF2-40B4-BE49-F238E27FC236}">
                      <a16:creationId xmlns:a16="http://schemas.microsoft.com/office/drawing/2014/main" id="{C244132D-C814-7097-03E1-5643C337AFDF}"/>
                    </a:ext>
                  </a:extLst>
                </p:cNvPr>
                <p:cNvSpPr/>
                <p:nvPr/>
              </p:nvSpPr>
              <p:spPr>
                <a:xfrm>
                  <a:off x="5121100" y="2075300"/>
                  <a:ext cx="15950" cy="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948" extrusionOk="0">
                      <a:moveTo>
                        <a:pt x="0" y="1"/>
                      </a:moveTo>
                      <a:lnTo>
                        <a:pt x="0" y="3947"/>
                      </a:lnTo>
                      <a:lnTo>
                        <a:pt x="637" y="394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533;p42">
                  <a:extLst>
                    <a:ext uri="{FF2B5EF4-FFF2-40B4-BE49-F238E27FC236}">
                      <a16:creationId xmlns:a16="http://schemas.microsoft.com/office/drawing/2014/main" id="{BBFD7DCD-6487-2027-27FE-9B4E611D5B1C}"/>
                    </a:ext>
                  </a:extLst>
                </p:cNvPr>
                <p:cNvSpPr/>
                <p:nvPr/>
              </p:nvSpPr>
              <p:spPr>
                <a:xfrm>
                  <a:off x="5121100" y="2192950"/>
                  <a:ext cx="15950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968" extrusionOk="0">
                      <a:moveTo>
                        <a:pt x="0" y="1"/>
                      </a:moveTo>
                      <a:lnTo>
                        <a:pt x="0" y="1967"/>
                      </a:lnTo>
                      <a:lnTo>
                        <a:pt x="637" y="196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534;p42">
                  <a:extLst>
                    <a:ext uri="{FF2B5EF4-FFF2-40B4-BE49-F238E27FC236}">
                      <a16:creationId xmlns:a16="http://schemas.microsoft.com/office/drawing/2014/main" id="{6DDE4DFB-DF05-C965-4030-5D480867E04E}"/>
                    </a:ext>
                  </a:extLst>
                </p:cNvPr>
                <p:cNvSpPr/>
                <p:nvPr/>
              </p:nvSpPr>
              <p:spPr>
                <a:xfrm>
                  <a:off x="5121100" y="2256700"/>
                  <a:ext cx="15950" cy="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38" extrusionOk="0">
                      <a:moveTo>
                        <a:pt x="0" y="0"/>
                      </a:moveTo>
                      <a:lnTo>
                        <a:pt x="0" y="638"/>
                      </a:lnTo>
                      <a:lnTo>
                        <a:pt x="637" y="638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1535;p42">
                <a:extLst>
                  <a:ext uri="{FF2B5EF4-FFF2-40B4-BE49-F238E27FC236}">
                    <a16:creationId xmlns:a16="http://schemas.microsoft.com/office/drawing/2014/main" id="{5526A7FD-C48F-CE43-12DF-AE936C585E3F}"/>
                  </a:ext>
                </a:extLst>
              </p:cNvPr>
              <p:cNvSpPr/>
              <p:nvPr/>
            </p:nvSpPr>
            <p:spPr>
              <a:xfrm>
                <a:off x="5377177" y="2975094"/>
                <a:ext cx="1389600" cy="31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" name="Google Shape;1536;p42">
                <a:extLst>
                  <a:ext uri="{FF2B5EF4-FFF2-40B4-BE49-F238E27FC236}">
                    <a16:creationId xmlns:a16="http://schemas.microsoft.com/office/drawing/2014/main" id="{4ED7B0B0-24D7-2E67-176D-024DD08FD342}"/>
                  </a:ext>
                </a:extLst>
              </p:cNvPr>
              <p:cNvGrpSpPr/>
              <p:nvPr/>
            </p:nvGrpSpPr>
            <p:grpSpPr>
              <a:xfrm>
                <a:off x="6458915" y="1013123"/>
                <a:ext cx="605866" cy="680956"/>
                <a:chOff x="3474000" y="2758475"/>
                <a:chExt cx="880875" cy="990050"/>
              </a:xfrm>
            </p:grpSpPr>
            <p:sp>
              <p:nvSpPr>
                <p:cNvPr id="36" name="Google Shape;1537;p42">
                  <a:extLst>
                    <a:ext uri="{FF2B5EF4-FFF2-40B4-BE49-F238E27FC236}">
                      <a16:creationId xmlns:a16="http://schemas.microsoft.com/office/drawing/2014/main" id="{13A38A6F-9E6A-3B47-2CFE-0119F5953F33}"/>
                    </a:ext>
                  </a:extLst>
                </p:cNvPr>
                <p:cNvSpPr/>
                <p:nvPr/>
              </p:nvSpPr>
              <p:spPr>
                <a:xfrm>
                  <a:off x="3474000" y="2758475"/>
                  <a:ext cx="880875" cy="9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5" h="39602" extrusionOk="0">
                      <a:moveTo>
                        <a:pt x="32332" y="6185"/>
                      </a:moveTo>
                      <a:cubicBezTo>
                        <a:pt x="25388" y="5643"/>
                        <a:pt x="17617" y="1"/>
                        <a:pt x="17617" y="1"/>
                      </a:cubicBezTo>
                      <a:cubicBezTo>
                        <a:pt x="17617" y="1"/>
                        <a:pt x="9846" y="5643"/>
                        <a:pt x="2902" y="6185"/>
                      </a:cubicBezTo>
                      <a:cubicBezTo>
                        <a:pt x="2902" y="6185"/>
                        <a:pt x="0" y="33309"/>
                        <a:pt x="17617" y="39602"/>
                      </a:cubicBezTo>
                      <a:cubicBezTo>
                        <a:pt x="35234" y="33309"/>
                        <a:pt x="32332" y="6185"/>
                        <a:pt x="32332" y="6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538;p42">
                  <a:extLst>
                    <a:ext uri="{FF2B5EF4-FFF2-40B4-BE49-F238E27FC236}">
                      <a16:creationId xmlns:a16="http://schemas.microsoft.com/office/drawing/2014/main" id="{98ECD8CF-2947-6DCC-FA31-BC3ADF917DA8}"/>
                    </a:ext>
                  </a:extLst>
                </p:cNvPr>
                <p:cNvSpPr/>
                <p:nvPr/>
              </p:nvSpPr>
              <p:spPr>
                <a:xfrm>
                  <a:off x="3828625" y="3082950"/>
                  <a:ext cx="171600" cy="3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4" h="13644" extrusionOk="0">
                      <a:moveTo>
                        <a:pt x="5141" y="6415"/>
                      </a:moveTo>
                      <a:cubicBezTo>
                        <a:pt x="6172" y="5819"/>
                        <a:pt x="6863" y="4707"/>
                        <a:pt x="6863" y="3432"/>
                      </a:cubicBezTo>
                      <a:cubicBezTo>
                        <a:pt x="6863" y="1547"/>
                        <a:pt x="5331" y="1"/>
                        <a:pt x="3432" y="1"/>
                      </a:cubicBezTo>
                      <a:cubicBezTo>
                        <a:pt x="1533" y="1"/>
                        <a:pt x="1" y="1547"/>
                        <a:pt x="1" y="3432"/>
                      </a:cubicBezTo>
                      <a:cubicBezTo>
                        <a:pt x="1" y="4612"/>
                        <a:pt x="584" y="5642"/>
                        <a:pt x="1479" y="6266"/>
                      </a:cubicBezTo>
                      <a:lnTo>
                        <a:pt x="299" y="12152"/>
                      </a:lnTo>
                      <a:cubicBezTo>
                        <a:pt x="150" y="12925"/>
                        <a:pt x="733" y="13644"/>
                        <a:pt x="1533" y="13644"/>
                      </a:cubicBezTo>
                      <a:lnTo>
                        <a:pt x="5277" y="13644"/>
                      </a:lnTo>
                      <a:cubicBezTo>
                        <a:pt x="6090" y="13644"/>
                        <a:pt x="6687" y="12885"/>
                        <a:pt x="6497" y="120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" name="Google Shape;1539;p42">
              <a:extLst>
                <a:ext uri="{FF2B5EF4-FFF2-40B4-BE49-F238E27FC236}">
                  <a16:creationId xmlns:a16="http://schemas.microsoft.com/office/drawing/2014/main" id="{CDE34B03-ED8F-DBAA-9C8A-18A030DD66E3}"/>
                </a:ext>
              </a:extLst>
            </p:cNvPr>
            <p:cNvSpPr/>
            <p:nvPr/>
          </p:nvSpPr>
          <p:spPr>
            <a:xfrm>
              <a:off x="1523134" y="2117830"/>
              <a:ext cx="1389592" cy="1602026"/>
            </a:xfrm>
            <a:custGeom>
              <a:avLst/>
              <a:gdLst/>
              <a:ahLst/>
              <a:cxnLst/>
              <a:rect l="l" t="t" r="r" b="b"/>
              <a:pathLst>
                <a:path w="13929" h="16058" extrusionOk="0">
                  <a:moveTo>
                    <a:pt x="5995" y="0"/>
                  </a:moveTo>
                  <a:cubicBezTo>
                    <a:pt x="5588" y="14"/>
                    <a:pt x="5222" y="258"/>
                    <a:pt x="4842" y="380"/>
                  </a:cubicBezTo>
                  <a:cubicBezTo>
                    <a:pt x="4774" y="393"/>
                    <a:pt x="4706" y="421"/>
                    <a:pt x="4706" y="488"/>
                  </a:cubicBezTo>
                  <a:cubicBezTo>
                    <a:pt x="4706" y="502"/>
                    <a:pt x="4734" y="529"/>
                    <a:pt x="4734" y="556"/>
                  </a:cubicBezTo>
                  <a:cubicBezTo>
                    <a:pt x="4747" y="610"/>
                    <a:pt x="4706" y="665"/>
                    <a:pt x="4679" y="692"/>
                  </a:cubicBezTo>
                  <a:cubicBezTo>
                    <a:pt x="4571" y="827"/>
                    <a:pt x="4408" y="882"/>
                    <a:pt x="4259" y="963"/>
                  </a:cubicBezTo>
                  <a:cubicBezTo>
                    <a:pt x="4015" y="1126"/>
                    <a:pt x="3825" y="1370"/>
                    <a:pt x="3554" y="1438"/>
                  </a:cubicBezTo>
                  <a:cubicBezTo>
                    <a:pt x="3527" y="1465"/>
                    <a:pt x="3472" y="1465"/>
                    <a:pt x="3445" y="1492"/>
                  </a:cubicBezTo>
                  <a:cubicBezTo>
                    <a:pt x="3404" y="1533"/>
                    <a:pt x="3445" y="1600"/>
                    <a:pt x="3472" y="1600"/>
                  </a:cubicBezTo>
                  <a:cubicBezTo>
                    <a:pt x="3310" y="1709"/>
                    <a:pt x="3242" y="1953"/>
                    <a:pt x="3242" y="2156"/>
                  </a:cubicBezTo>
                  <a:cubicBezTo>
                    <a:pt x="3242" y="2373"/>
                    <a:pt x="3310" y="2577"/>
                    <a:pt x="3377" y="2780"/>
                  </a:cubicBezTo>
                  <a:cubicBezTo>
                    <a:pt x="3445" y="2984"/>
                    <a:pt x="3486" y="3201"/>
                    <a:pt x="3459" y="3404"/>
                  </a:cubicBezTo>
                  <a:cubicBezTo>
                    <a:pt x="3459" y="3472"/>
                    <a:pt x="3418" y="3540"/>
                    <a:pt x="3445" y="3608"/>
                  </a:cubicBezTo>
                  <a:cubicBezTo>
                    <a:pt x="3459" y="3675"/>
                    <a:pt x="3513" y="3743"/>
                    <a:pt x="3581" y="3743"/>
                  </a:cubicBezTo>
                  <a:cubicBezTo>
                    <a:pt x="3486" y="3865"/>
                    <a:pt x="3445" y="4014"/>
                    <a:pt x="3418" y="4204"/>
                  </a:cubicBezTo>
                  <a:cubicBezTo>
                    <a:pt x="3404" y="4557"/>
                    <a:pt x="3594" y="5045"/>
                    <a:pt x="3825" y="5045"/>
                  </a:cubicBezTo>
                  <a:cubicBezTo>
                    <a:pt x="3893" y="5045"/>
                    <a:pt x="3961" y="5018"/>
                    <a:pt x="4028" y="4950"/>
                  </a:cubicBezTo>
                  <a:cubicBezTo>
                    <a:pt x="4259" y="5954"/>
                    <a:pt x="4801" y="6998"/>
                    <a:pt x="5507" y="7636"/>
                  </a:cubicBezTo>
                  <a:lnTo>
                    <a:pt x="5235" y="9032"/>
                  </a:lnTo>
                  <a:lnTo>
                    <a:pt x="3201" y="9616"/>
                  </a:lnTo>
                  <a:cubicBezTo>
                    <a:pt x="1953" y="9968"/>
                    <a:pt x="977" y="10945"/>
                    <a:pt x="624" y="12206"/>
                  </a:cubicBezTo>
                  <a:lnTo>
                    <a:pt x="0" y="13250"/>
                  </a:lnTo>
                  <a:cubicBezTo>
                    <a:pt x="1818" y="14986"/>
                    <a:pt x="4272" y="16057"/>
                    <a:pt x="6971" y="16057"/>
                  </a:cubicBezTo>
                  <a:cubicBezTo>
                    <a:pt x="9657" y="16057"/>
                    <a:pt x="12125" y="14986"/>
                    <a:pt x="13929" y="13250"/>
                  </a:cubicBezTo>
                  <a:lnTo>
                    <a:pt x="13305" y="12206"/>
                  </a:lnTo>
                  <a:cubicBezTo>
                    <a:pt x="12939" y="10972"/>
                    <a:pt x="11948" y="9982"/>
                    <a:pt x="10714" y="9629"/>
                  </a:cubicBezTo>
                  <a:lnTo>
                    <a:pt x="8680" y="9060"/>
                  </a:lnTo>
                  <a:lnTo>
                    <a:pt x="8409" y="7649"/>
                  </a:lnTo>
                  <a:cubicBezTo>
                    <a:pt x="9100" y="7025"/>
                    <a:pt x="9629" y="6008"/>
                    <a:pt x="9874" y="5004"/>
                  </a:cubicBezTo>
                  <a:cubicBezTo>
                    <a:pt x="9914" y="5032"/>
                    <a:pt x="9968" y="5059"/>
                    <a:pt x="10023" y="5059"/>
                  </a:cubicBezTo>
                  <a:cubicBezTo>
                    <a:pt x="10253" y="5059"/>
                    <a:pt x="10443" y="4557"/>
                    <a:pt x="10430" y="4204"/>
                  </a:cubicBezTo>
                  <a:cubicBezTo>
                    <a:pt x="10430" y="4014"/>
                    <a:pt x="10362" y="3852"/>
                    <a:pt x="10267" y="3730"/>
                  </a:cubicBezTo>
                  <a:cubicBezTo>
                    <a:pt x="10294" y="3730"/>
                    <a:pt x="10308" y="3743"/>
                    <a:pt x="10321" y="3743"/>
                  </a:cubicBezTo>
                  <a:cubicBezTo>
                    <a:pt x="10389" y="3743"/>
                    <a:pt x="10443" y="3675"/>
                    <a:pt x="10457" y="3608"/>
                  </a:cubicBezTo>
                  <a:cubicBezTo>
                    <a:pt x="10484" y="3540"/>
                    <a:pt x="10457" y="3472"/>
                    <a:pt x="10443" y="3404"/>
                  </a:cubicBezTo>
                  <a:cubicBezTo>
                    <a:pt x="10416" y="3201"/>
                    <a:pt x="10470" y="2984"/>
                    <a:pt x="10524" y="2780"/>
                  </a:cubicBezTo>
                  <a:cubicBezTo>
                    <a:pt x="10592" y="2577"/>
                    <a:pt x="10660" y="2373"/>
                    <a:pt x="10674" y="2156"/>
                  </a:cubicBezTo>
                  <a:cubicBezTo>
                    <a:pt x="10674" y="1939"/>
                    <a:pt x="10606" y="1709"/>
                    <a:pt x="10443" y="1600"/>
                  </a:cubicBezTo>
                  <a:cubicBezTo>
                    <a:pt x="10497" y="1600"/>
                    <a:pt x="10511" y="1533"/>
                    <a:pt x="10470" y="1492"/>
                  </a:cubicBezTo>
                  <a:cubicBezTo>
                    <a:pt x="10443" y="1465"/>
                    <a:pt x="10389" y="1438"/>
                    <a:pt x="10362" y="1438"/>
                  </a:cubicBezTo>
                  <a:cubicBezTo>
                    <a:pt x="10091" y="1370"/>
                    <a:pt x="9901" y="1099"/>
                    <a:pt x="9657" y="963"/>
                  </a:cubicBezTo>
                  <a:cubicBezTo>
                    <a:pt x="9521" y="882"/>
                    <a:pt x="9345" y="827"/>
                    <a:pt x="9236" y="692"/>
                  </a:cubicBezTo>
                  <a:cubicBezTo>
                    <a:pt x="9209" y="665"/>
                    <a:pt x="9182" y="610"/>
                    <a:pt x="9182" y="556"/>
                  </a:cubicBezTo>
                  <a:cubicBezTo>
                    <a:pt x="9182" y="543"/>
                    <a:pt x="9209" y="529"/>
                    <a:pt x="9209" y="488"/>
                  </a:cubicBezTo>
                  <a:cubicBezTo>
                    <a:pt x="9209" y="421"/>
                    <a:pt x="9141" y="393"/>
                    <a:pt x="9073" y="380"/>
                  </a:cubicBezTo>
                  <a:cubicBezTo>
                    <a:pt x="8694" y="258"/>
                    <a:pt x="8300" y="14"/>
                    <a:pt x="7921" y="0"/>
                  </a:cubicBezTo>
                  <a:lnTo>
                    <a:pt x="7799" y="0"/>
                  </a:lnTo>
                  <a:cubicBezTo>
                    <a:pt x="7405" y="14"/>
                    <a:pt x="7120" y="204"/>
                    <a:pt x="6944" y="488"/>
                  </a:cubicBezTo>
                  <a:cubicBezTo>
                    <a:pt x="6795" y="204"/>
                    <a:pt x="6510" y="14"/>
                    <a:pt x="6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602;p44">
            <a:extLst>
              <a:ext uri="{FF2B5EF4-FFF2-40B4-BE49-F238E27FC236}">
                <a16:creationId xmlns:a16="http://schemas.microsoft.com/office/drawing/2014/main" id="{EB618CA7-5BE9-04DA-FA38-95A349285FFC}"/>
              </a:ext>
            </a:extLst>
          </p:cNvPr>
          <p:cNvSpPr txBox="1">
            <a:spLocks/>
          </p:cNvSpPr>
          <p:nvPr/>
        </p:nvSpPr>
        <p:spPr>
          <a:xfrm>
            <a:off x="3414330" y="1811986"/>
            <a:ext cx="5267035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100" dirty="0">
                <a:solidFill>
                  <a:schemeClr val="tx1"/>
                </a:solidFill>
              </a:rPr>
              <a:t>In today’s digital landscape, safeguarding user credentials is more important than ever. With the rise in online services and applications, having a secure and efficient  authentication system is no longer optional—it's a necessity. This project introduces a Java-based Password Management System designed to handle essential user operations  such as sign-up, login, password updates, and logout. 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digital age, secure password management is critical for protecting user data in any application.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Java-based system provides basic features like sign-up, login, password update, and logout using a command-line interface.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demonstrates core Object-Oriented Programming principles, making it a great learning project for beginners.</a:t>
            </a:r>
          </a:p>
        </p:txBody>
      </p:sp>
      <p:sp>
        <p:nvSpPr>
          <p:cNvPr id="1740" name="Google Shape;1708;p47">
            <a:extLst>
              <a:ext uri="{FF2B5EF4-FFF2-40B4-BE49-F238E27FC236}">
                <a16:creationId xmlns:a16="http://schemas.microsoft.com/office/drawing/2014/main" id="{43DA010B-A27B-68B0-890A-62019248C6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7626" y="1028644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simple password management system using core Java and Object-Oriented Programming (OOP) principles.</a:t>
            </a:r>
          </a:p>
        </p:txBody>
      </p:sp>
      <p:sp>
        <p:nvSpPr>
          <p:cNvPr id="1741" name="Google Shape;1709;p47">
            <a:extLst>
              <a:ext uri="{FF2B5EF4-FFF2-40B4-BE49-F238E27FC236}">
                <a16:creationId xmlns:a16="http://schemas.microsoft.com/office/drawing/2014/main" id="{001C1E8A-33D7-D1C2-06A0-5960105CC0A5}"/>
              </a:ext>
            </a:extLst>
          </p:cNvPr>
          <p:cNvSpPr txBox="1">
            <a:spLocks/>
          </p:cNvSpPr>
          <p:nvPr/>
        </p:nvSpPr>
        <p:spPr>
          <a:xfrm>
            <a:off x="3484350" y="858592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To provide basic functionalities like user registration, login, password updates, and user listing.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2" name="Google Shape;1710;p47">
            <a:extLst>
              <a:ext uri="{FF2B5EF4-FFF2-40B4-BE49-F238E27FC236}">
                <a16:creationId xmlns:a16="http://schemas.microsoft.com/office/drawing/2014/main" id="{77AE7543-1082-D441-D0B8-88933E36D4DC}"/>
              </a:ext>
            </a:extLst>
          </p:cNvPr>
          <p:cNvSpPr txBox="1">
            <a:spLocks/>
          </p:cNvSpPr>
          <p:nvPr/>
        </p:nvSpPr>
        <p:spPr>
          <a:xfrm>
            <a:off x="6031074" y="713908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To create a lightweight, in-memory system suitable for learning authentication and data handling.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3" name="Google Shape;1711;p47">
            <a:extLst>
              <a:ext uri="{FF2B5EF4-FFF2-40B4-BE49-F238E27FC236}">
                <a16:creationId xmlns:a16="http://schemas.microsoft.com/office/drawing/2014/main" id="{436B7031-82EF-E2FE-6B40-45AFE81468BE}"/>
              </a:ext>
            </a:extLst>
          </p:cNvPr>
          <p:cNvSpPr txBox="1">
            <a:spLocks/>
          </p:cNvSpPr>
          <p:nvPr/>
        </p:nvSpPr>
        <p:spPr>
          <a:xfrm>
            <a:off x="937625" y="983186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IN" dirty="0"/>
              <a:t>Simple</a:t>
            </a:r>
          </a:p>
        </p:txBody>
      </p:sp>
      <p:sp>
        <p:nvSpPr>
          <p:cNvPr id="1744" name="Google Shape;1712;p47">
            <a:extLst>
              <a:ext uri="{FF2B5EF4-FFF2-40B4-BE49-F238E27FC236}">
                <a16:creationId xmlns:a16="http://schemas.microsoft.com/office/drawing/2014/main" id="{E80828CB-6148-4ACF-6CDE-5154D9A09DA3}"/>
              </a:ext>
            </a:extLst>
          </p:cNvPr>
          <p:cNvSpPr txBox="1">
            <a:spLocks/>
          </p:cNvSpPr>
          <p:nvPr/>
        </p:nvSpPr>
        <p:spPr>
          <a:xfrm>
            <a:off x="3484350" y="813134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dk1"/>
                </a:solidFill>
                <a:latin typeface="Orbitron"/>
              </a:rPr>
              <a:t>Functionable</a:t>
            </a:r>
          </a:p>
        </p:txBody>
      </p:sp>
      <p:sp>
        <p:nvSpPr>
          <p:cNvPr id="1745" name="Google Shape;1713;p47">
            <a:extLst>
              <a:ext uri="{FF2B5EF4-FFF2-40B4-BE49-F238E27FC236}">
                <a16:creationId xmlns:a16="http://schemas.microsoft.com/office/drawing/2014/main" id="{98F6ACAD-14C3-1E52-9AE3-56C2465F0538}"/>
              </a:ext>
            </a:extLst>
          </p:cNvPr>
          <p:cNvSpPr txBox="1">
            <a:spLocks/>
          </p:cNvSpPr>
          <p:nvPr/>
        </p:nvSpPr>
        <p:spPr>
          <a:xfrm>
            <a:off x="6031075" y="668451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solidFill>
                  <a:schemeClr val="dk1"/>
                </a:solidFill>
                <a:latin typeface="Orbitron"/>
              </a:rPr>
              <a:t>Easy</a:t>
            </a:r>
          </a:p>
        </p:txBody>
      </p:sp>
      <p:grpSp>
        <p:nvGrpSpPr>
          <p:cNvPr id="1746" name="Google Shape;1714;p47">
            <a:extLst>
              <a:ext uri="{FF2B5EF4-FFF2-40B4-BE49-F238E27FC236}">
                <a16:creationId xmlns:a16="http://schemas.microsoft.com/office/drawing/2014/main" id="{125BFC46-95D2-3544-3F34-9634067C6143}"/>
              </a:ext>
            </a:extLst>
          </p:cNvPr>
          <p:cNvGrpSpPr/>
          <p:nvPr/>
        </p:nvGrpSpPr>
        <p:grpSpPr>
          <a:xfrm>
            <a:off x="1035090" y="9446778"/>
            <a:ext cx="434175" cy="385075"/>
            <a:chOff x="2504175" y="1248650"/>
            <a:chExt cx="434175" cy="385075"/>
          </a:xfrm>
        </p:grpSpPr>
        <p:sp>
          <p:nvSpPr>
            <p:cNvPr id="1747" name="Google Shape;1715;p47">
              <a:extLst>
                <a:ext uri="{FF2B5EF4-FFF2-40B4-BE49-F238E27FC236}">
                  <a16:creationId xmlns:a16="http://schemas.microsoft.com/office/drawing/2014/main" id="{3A296562-E621-01DE-1535-A6D7A1A3C9FB}"/>
                </a:ext>
              </a:extLst>
            </p:cNvPr>
            <p:cNvSpPr/>
            <p:nvPr/>
          </p:nvSpPr>
          <p:spPr>
            <a:xfrm>
              <a:off x="2532050" y="1272200"/>
              <a:ext cx="67525" cy="12700"/>
            </a:xfrm>
            <a:custGeom>
              <a:avLst/>
              <a:gdLst/>
              <a:ahLst/>
              <a:cxnLst/>
              <a:rect l="l" t="t" r="r" b="b"/>
              <a:pathLst>
                <a:path w="2701" h="508" extrusionOk="0">
                  <a:moveTo>
                    <a:pt x="255" y="0"/>
                  </a:moveTo>
                  <a:cubicBezTo>
                    <a:pt x="112" y="0"/>
                    <a:pt x="0" y="111"/>
                    <a:pt x="0" y="255"/>
                  </a:cubicBezTo>
                  <a:cubicBezTo>
                    <a:pt x="0" y="394"/>
                    <a:pt x="117" y="508"/>
                    <a:pt x="255" y="508"/>
                  </a:cubicBezTo>
                  <a:lnTo>
                    <a:pt x="2445" y="508"/>
                  </a:lnTo>
                  <a:cubicBezTo>
                    <a:pt x="2586" y="508"/>
                    <a:pt x="2700" y="394"/>
                    <a:pt x="2700" y="255"/>
                  </a:cubicBezTo>
                  <a:cubicBezTo>
                    <a:pt x="2700" y="114"/>
                    <a:pt x="2586" y="0"/>
                    <a:pt x="2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16;p47">
              <a:extLst>
                <a:ext uri="{FF2B5EF4-FFF2-40B4-BE49-F238E27FC236}">
                  <a16:creationId xmlns:a16="http://schemas.microsoft.com/office/drawing/2014/main" id="{9974EE08-32E9-D029-8EA0-FBC95CAE47A0}"/>
                </a:ext>
              </a:extLst>
            </p:cNvPr>
            <p:cNvSpPr/>
            <p:nvPr/>
          </p:nvSpPr>
          <p:spPr>
            <a:xfrm>
              <a:off x="2504175" y="1248650"/>
              <a:ext cx="434175" cy="385075"/>
            </a:xfrm>
            <a:custGeom>
              <a:avLst/>
              <a:gdLst/>
              <a:ahLst/>
              <a:cxnLst/>
              <a:rect l="l" t="t" r="r" b="b"/>
              <a:pathLst>
                <a:path w="17367" h="15403" extrusionOk="0">
                  <a:moveTo>
                    <a:pt x="624" y="1"/>
                  </a:moveTo>
                  <a:cubicBezTo>
                    <a:pt x="277" y="1"/>
                    <a:pt x="0" y="283"/>
                    <a:pt x="0" y="625"/>
                  </a:cubicBezTo>
                  <a:lnTo>
                    <a:pt x="0" y="14772"/>
                  </a:lnTo>
                  <a:cubicBezTo>
                    <a:pt x="0" y="15120"/>
                    <a:pt x="282" y="15397"/>
                    <a:pt x="624" y="15397"/>
                  </a:cubicBezTo>
                  <a:lnTo>
                    <a:pt x="13988" y="15397"/>
                  </a:lnTo>
                  <a:cubicBezTo>
                    <a:pt x="14126" y="15397"/>
                    <a:pt x="14243" y="15283"/>
                    <a:pt x="14243" y="15144"/>
                  </a:cubicBezTo>
                  <a:cubicBezTo>
                    <a:pt x="14243" y="15003"/>
                    <a:pt x="14126" y="14889"/>
                    <a:pt x="13988" y="14889"/>
                  </a:cubicBezTo>
                  <a:lnTo>
                    <a:pt x="624" y="14889"/>
                  </a:lnTo>
                  <a:cubicBezTo>
                    <a:pt x="559" y="14889"/>
                    <a:pt x="508" y="14838"/>
                    <a:pt x="508" y="14772"/>
                  </a:cubicBezTo>
                  <a:lnTo>
                    <a:pt x="508" y="2386"/>
                  </a:lnTo>
                  <a:lnTo>
                    <a:pt x="16856" y="2386"/>
                  </a:lnTo>
                  <a:lnTo>
                    <a:pt x="16856" y="14778"/>
                  </a:lnTo>
                  <a:cubicBezTo>
                    <a:pt x="16856" y="14840"/>
                    <a:pt x="16807" y="14892"/>
                    <a:pt x="16742" y="14892"/>
                  </a:cubicBezTo>
                  <a:lnTo>
                    <a:pt x="15006" y="14892"/>
                  </a:lnTo>
                  <a:cubicBezTo>
                    <a:pt x="14867" y="14892"/>
                    <a:pt x="14750" y="15009"/>
                    <a:pt x="14750" y="15147"/>
                  </a:cubicBezTo>
                  <a:cubicBezTo>
                    <a:pt x="14750" y="15285"/>
                    <a:pt x="14867" y="15402"/>
                    <a:pt x="15006" y="15402"/>
                  </a:cubicBezTo>
                  <a:lnTo>
                    <a:pt x="16742" y="15402"/>
                  </a:lnTo>
                  <a:cubicBezTo>
                    <a:pt x="17087" y="15402"/>
                    <a:pt x="17366" y="15120"/>
                    <a:pt x="17366" y="14778"/>
                  </a:cubicBezTo>
                  <a:lnTo>
                    <a:pt x="17366" y="630"/>
                  </a:lnTo>
                  <a:cubicBezTo>
                    <a:pt x="17366" y="283"/>
                    <a:pt x="17087" y="1"/>
                    <a:pt x="16742" y="1"/>
                  </a:cubicBezTo>
                  <a:lnTo>
                    <a:pt x="3704" y="1"/>
                  </a:lnTo>
                  <a:cubicBezTo>
                    <a:pt x="3566" y="1"/>
                    <a:pt x="3449" y="117"/>
                    <a:pt x="3449" y="256"/>
                  </a:cubicBezTo>
                  <a:cubicBezTo>
                    <a:pt x="3449" y="397"/>
                    <a:pt x="3566" y="511"/>
                    <a:pt x="3704" y="511"/>
                  </a:cubicBezTo>
                  <a:lnTo>
                    <a:pt x="16742" y="511"/>
                  </a:lnTo>
                  <a:cubicBezTo>
                    <a:pt x="16807" y="511"/>
                    <a:pt x="16856" y="562"/>
                    <a:pt x="16856" y="625"/>
                  </a:cubicBezTo>
                  <a:lnTo>
                    <a:pt x="16856" y="1876"/>
                  </a:lnTo>
                  <a:lnTo>
                    <a:pt x="508" y="1876"/>
                  </a:lnTo>
                  <a:lnTo>
                    <a:pt x="508" y="625"/>
                  </a:lnTo>
                  <a:cubicBezTo>
                    <a:pt x="508" y="562"/>
                    <a:pt x="559" y="511"/>
                    <a:pt x="624" y="511"/>
                  </a:cubicBezTo>
                  <a:lnTo>
                    <a:pt x="2684" y="511"/>
                  </a:lnTo>
                  <a:cubicBezTo>
                    <a:pt x="2822" y="511"/>
                    <a:pt x="2936" y="397"/>
                    <a:pt x="2936" y="256"/>
                  </a:cubicBezTo>
                  <a:cubicBezTo>
                    <a:pt x="2936" y="117"/>
                    <a:pt x="2822" y="1"/>
                    <a:pt x="2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17;p47">
              <a:extLst>
                <a:ext uri="{FF2B5EF4-FFF2-40B4-BE49-F238E27FC236}">
                  <a16:creationId xmlns:a16="http://schemas.microsoft.com/office/drawing/2014/main" id="{3100174E-0370-B71A-901A-D7B914181887}"/>
                </a:ext>
              </a:extLst>
            </p:cNvPr>
            <p:cNvSpPr/>
            <p:nvPr/>
          </p:nvSpPr>
          <p:spPr>
            <a:xfrm>
              <a:off x="2774025" y="1358625"/>
              <a:ext cx="75250" cy="23625"/>
            </a:xfrm>
            <a:custGeom>
              <a:avLst/>
              <a:gdLst/>
              <a:ahLst/>
              <a:cxnLst/>
              <a:rect l="l" t="t" r="r" b="b"/>
              <a:pathLst>
                <a:path w="3010" h="945" extrusionOk="0">
                  <a:moveTo>
                    <a:pt x="717" y="0"/>
                  </a:moveTo>
                  <a:cubicBezTo>
                    <a:pt x="649" y="0"/>
                    <a:pt x="586" y="27"/>
                    <a:pt x="538" y="73"/>
                  </a:cubicBezTo>
                  <a:lnTo>
                    <a:pt x="101" y="510"/>
                  </a:lnTo>
                  <a:cubicBezTo>
                    <a:pt x="0" y="608"/>
                    <a:pt x="0" y="771"/>
                    <a:pt x="101" y="871"/>
                  </a:cubicBezTo>
                  <a:cubicBezTo>
                    <a:pt x="152" y="923"/>
                    <a:pt x="215" y="944"/>
                    <a:pt x="280" y="944"/>
                  </a:cubicBezTo>
                  <a:cubicBezTo>
                    <a:pt x="345" y="944"/>
                    <a:pt x="410" y="923"/>
                    <a:pt x="459" y="871"/>
                  </a:cubicBezTo>
                  <a:lnTo>
                    <a:pt x="822" y="507"/>
                  </a:lnTo>
                  <a:lnTo>
                    <a:pt x="2757" y="507"/>
                  </a:lnTo>
                  <a:cubicBezTo>
                    <a:pt x="2895" y="507"/>
                    <a:pt x="3009" y="393"/>
                    <a:pt x="3009" y="252"/>
                  </a:cubicBezTo>
                  <a:cubicBezTo>
                    <a:pt x="3009" y="114"/>
                    <a:pt x="2898" y="0"/>
                    <a:pt x="2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18;p47">
              <a:extLst>
                <a:ext uri="{FF2B5EF4-FFF2-40B4-BE49-F238E27FC236}">
                  <a16:creationId xmlns:a16="http://schemas.microsoft.com/office/drawing/2014/main" id="{51352DF3-AD95-ECB6-5323-8B5A26B9C089}"/>
                </a:ext>
              </a:extLst>
            </p:cNvPr>
            <p:cNvSpPr/>
            <p:nvPr/>
          </p:nvSpPr>
          <p:spPr>
            <a:xfrm>
              <a:off x="2809350" y="1380400"/>
              <a:ext cx="39925" cy="12700"/>
            </a:xfrm>
            <a:custGeom>
              <a:avLst/>
              <a:gdLst/>
              <a:ahLst/>
              <a:cxnLst/>
              <a:rect l="l" t="t" r="r" b="b"/>
              <a:pathLst>
                <a:path w="1597" h="508" extrusionOk="0">
                  <a:moveTo>
                    <a:pt x="253" y="0"/>
                  </a:moveTo>
                  <a:cubicBezTo>
                    <a:pt x="115" y="0"/>
                    <a:pt x="1" y="114"/>
                    <a:pt x="1" y="255"/>
                  </a:cubicBezTo>
                  <a:cubicBezTo>
                    <a:pt x="1" y="393"/>
                    <a:pt x="115" y="507"/>
                    <a:pt x="253" y="507"/>
                  </a:cubicBezTo>
                  <a:lnTo>
                    <a:pt x="1344" y="507"/>
                  </a:lnTo>
                  <a:cubicBezTo>
                    <a:pt x="1485" y="507"/>
                    <a:pt x="1596" y="393"/>
                    <a:pt x="1596" y="255"/>
                  </a:cubicBezTo>
                  <a:cubicBezTo>
                    <a:pt x="1596" y="114"/>
                    <a:pt x="1482" y="0"/>
                    <a:pt x="1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19;p47">
              <a:extLst>
                <a:ext uri="{FF2B5EF4-FFF2-40B4-BE49-F238E27FC236}">
                  <a16:creationId xmlns:a16="http://schemas.microsoft.com/office/drawing/2014/main" id="{FD439154-0DDC-CBF1-2F45-F7B510C73B67}"/>
                </a:ext>
              </a:extLst>
            </p:cNvPr>
            <p:cNvSpPr/>
            <p:nvPr/>
          </p:nvSpPr>
          <p:spPr>
            <a:xfrm>
              <a:off x="2551100" y="1506225"/>
              <a:ext cx="71200" cy="24575"/>
            </a:xfrm>
            <a:custGeom>
              <a:avLst/>
              <a:gdLst/>
              <a:ahLst/>
              <a:cxnLst/>
              <a:rect l="l" t="t" r="r" b="b"/>
              <a:pathLst>
                <a:path w="2848" h="983" extrusionOk="0">
                  <a:moveTo>
                    <a:pt x="2570" y="0"/>
                  </a:moveTo>
                  <a:cubicBezTo>
                    <a:pt x="2505" y="0"/>
                    <a:pt x="2439" y="25"/>
                    <a:pt x="2389" y="74"/>
                  </a:cubicBezTo>
                  <a:lnTo>
                    <a:pt x="1990" y="475"/>
                  </a:lnTo>
                  <a:lnTo>
                    <a:pt x="256" y="475"/>
                  </a:lnTo>
                  <a:cubicBezTo>
                    <a:pt x="118" y="475"/>
                    <a:pt x="1" y="589"/>
                    <a:pt x="1" y="728"/>
                  </a:cubicBezTo>
                  <a:cubicBezTo>
                    <a:pt x="1" y="869"/>
                    <a:pt x="118" y="983"/>
                    <a:pt x="256" y="983"/>
                  </a:cubicBezTo>
                  <a:lnTo>
                    <a:pt x="2096" y="983"/>
                  </a:lnTo>
                  <a:cubicBezTo>
                    <a:pt x="2163" y="983"/>
                    <a:pt x="2226" y="956"/>
                    <a:pt x="2275" y="909"/>
                  </a:cubicBezTo>
                  <a:lnTo>
                    <a:pt x="2750" y="435"/>
                  </a:lnTo>
                  <a:cubicBezTo>
                    <a:pt x="2847" y="337"/>
                    <a:pt x="2847" y="171"/>
                    <a:pt x="2750" y="74"/>
                  </a:cubicBezTo>
                  <a:cubicBezTo>
                    <a:pt x="2701" y="25"/>
                    <a:pt x="2636" y="0"/>
                    <a:pt x="2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20;p47">
              <a:extLst>
                <a:ext uri="{FF2B5EF4-FFF2-40B4-BE49-F238E27FC236}">
                  <a16:creationId xmlns:a16="http://schemas.microsoft.com/office/drawing/2014/main" id="{8BFDA946-0ABB-0CBA-28B9-66526A9D3741}"/>
                </a:ext>
              </a:extLst>
            </p:cNvPr>
            <p:cNvSpPr/>
            <p:nvPr/>
          </p:nvSpPr>
          <p:spPr>
            <a:xfrm>
              <a:off x="2551250" y="1538775"/>
              <a:ext cx="38000" cy="12725"/>
            </a:xfrm>
            <a:custGeom>
              <a:avLst/>
              <a:gdLst/>
              <a:ahLst/>
              <a:cxnLst/>
              <a:rect l="l" t="t" r="r" b="b"/>
              <a:pathLst>
                <a:path w="1520" h="509" extrusionOk="0">
                  <a:moveTo>
                    <a:pt x="253" y="1"/>
                  </a:moveTo>
                  <a:cubicBezTo>
                    <a:pt x="114" y="1"/>
                    <a:pt x="0" y="115"/>
                    <a:pt x="0" y="256"/>
                  </a:cubicBezTo>
                  <a:cubicBezTo>
                    <a:pt x="0" y="394"/>
                    <a:pt x="114" y="508"/>
                    <a:pt x="253" y="508"/>
                  </a:cubicBezTo>
                  <a:lnTo>
                    <a:pt x="1265" y="508"/>
                  </a:lnTo>
                  <a:cubicBezTo>
                    <a:pt x="1403" y="508"/>
                    <a:pt x="1520" y="394"/>
                    <a:pt x="1520" y="256"/>
                  </a:cubicBezTo>
                  <a:cubicBezTo>
                    <a:pt x="1520" y="115"/>
                    <a:pt x="1403" y="1"/>
                    <a:pt x="1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21;p47">
              <a:extLst>
                <a:ext uri="{FF2B5EF4-FFF2-40B4-BE49-F238E27FC236}">
                  <a16:creationId xmlns:a16="http://schemas.microsoft.com/office/drawing/2014/main" id="{4817C8E3-8BDE-2FE0-3D6A-3661CCA49CA6}"/>
                </a:ext>
              </a:extLst>
            </p:cNvPr>
            <p:cNvSpPr/>
            <p:nvPr/>
          </p:nvSpPr>
          <p:spPr>
            <a:xfrm>
              <a:off x="2607900" y="1358150"/>
              <a:ext cx="226575" cy="212825"/>
            </a:xfrm>
            <a:custGeom>
              <a:avLst/>
              <a:gdLst/>
              <a:ahLst/>
              <a:cxnLst/>
              <a:rect l="l" t="t" r="r" b="b"/>
              <a:pathLst>
                <a:path w="9063" h="8513" extrusionOk="0">
                  <a:moveTo>
                    <a:pt x="5069" y="513"/>
                  </a:moveTo>
                  <a:cubicBezTo>
                    <a:pt x="5139" y="513"/>
                    <a:pt x="5204" y="548"/>
                    <a:pt x="5242" y="608"/>
                  </a:cubicBezTo>
                  <a:lnTo>
                    <a:pt x="5283" y="673"/>
                  </a:lnTo>
                  <a:lnTo>
                    <a:pt x="5104" y="874"/>
                  </a:lnTo>
                  <a:cubicBezTo>
                    <a:pt x="5009" y="977"/>
                    <a:pt x="5017" y="1137"/>
                    <a:pt x="5123" y="1232"/>
                  </a:cubicBezTo>
                  <a:cubicBezTo>
                    <a:pt x="5172" y="1276"/>
                    <a:pt x="5232" y="1297"/>
                    <a:pt x="5293" y="1297"/>
                  </a:cubicBezTo>
                  <a:cubicBezTo>
                    <a:pt x="5363" y="1297"/>
                    <a:pt x="5433" y="1268"/>
                    <a:pt x="5484" y="1213"/>
                  </a:cubicBezTo>
                  <a:lnTo>
                    <a:pt x="5568" y="1118"/>
                  </a:lnTo>
                  <a:lnTo>
                    <a:pt x="5734" y="1378"/>
                  </a:lnTo>
                  <a:cubicBezTo>
                    <a:pt x="5777" y="1446"/>
                    <a:pt x="5777" y="1533"/>
                    <a:pt x="5734" y="1601"/>
                  </a:cubicBezTo>
                  <a:lnTo>
                    <a:pt x="5177" y="2469"/>
                  </a:lnTo>
                  <a:lnTo>
                    <a:pt x="3875" y="2469"/>
                  </a:lnTo>
                  <a:lnTo>
                    <a:pt x="3319" y="1601"/>
                  </a:lnTo>
                  <a:cubicBezTo>
                    <a:pt x="3286" y="1533"/>
                    <a:pt x="3286" y="1446"/>
                    <a:pt x="3327" y="1378"/>
                  </a:cubicBezTo>
                  <a:lnTo>
                    <a:pt x="3492" y="1118"/>
                  </a:lnTo>
                  <a:lnTo>
                    <a:pt x="3576" y="1213"/>
                  </a:lnTo>
                  <a:cubicBezTo>
                    <a:pt x="3626" y="1268"/>
                    <a:pt x="3696" y="1297"/>
                    <a:pt x="3766" y="1297"/>
                  </a:cubicBezTo>
                  <a:cubicBezTo>
                    <a:pt x="3827" y="1297"/>
                    <a:pt x="3888" y="1276"/>
                    <a:pt x="3937" y="1232"/>
                  </a:cubicBezTo>
                  <a:cubicBezTo>
                    <a:pt x="4043" y="1137"/>
                    <a:pt x="4051" y="977"/>
                    <a:pt x="3956" y="874"/>
                  </a:cubicBezTo>
                  <a:lnTo>
                    <a:pt x="3777" y="673"/>
                  </a:lnTo>
                  <a:lnTo>
                    <a:pt x="3818" y="608"/>
                  </a:lnTo>
                  <a:cubicBezTo>
                    <a:pt x="3856" y="548"/>
                    <a:pt x="3918" y="513"/>
                    <a:pt x="3992" y="513"/>
                  </a:cubicBezTo>
                  <a:close/>
                  <a:moveTo>
                    <a:pt x="3992" y="0"/>
                  </a:moveTo>
                  <a:cubicBezTo>
                    <a:pt x="3747" y="0"/>
                    <a:pt x="3519" y="122"/>
                    <a:pt x="3386" y="331"/>
                  </a:cubicBezTo>
                  <a:lnTo>
                    <a:pt x="2893" y="1104"/>
                  </a:lnTo>
                  <a:cubicBezTo>
                    <a:pt x="2743" y="1338"/>
                    <a:pt x="2743" y="1639"/>
                    <a:pt x="2893" y="1878"/>
                  </a:cubicBezTo>
                  <a:lnTo>
                    <a:pt x="3291" y="2502"/>
                  </a:lnTo>
                  <a:cubicBezTo>
                    <a:pt x="3139" y="2543"/>
                    <a:pt x="3004" y="2632"/>
                    <a:pt x="2903" y="2760"/>
                  </a:cubicBezTo>
                  <a:lnTo>
                    <a:pt x="2228" y="3606"/>
                  </a:lnTo>
                  <a:lnTo>
                    <a:pt x="1392" y="3112"/>
                  </a:lnTo>
                  <a:cubicBezTo>
                    <a:pt x="1352" y="3087"/>
                    <a:pt x="1307" y="3075"/>
                    <a:pt x="1263" y="3075"/>
                  </a:cubicBezTo>
                  <a:cubicBezTo>
                    <a:pt x="1178" y="3075"/>
                    <a:pt x="1095" y="3118"/>
                    <a:pt x="1047" y="3196"/>
                  </a:cubicBezTo>
                  <a:lnTo>
                    <a:pt x="73" y="4759"/>
                  </a:lnTo>
                  <a:cubicBezTo>
                    <a:pt x="0" y="4879"/>
                    <a:pt x="35" y="5033"/>
                    <a:pt x="155" y="5109"/>
                  </a:cubicBezTo>
                  <a:cubicBezTo>
                    <a:pt x="197" y="5135"/>
                    <a:pt x="243" y="5148"/>
                    <a:pt x="289" y="5148"/>
                  </a:cubicBezTo>
                  <a:cubicBezTo>
                    <a:pt x="373" y="5148"/>
                    <a:pt x="455" y="5105"/>
                    <a:pt x="505" y="5028"/>
                  </a:cubicBezTo>
                  <a:lnTo>
                    <a:pt x="1346" y="3677"/>
                  </a:lnTo>
                  <a:lnTo>
                    <a:pt x="1905" y="4010"/>
                  </a:lnTo>
                  <a:lnTo>
                    <a:pt x="1615" y="4377"/>
                  </a:lnTo>
                  <a:cubicBezTo>
                    <a:pt x="1468" y="4559"/>
                    <a:pt x="1416" y="4792"/>
                    <a:pt x="1468" y="5017"/>
                  </a:cubicBezTo>
                  <a:lnTo>
                    <a:pt x="1655" y="5831"/>
                  </a:lnTo>
                  <a:lnTo>
                    <a:pt x="944" y="6236"/>
                  </a:lnTo>
                  <a:cubicBezTo>
                    <a:pt x="855" y="6290"/>
                    <a:pt x="803" y="6390"/>
                    <a:pt x="819" y="6496"/>
                  </a:cubicBezTo>
                  <a:lnTo>
                    <a:pt x="1107" y="8271"/>
                  </a:lnTo>
                  <a:cubicBezTo>
                    <a:pt x="1129" y="8394"/>
                    <a:pt x="1235" y="8483"/>
                    <a:pt x="1357" y="8483"/>
                  </a:cubicBezTo>
                  <a:cubicBezTo>
                    <a:pt x="1371" y="8483"/>
                    <a:pt x="1386" y="8482"/>
                    <a:pt x="1400" y="8480"/>
                  </a:cubicBezTo>
                  <a:cubicBezTo>
                    <a:pt x="1539" y="8458"/>
                    <a:pt x="1634" y="8328"/>
                    <a:pt x="1609" y="8189"/>
                  </a:cubicBezTo>
                  <a:lnTo>
                    <a:pt x="1349" y="6588"/>
                  </a:lnTo>
                  <a:lnTo>
                    <a:pt x="1769" y="6347"/>
                  </a:lnTo>
                  <a:lnTo>
                    <a:pt x="1927" y="7025"/>
                  </a:lnTo>
                  <a:cubicBezTo>
                    <a:pt x="1975" y="7253"/>
                    <a:pt x="2125" y="7440"/>
                    <a:pt x="2336" y="7541"/>
                  </a:cubicBezTo>
                  <a:lnTo>
                    <a:pt x="2713" y="7725"/>
                  </a:lnTo>
                  <a:cubicBezTo>
                    <a:pt x="2748" y="7742"/>
                    <a:pt x="2785" y="7749"/>
                    <a:pt x="2821" y="7749"/>
                  </a:cubicBezTo>
                  <a:cubicBezTo>
                    <a:pt x="2915" y="7749"/>
                    <a:pt x="3008" y="7696"/>
                    <a:pt x="3053" y="7606"/>
                  </a:cubicBezTo>
                  <a:cubicBezTo>
                    <a:pt x="3112" y="7478"/>
                    <a:pt x="3058" y="7326"/>
                    <a:pt x="2933" y="7267"/>
                  </a:cubicBezTo>
                  <a:lnTo>
                    <a:pt x="2556" y="7082"/>
                  </a:lnTo>
                  <a:cubicBezTo>
                    <a:pt x="2488" y="7050"/>
                    <a:pt x="2437" y="6987"/>
                    <a:pt x="2420" y="6914"/>
                  </a:cubicBezTo>
                  <a:cubicBezTo>
                    <a:pt x="2255" y="6184"/>
                    <a:pt x="2125" y="5617"/>
                    <a:pt x="1962" y="4903"/>
                  </a:cubicBezTo>
                  <a:cubicBezTo>
                    <a:pt x="1946" y="4827"/>
                    <a:pt x="1962" y="4749"/>
                    <a:pt x="2011" y="4689"/>
                  </a:cubicBezTo>
                  <a:lnTo>
                    <a:pt x="3297" y="3074"/>
                  </a:lnTo>
                  <a:cubicBezTo>
                    <a:pt x="3343" y="3012"/>
                    <a:pt x="3414" y="2979"/>
                    <a:pt x="3492" y="2979"/>
                  </a:cubicBezTo>
                  <a:lnTo>
                    <a:pt x="5557" y="2979"/>
                  </a:lnTo>
                  <a:cubicBezTo>
                    <a:pt x="5636" y="2979"/>
                    <a:pt x="5706" y="3012"/>
                    <a:pt x="5755" y="3074"/>
                  </a:cubicBezTo>
                  <a:lnTo>
                    <a:pt x="7041" y="4689"/>
                  </a:lnTo>
                  <a:cubicBezTo>
                    <a:pt x="7088" y="4749"/>
                    <a:pt x="7104" y="4825"/>
                    <a:pt x="7088" y="4903"/>
                  </a:cubicBezTo>
                  <a:cubicBezTo>
                    <a:pt x="6925" y="5611"/>
                    <a:pt x="6800" y="6170"/>
                    <a:pt x="6629" y="6914"/>
                  </a:cubicBezTo>
                  <a:cubicBezTo>
                    <a:pt x="6613" y="6987"/>
                    <a:pt x="6561" y="7050"/>
                    <a:pt x="6493" y="7082"/>
                  </a:cubicBezTo>
                  <a:lnTo>
                    <a:pt x="4635" y="7978"/>
                  </a:lnTo>
                  <a:cubicBezTo>
                    <a:pt x="4601" y="7995"/>
                    <a:pt x="4563" y="8004"/>
                    <a:pt x="4526" y="8004"/>
                  </a:cubicBezTo>
                  <a:cubicBezTo>
                    <a:pt x="4489" y="8004"/>
                    <a:pt x="4451" y="7995"/>
                    <a:pt x="4418" y="7978"/>
                  </a:cubicBezTo>
                  <a:lnTo>
                    <a:pt x="3853" y="7706"/>
                  </a:lnTo>
                  <a:cubicBezTo>
                    <a:pt x="3818" y="7690"/>
                    <a:pt x="3781" y="7682"/>
                    <a:pt x="3744" y="7682"/>
                  </a:cubicBezTo>
                  <a:cubicBezTo>
                    <a:pt x="3649" y="7682"/>
                    <a:pt x="3557" y="7735"/>
                    <a:pt x="3514" y="7826"/>
                  </a:cubicBezTo>
                  <a:cubicBezTo>
                    <a:pt x="3452" y="7950"/>
                    <a:pt x="3506" y="8105"/>
                    <a:pt x="3631" y="8165"/>
                  </a:cubicBezTo>
                  <a:lnTo>
                    <a:pt x="4198" y="8436"/>
                  </a:lnTo>
                  <a:cubicBezTo>
                    <a:pt x="4304" y="8488"/>
                    <a:pt x="4415" y="8512"/>
                    <a:pt x="4526" y="8512"/>
                  </a:cubicBezTo>
                  <a:cubicBezTo>
                    <a:pt x="4640" y="8512"/>
                    <a:pt x="4751" y="8488"/>
                    <a:pt x="4857" y="8436"/>
                  </a:cubicBezTo>
                  <a:lnTo>
                    <a:pt x="6716" y="7541"/>
                  </a:lnTo>
                  <a:cubicBezTo>
                    <a:pt x="6925" y="7440"/>
                    <a:pt x="7074" y="7253"/>
                    <a:pt x="7126" y="7025"/>
                  </a:cubicBezTo>
                  <a:lnTo>
                    <a:pt x="7280" y="6347"/>
                  </a:lnTo>
                  <a:lnTo>
                    <a:pt x="7701" y="6588"/>
                  </a:lnTo>
                  <a:lnTo>
                    <a:pt x="7440" y="8189"/>
                  </a:lnTo>
                  <a:cubicBezTo>
                    <a:pt x="7416" y="8328"/>
                    <a:pt x="7511" y="8458"/>
                    <a:pt x="7652" y="8480"/>
                  </a:cubicBezTo>
                  <a:cubicBezTo>
                    <a:pt x="7667" y="8482"/>
                    <a:pt x="7681" y="8483"/>
                    <a:pt x="7695" y="8483"/>
                  </a:cubicBezTo>
                  <a:cubicBezTo>
                    <a:pt x="7816" y="8483"/>
                    <a:pt x="7920" y="8394"/>
                    <a:pt x="7942" y="8271"/>
                  </a:cubicBezTo>
                  <a:lnTo>
                    <a:pt x="8230" y="6496"/>
                  </a:lnTo>
                  <a:cubicBezTo>
                    <a:pt x="8249" y="6390"/>
                    <a:pt x="8197" y="6284"/>
                    <a:pt x="8105" y="6236"/>
                  </a:cubicBezTo>
                  <a:lnTo>
                    <a:pt x="7397" y="5831"/>
                  </a:lnTo>
                  <a:lnTo>
                    <a:pt x="7584" y="5017"/>
                  </a:lnTo>
                  <a:cubicBezTo>
                    <a:pt x="7633" y="4789"/>
                    <a:pt x="7579" y="4556"/>
                    <a:pt x="7438" y="4377"/>
                  </a:cubicBezTo>
                  <a:lnTo>
                    <a:pt x="7145" y="4010"/>
                  </a:lnTo>
                  <a:lnTo>
                    <a:pt x="7706" y="3677"/>
                  </a:lnTo>
                  <a:lnTo>
                    <a:pt x="8556" y="5028"/>
                  </a:lnTo>
                  <a:cubicBezTo>
                    <a:pt x="8605" y="5105"/>
                    <a:pt x="8687" y="5148"/>
                    <a:pt x="8772" y="5148"/>
                  </a:cubicBezTo>
                  <a:cubicBezTo>
                    <a:pt x="8817" y="5148"/>
                    <a:pt x="8864" y="5135"/>
                    <a:pt x="8906" y="5109"/>
                  </a:cubicBezTo>
                  <a:cubicBezTo>
                    <a:pt x="9025" y="5033"/>
                    <a:pt x="9063" y="4879"/>
                    <a:pt x="8987" y="4759"/>
                  </a:cubicBezTo>
                  <a:lnTo>
                    <a:pt x="8013" y="3196"/>
                  </a:lnTo>
                  <a:cubicBezTo>
                    <a:pt x="7965" y="3118"/>
                    <a:pt x="7883" y="3075"/>
                    <a:pt x="7799" y="3075"/>
                  </a:cubicBezTo>
                  <a:cubicBezTo>
                    <a:pt x="7755" y="3075"/>
                    <a:pt x="7709" y="3087"/>
                    <a:pt x="7668" y="3112"/>
                  </a:cubicBezTo>
                  <a:lnTo>
                    <a:pt x="6832" y="3606"/>
                  </a:lnTo>
                  <a:lnTo>
                    <a:pt x="6160" y="2760"/>
                  </a:lnTo>
                  <a:cubicBezTo>
                    <a:pt x="6056" y="2629"/>
                    <a:pt x="5921" y="2543"/>
                    <a:pt x="5769" y="2502"/>
                  </a:cubicBezTo>
                  <a:lnTo>
                    <a:pt x="6168" y="1878"/>
                  </a:lnTo>
                  <a:cubicBezTo>
                    <a:pt x="6317" y="1642"/>
                    <a:pt x="6317" y="1340"/>
                    <a:pt x="6168" y="1104"/>
                  </a:cubicBezTo>
                  <a:lnTo>
                    <a:pt x="5674" y="331"/>
                  </a:lnTo>
                  <a:cubicBezTo>
                    <a:pt x="5541" y="122"/>
                    <a:pt x="5318" y="0"/>
                    <a:pt x="5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22;p47">
              <a:extLst>
                <a:ext uri="{FF2B5EF4-FFF2-40B4-BE49-F238E27FC236}">
                  <a16:creationId xmlns:a16="http://schemas.microsoft.com/office/drawing/2014/main" id="{64524EA3-2C2F-23F0-DCB3-98429E9AA011}"/>
                </a:ext>
              </a:extLst>
            </p:cNvPr>
            <p:cNvSpPr/>
            <p:nvPr/>
          </p:nvSpPr>
          <p:spPr>
            <a:xfrm>
              <a:off x="2698575" y="1516325"/>
              <a:ext cx="45425" cy="12725"/>
            </a:xfrm>
            <a:custGeom>
              <a:avLst/>
              <a:gdLst/>
              <a:ahLst/>
              <a:cxnLst/>
              <a:rect l="l" t="t" r="r" b="b"/>
              <a:pathLst>
                <a:path w="1817" h="509" extrusionOk="0">
                  <a:moveTo>
                    <a:pt x="256" y="1"/>
                  </a:moveTo>
                  <a:cubicBezTo>
                    <a:pt x="118" y="1"/>
                    <a:pt x="1" y="115"/>
                    <a:pt x="1" y="253"/>
                  </a:cubicBezTo>
                  <a:cubicBezTo>
                    <a:pt x="1" y="394"/>
                    <a:pt x="118" y="508"/>
                    <a:pt x="256" y="508"/>
                  </a:cubicBezTo>
                  <a:lnTo>
                    <a:pt x="1561" y="508"/>
                  </a:lnTo>
                  <a:cubicBezTo>
                    <a:pt x="1700" y="508"/>
                    <a:pt x="1816" y="394"/>
                    <a:pt x="1816" y="253"/>
                  </a:cubicBezTo>
                  <a:cubicBezTo>
                    <a:pt x="1816" y="115"/>
                    <a:pt x="1700" y="1"/>
                    <a:pt x="1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23;p47">
            <a:extLst>
              <a:ext uri="{FF2B5EF4-FFF2-40B4-BE49-F238E27FC236}">
                <a16:creationId xmlns:a16="http://schemas.microsoft.com/office/drawing/2014/main" id="{30366C48-6AA0-D203-C772-C08BCAA16FF4}"/>
              </a:ext>
            </a:extLst>
          </p:cNvPr>
          <p:cNvGrpSpPr/>
          <p:nvPr/>
        </p:nvGrpSpPr>
        <p:grpSpPr>
          <a:xfrm>
            <a:off x="3628633" y="7739533"/>
            <a:ext cx="434175" cy="398550"/>
            <a:chOff x="3187200" y="1281350"/>
            <a:chExt cx="434175" cy="398550"/>
          </a:xfrm>
        </p:grpSpPr>
        <p:sp>
          <p:nvSpPr>
            <p:cNvPr id="1756" name="Google Shape;1724;p47">
              <a:extLst>
                <a:ext uri="{FF2B5EF4-FFF2-40B4-BE49-F238E27FC236}">
                  <a16:creationId xmlns:a16="http://schemas.microsoft.com/office/drawing/2014/main" id="{549B60EE-D810-381C-B260-AD9FEABC3627}"/>
                </a:ext>
              </a:extLst>
            </p:cNvPr>
            <p:cNvSpPr/>
            <p:nvPr/>
          </p:nvSpPr>
          <p:spPr>
            <a:xfrm>
              <a:off x="3215025" y="1304750"/>
              <a:ext cx="59050" cy="12700"/>
            </a:xfrm>
            <a:custGeom>
              <a:avLst/>
              <a:gdLst/>
              <a:ahLst/>
              <a:cxnLst/>
              <a:rect l="l" t="t" r="r" b="b"/>
              <a:pathLst>
                <a:path w="2362" h="508" extrusionOk="0">
                  <a:moveTo>
                    <a:pt x="253" y="1"/>
                  </a:moveTo>
                  <a:cubicBezTo>
                    <a:pt x="114" y="1"/>
                    <a:pt x="0" y="112"/>
                    <a:pt x="0" y="256"/>
                  </a:cubicBezTo>
                  <a:cubicBezTo>
                    <a:pt x="0" y="394"/>
                    <a:pt x="114" y="508"/>
                    <a:pt x="253" y="508"/>
                  </a:cubicBezTo>
                  <a:lnTo>
                    <a:pt x="2106" y="508"/>
                  </a:lnTo>
                  <a:cubicBezTo>
                    <a:pt x="2244" y="508"/>
                    <a:pt x="2361" y="394"/>
                    <a:pt x="2361" y="256"/>
                  </a:cubicBezTo>
                  <a:cubicBezTo>
                    <a:pt x="2361" y="115"/>
                    <a:pt x="2244" y="1"/>
                    <a:pt x="2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25;p47">
              <a:extLst>
                <a:ext uri="{FF2B5EF4-FFF2-40B4-BE49-F238E27FC236}">
                  <a16:creationId xmlns:a16="http://schemas.microsoft.com/office/drawing/2014/main" id="{F292F963-356A-BDBC-1CE2-84BF88EBA3D7}"/>
                </a:ext>
              </a:extLst>
            </p:cNvPr>
            <p:cNvSpPr/>
            <p:nvPr/>
          </p:nvSpPr>
          <p:spPr>
            <a:xfrm>
              <a:off x="3515875" y="1547675"/>
              <a:ext cx="66700" cy="87875"/>
            </a:xfrm>
            <a:custGeom>
              <a:avLst/>
              <a:gdLst/>
              <a:ahLst/>
              <a:cxnLst/>
              <a:rect l="l" t="t" r="r" b="b"/>
              <a:pathLst>
                <a:path w="2668" h="3515" extrusionOk="0">
                  <a:moveTo>
                    <a:pt x="1330" y="513"/>
                  </a:moveTo>
                  <a:cubicBezTo>
                    <a:pt x="1498" y="513"/>
                    <a:pt x="1637" y="652"/>
                    <a:pt x="1637" y="823"/>
                  </a:cubicBezTo>
                  <a:lnTo>
                    <a:pt x="1637" y="1289"/>
                  </a:lnTo>
                  <a:lnTo>
                    <a:pt x="1015" y="1289"/>
                  </a:lnTo>
                  <a:lnTo>
                    <a:pt x="1021" y="823"/>
                  </a:lnTo>
                  <a:cubicBezTo>
                    <a:pt x="1021" y="652"/>
                    <a:pt x="1159" y="513"/>
                    <a:pt x="1330" y="513"/>
                  </a:cubicBezTo>
                  <a:close/>
                  <a:moveTo>
                    <a:pt x="2160" y="1794"/>
                  </a:moveTo>
                  <a:lnTo>
                    <a:pt x="2160" y="3007"/>
                  </a:lnTo>
                  <a:lnTo>
                    <a:pt x="505" y="3007"/>
                  </a:lnTo>
                  <a:lnTo>
                    <a:pt x="505" y="1794"/>
                  </a:lnTo>
                  <a:close/>
                  <a:moveTo>
                    <a:pt x="1333" y="0"/>
                  </a:moveTo>
                  <a:cubicBezTo>
                    <a:pt x="882" y="0"/>
                    <a:pt x="516" y="367"/>
                    <a:pt x="516" y="817"/>
                  </a:cubicBezTo>
                  <a:lnTo>
                    <a:pt x="516" y="1287"/>
                  </a:lnTo>
                  <a:lnTo>
                    <a:pt x="394" y="1287"/>
                  </a:lnTo>
                  <a:cubicBezTo>
                    <a:pt x="177" y="1287"/>
                    <a:pt x="0" y="1463"/>
                    <a:pt x="0" y="1680"/>
                  </a:cubicBezTo>
                  <a:lnTo>
                    <a:pt x="0" y="3121"/>
                  </a:lnTo>
                  <a:cubicBezTo>
                    <a:pt x="0" y="3338"/>
                    <a:pt x="177" y="3514"/>
                    <a:pt x="394" y="3514"/>
                  </a:cubicBezTo>
                  <a:lnTo>
                    <a:pt x="2274" y="3514"/>
                  </a:lnTo>
                  <a:cubicBezTo>
                    <a:pt x="2491" y="3514"/>
                    <a:pt x="2668" y="3338"/>
                    <a:pt x="2668" y="3121"/>
                  </a:cubicBezTo>
                  <a:lnTo>
                    <a:pt x="2668" y="1683"/>
                  </a:lnTo>
                  <a:cubicBezTo>
                    <a:pt x="2668" y="1466"/>
                    <a:pt x="2491" y="1289"/>
                    <a:pt x="2274" y="1289"/>
                  </a:cubicBezTo>
                  <a:lnTo>
                    <a:pt x="2152" y="1289"/>
                  </a:lnTo>
                  <a:lnTo>
                    <a:pt x="2152" y="823"/>
                  </a:lnTo>
                  <a:cubicBezTo>
                    <a:pt x="2150" y="367"/>
                    <a:pt x="1783" y="0"/>
                    <a:pt x="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26;p47">
              <a:extLst>
                <a:ext uri="{FF2B5EF4-FFF2-40B4-BE49-F238E27FC236}">
                  <a16:creationId xmlns:a16="http://schemas.microsoft.com/office/drawing/2014/main" id="{A05FE0E5-6D85-0820-B41E-4AC18F30D3BF}"/>
                </a:ext>
              </a:extLst>
            </p:cNvPr>
            <p:cNvSpPr/>
            <p:nvPr/>
          </p:nvSpPr>
          <p:spPr>
            <a:xfrm>
              <a:off x="3187200" y="1281350"/>
              <a:ext cx="434175" cy="398550"/>
            </a:xfrm>
            <a:custGeom>
              <a:avLst/>
              <a:gdLst/>
              <a:ahLst/>
              <a:cxnLst/>
              <a:rect l="l" t="t" r="r" b="b"/>
              <a:pathLst>
                <a:path w="17367" h="15942" extrusionOk="0">
                  <a:moveTo>
                    <a:pt x="11590" y="10811"/>
                  </a:moveTo>
                  <a:lnTo>
                    <a:pt x="11590" y="11590"/>
                  </a:lnTo>
                  <a:lnTo>
                    <a:pt x="10008" y="11590"/>
                  </a:lnTo>
                  <a:lnTo>
                    <a:pt x="10008" y="10811"/>
                  </a:lnTo>
                  <a:close/>
                  <a:moveTo>
                    <a:pt x="9501" y="10813"/>
                  </a:moveTo>
                  <a:lnTo>
                    <a:pt x="9501" y="11592"/>
                  </a:lnTo>
                  <a:lnTo>
                    <a:pt x="2812" y="11592"/>
                  </a:lnTo>
                  <a:cubicBezTo>
                    <a:pt x="2801" y="11592"/>
                    <a:pt x="2790" y="11584"/>
                    <a:pt x="2790" y="11573"/>
                  </a:cubicBezTo>
                  <a:lnTo>
                    <a:pt x="2790" y="10832"/>
                  </a:lnTo>
                  <a:cubicBezTo>
                    <a:pt x="2790" y="10824"/>
                    <a:pt x="2801" y="10813"/>
                    <a:pt x="2812" y="10813"/>
                  </a:cubicBezTo>
                  <a:close/>
                  <a:moveTo>
                    <a:pt x="15058" y="2380"/>
                  </a:moveTo>
                  <a:lnTo>
                    <a:pt x="15058" y="9785"/>
                  </a:lnTo>
                  <a:lnTo>
                    <a:pt x="12035" y="9785"/>
                  </a:lnTo>
                  <a:cubicBezTo>
                    <a:pt x="11791" y="9785"/>
                    <a:pt x="11590" y="9986"/>
                    <a:pt x="11590" y="10230"/>
                  </a:cubicBezTo>
                  <a:lnTo>
                    <a:pt x="11590" y="10301"/>
                  </a:lnTo>
                  <a:lnTo>
                    <a:pt x="2812" y="10301"/>
                  </a:lnTo>
                  <a:cubicBezTo>
                    <a:pt x="2519" y="10301"/>
                    <a:pt x="2283" y="10539"/>
                    <a:pt x="2283" y="10830"/>
                  </a:cubicBezTo>
                  <a:lnTo>
                    <a:pt x="2283" y="11571"/>
                  </a:lnTo>
                  <a:cubicBezTo>
                    <a:pt x="2283" y="11861"/>
                    <a:pt x="2519" y="12100"/>
                    <a:pt x="2812" y="12100"/>
                  </a:cubicBezTo>
                  <a:lnTo>
                    <a:pt x="11590" y="12100"/>
                  </a:lnTo>
                  <a:lnTo>
                    <a:pt x="11590" y="12849"/>
                  </a:lnTo>
                  <a:lnTo>
                    <a:pt x="625" y="12849"/>
                  </a:lnTo>
                  <a:cubicBezTo>
                    <a:pt x="560" y="12849"/>
                    <a:pt x="508" y="12797"/>
                    <a:pt x="508" y="12732"/>
                  </a:cubicBezTo>
                  <a:lnTo>
                    <a:pt x="508" y="2380"/>
                  </a:lnTo>
                  <a:close/>
                  <a:moveTo>
                    <a:pt x="625" y="0"/>
                  </a:moveTo>
                  <a:cubicBezTo>
                    <a:pt x="278" y="0"/>
                    <a:pt x="1" y="283"/>
                    <a:pt x="1" y="625"/>
                  </a:cubicBezTo>
                  <a:lnTo>
                    <a:pt x="1" y="12737"/>
                  </a:lnTo>
                  <a:cubicBezTo>
                    <a:pt x="1" y="13082"/>
                    <a:pt x="280" y="13361"/>
                    <a:pt x="625" y="13361"/>
                  </a:cubicBezTo>
                  <a:lnTo>
                    <a:pt x="11590" y="13361"/>
                  </a:lnTo>
                  <a:lnTo>
                    <a:pt x="11590" y="13720"/>
                  </a:lnTo>
                  <a:cubicBezTo>
                    <a:pt x="11590" y="13863"/>
                    <a:pt x="11658" y="13994"/>
                    <a:pt x="11772" y="14080"/>
                  </a:cubicBezTo>
                  <a:lnTo>
                    <a:pt x="14219" y="15858"/>
                  </a:lnTo>
                  <a:cubicBezTo>
                    <a:pt x="14295" y="15915"/>
                    <a:pt x="14388" y="15942"/>
                    <a:pt x="14480" y="15942"/>
                  </a:cubicBezTo>
                  <a:cubicBezTo>
                    <a:pt x="14572" y="15942"/>
                    <a:pt x="14662" y="15915"/>
                    <a:pt x="14740" y="15858"/>
                  </a:cubicBezTo>
                  <a:lnTo>
                    <a:pt x="17182" y="14080"/>
                  </a:lnTo>
                  <a:cubicBezTo>
                    <a:pt x="17299" y="13999"/>
                    <a:pt x="17367" y="13863"/>
                    <a:pt x="17367" y="13720"/>
                  </a:cubicBezTo>
                  <a:lnTo>
                    <a:pt x="17367" y="12702"/>
                  </a:lnTo>
                  <a:cubicBezTo>
                    <a:pt x="17367" y="12564"/>
                    <a:pt x="17250" y="12447"/>
                    <a:pt x="17112" y="12447"/>
                  </a:cubicBezTo>
                  <a:cubicBezTo>
                    <a:pt x="16973" y="12447"/>
                    <a:pt x="16857" y="12564"/>
                    <a:pt x="16857" y="12702"/>
                  </a:cubicBezTo>
                  <a:lnTo>
                    <a:pt x="16857" y="13687"/>
                  </a:lnTo>
                  <a:lnTo>
                    <a:pt x="14480" y="15415"/>
                  </a:lnTo>
                  <a:lnTo>
                    <a:pt x="12103" y="13687"/>
                  </a:lnTo>
                  <a:lnTo>
                    <a:pt x="12103" y="10295"/>
                  </a:lnTo>
                  <a:lnTo>
                    <a:pt x="16859" y="10295"/>
                  </a:lnTo>
                  <a:lnTo>
                    <a:pt x="16859" y="11684"/>
                  </a:lnTo>
                  <a:cubicBezTo>
                    <a:pt x="16857" y="11828"/>
                    <a:pt x="16973" y="11940"/>
                    <a:pt x="17112" y="11940"/>
                  </a:cubicBezTo>
                  <a:cubicBezTo>
                    <a:pt x="17250" y="11940"/>
                    <a:pt x="17367" y="11823"/>
                    <a:pt x="17367" y="11684"/>
                  </a:cubicBezTo>
                  <a:lnTo>
                    <a:pt x="17367" y="10230"/>
                  </a:lnTo>
                  <a:cubicBezTo>
                    <a:pt x="17367" y="9986"/>
                    <a:pt x="17166" y="9785"/>
                    <a:pt x="16922" y="9785"/>
                  </a:cubicBezTo>
                  <a:lnTo>
                    <a:pt x="15568" y="9785"/>
                  </a:lnTo>
                  <a:lnTo>
                    <a:pt x="15568" y="625"/>
                  </a:lnTo>
                  <a:cubicBezTo>
                    <a:pt x="15568" y="277"/>
                    <a:pt x="15286" y="0"/>
                    <a:pt x="14944" y="0"/>
                  </a:cubicBezTo>
                  <a:lnTo>
                    <a:pt x="3705" y="0"/>
                  </a:lnTo>
                  <a:cubicBezTo>
                    <a:pt x="3564" y="0"/>
                    <a:pt x="3450" y="114"/>
                    <a:pt x="3450" y="255"/>
                  </a:cubicBezTo>
                  <a:cubicBezTo>
                    <a:pt x="3450" y="394"/>
                    <a:pt x="3564" y="508"/>
                    <a:pt x="3705" y="508"/>
                  </a:cubicBezTo>
                  <a:lnTo>
                    <a:pt x="14944" y="508"/>
                  </a:lnTo>
                  <a:cubicBezTo>
                    <a:pt x="15009" y="508"/>
                    <a:pt x="15060" y="559"/>
                    <a:pt x="15060" y="625"/>
                  </a:cubicBezTo>
                  <a:lnTo>
                    <a:pt x="15060" y="1873"/>
                  </a:lnTo>
                  <a:lnTo>
                    <a:pt x="508" y="1873"/>
                  </a:lnTo>
                  <a:lnTo>
                    <a:pt x="508" y="625"/>
                  </a:lnTo>
                  <a:cubicBezTo>
                    <a:pt x="508" y="559"/>
                    <a:pt x="560" y="508"/>
                    <a:pt x="625" y="508"/>
                  </a:cubicBezTo>
                  <a:lnTo>
                    <a:pt x="2682" y="508"/>
                  </a:lnTo>
                  <a:cubicBezTo>
                    <a:pt x="2823" y="508"/>
                    <a:pt x="2937" y="394"/>
                    <a:pt x="2937" y="255"/>
                  </a:cubicBezTo>
                  <a:cubicBezTo>
                    <a:pt x="2937" y="114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27;p47">
              <a:extLst>
                <a:ext uri="{FF2B5EF4-FFF2-40B4-BE49-F238E27FC236}">
                  <a16:creationId xmlns:a16="http://schemas.microsoft.com/office/drawing/2014/main" id="{5A6DEF46-21A5-40BB-AE1F-CF23F376E401}"/>
                </a:ext>
              </a:extLst>
            </p:cNvPr>
            <p:cNvSpPr/>
            <p:nvPr/>
          </p:nvSpPr>
          <p:spPr>
            <a:xfrm>
              <a:off x="3318550" y="1364275"/>
              <a:ext cx="126450" cy="142725"/>
            </a:xfrm>
            <a:custGeom>
              <a:avLst/>
              <a:gdLst/>
              <a:ahLst/>
              <a:cxnLst/>
              <a:rect l="l" t="t" r="r" b="b"/>
              <a:pathLst>
                <a:path w="5058" h="5709" extrusionOk="0">
                  <a:moveTo>
                    <a:pt x="3156" y="0"/>
                  </a:moveTo>
                  <a:cubicBezTo>
                    <a:pt x="3102" y="0"/>
                    <a:pt x="3047" y="18"/>
                    <a:pt x="3001" y="54"/>
                  </a:cubicBezTo>
                  <a:lnTo>
                    <a:pt x="2160" y="710"/>
                  </a:lnTo>
                  <a:cubicBezTo>
                    <a:pt x="2103" y="754"/>
                    <a:pt x="2068" y="816"/>
                    <a:pt x="2062" y="889"/>
                  </a:cubicBezTo>
                  <a:cubicBezTo>
                    <a:pt x="2054" y="960"/>
                    <a:pt x="2081" y="1030"/>
                    <a:pt x="2130" y="1082"/>
                  </a:cubicBezTo>
                  <a:lnTo>
                    <a:pt x="2860" y="1858"/>
                  </a:lnTo>
                  <a:cubicBezTo>
                    <a:pt x="2909" y="1912"/>
                    <a:pt x="2977" y="1939"/>
                    <a:pt x="3045" y="1939"/>
                  </a:cubicBezTo>
                  <a:cubicBezTo>
                    <a:pt x="3108" y="1939"/>
                    <a:pt x="3170" y="1916"/>
                    <a:pt x="3218" y="1869"/>
                  </a:cubicBezTo>
                  <a:cubicBezTo>
                    <a:pt x="3321" y="1774"/>
                    <a:pt x="3327" y="1611"/>
                    <a:pt x="3229" y="1508"/>
                  </a:cubicBezTo>
                  <a:lnTo>
                    <a:pt x="2944" y="1207"/>
                  </a:lnTo>
                  <a:lnTo>
                    <a:pt x="2944" y="1207"/>
                  </a:lnTo>
                  <a:cubicBezTo>
                    <a:pt x="3856" y="1399"/>
                    <a:pt x="4542" y="2211"/>
                    <a:pt x="4542" y="3182"/>
                  </a:cubicBezTo>
                  <a:cubicBezTo>
                    <a:pt x="4542" y="4295"/>
                    <a:pt x="3636" y="5201"/>
                    <a:pt x="2524" y="5201"/>
                  </a:cubicBezTo>
                  <a:cubicBezTo>
                    <a:pt x="1411" y="5201"/>
                    <a:pt x="505" y="4295"/>
                    <a:pt x="505" y="3182"/>
                  </a:cubicBezTo>
                  <a:cubicBezTo>
                    <a:pt x="505" y="2778"/>
                    <a:pt x="624" y="2387"/>
                    <a:pt x="849" y="2056"/>
                  </a:cubicBezTo>
                  <a:cubicBezTo>
                    <a:pt x="928" y="1939"/>
                    <a:pt x="898" y="1779"/>
                    <a:pt x="782" y="1703"/>
                  </a:cubicBezTo>
                  <a:cubicBezTo>
                    <a:pt x="739" y="1674"/>
                    <a:pt x="689" y="1659"/>
                    <a:pt x="640" y="1659"/>
                  </a:cubicBezTo>
                  <a:cubicBezTo>
                    <a:pt x="559" y="1659"/>
                    <a:pt x="478" y="1698"/>
                    <a:pt x="429" y="1771"/>
                  </a:cubicBezTo>
                  <a:cubicBezTo>
                    <a:pt x="149" y="2186"/>
                    <a:pt x="0" y="2677"/>
                    <a:pt x="0" y="3182"/>
                  </a:cubicBezTo>
                  <a:cubicBezTo>
                    <a:pt x="0" y="4577"/>
                    <a:pt x="1132" y="5708"/>
                    <a:pt x="2526" y="5708"/>
                  </a:cubicBezTo>
                  <a:cubicBezTo>
                    <a:pt x="3921" y="5708"/>
                    <a:pt x="5052" y="4577"/>
                    <a:pt x="5052" y="3182"/>
                  </a:cubicBezTo>
                  <a:cubicBezTo>
                    <a:pt x="5058" y="1950"/>
                    <a:pt x="4168" y="922"/>
                    <a:pt x="2998" y="702"/>
                  </a:cubicBezTo>
                  <a:lnTo>
                    <a:pt x="3313" y="455"/>
                  </a:lnTo>
                  <a:cubicBezTo>
                    <a:pt x="3424" y="366"/>
                    <a:pt x="3443" y="205"/>
                    <a:pt x="3357" y="100"/>
                  </a:cubicBezTo>
                  <a:cubicBezTo>
                    <a:pt x="3306" y="34"/>
                    <a:pt x="3232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28;p47">
            <a:extLst>
              <a:ext uri="{FF2B5EF4-FFF2-40B4-BE49-F238E27FC236}">
                <a16:creationId xmlns:a16="http://schemas.microsoft.com/office/drawing/2014/main" id="{5C0CC3A6-46CB-3348-E59A-DC69ADB76E36}"/>
              </a:ext>
            </a:extLst>
          </p:cNvPr>
          <p:cNvGrpSpPr/>
          <p:nvPr/>
        </p:nvGrpSpPr>
        <p:grpSpPr>
          <a:xfrm>
            <a:off x="6131747" y="6274798"/>
            <a:ext cx="220225" cy="434325"/>
            <a:chOff x="3761500" y="1274000"/>
            <a:chExt cx="220225" cy="434325"/>
          </a:xfrm>
        </p:grpSpPr>
        <p:sp>
          <p:nvSpPr>
            <p:cNvPr id="1761" name="Google Shape;1729;p47">
              <a:extLst>
                <a:ext uri="{FF2B5EF4-FFF2-40B4-BE49-F238E27FC236}">
                  <a16:creationId xmlns:a16="http://schemas.microsoft.com/office/drawing/2014/main" id="{B712A36C-2349-DB16-E000-B35FFE5098B3}"/>
                </a:ext>
              </a:extLst>
            </p:cNvPr>
            <p:cNvSpPr/>
            <p:nvPr/>
          </p:nvSpPr>
          <p:spPr>
            <a:xfrm>
              <a:off x="3836400" y="1419850"/>
              <a:ext cx="21875" cy="17000"/>
            </a:xfrm>
            <a:custGeom>
              <a:avLst/>
              <a:gdLst/>
              <a:ahLst/>
              <a:cxnLst/>
              <a:rect l="l" t="t" r="r" b="b"/>
              <a:pathLst>
                <a:path w="875" h="680" extrusionOk="0">
                  <a:moveTo>
                    <a:pt x="292" y="1"/>
                  </a:moveTo>
                  <a:cubicBezTo>
                    <a:pt x="204" y="1"/>
                    <a:pt x="118" y="47"/>
                    <a:pt x="71" y="129"/>
                  </a:cubicBezTo>
                  <a:cubicBezTo>
                    <a:pt x="0" y="254"/>
                    <a:pt x="41" y="408"/>
                    <a:pt x="163" y="476"/>
                  </a:cubicBezTo>
                  <a:lnTo>
                    <a:pt x="454" y="647"/>
                  </a:lnTo>
                  <a:cubicBezTo>
                    <a:pt x="494" y="671"/>
                    <a:pt x="538" y="680"/>
                    <a:pt x="584" y="680"/>
                  </a:cubicBezTo>
                  <a:cubicBezTo>
                    <a:pt x="671" y="680"/>
                    <a:pt x="755" y="636"/>
                    <a:pt x="804" y="555"/>
                  </a:cubicBezTo>
                  <a:cubicBezTo>
                    <a:pt x="874" y="433"/>
                    <a:pt x="834" y="275"/>
                    <a:pt x="711" y="205"/>
                  </a:cubicBezTo>
                  <a:lnTo>
                    <a:pt x="421" y="37"/>
                  </a:lnTo>
                  <a:cubicBezTo>
                    <a:pt x="381" y="12"/>
                    <a:pt x="336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30;p47">
              <a:extLst>
                <a:ext uri="{FF2B5EF4-FFF2-40B4-BE49-F238E27FC236}">
                  <a16:creationId xmlns:a16="http://schemas.microsoft.com/office/drawing/2014/main" id="{FFFEDE68-FC7A-41D1-A9FD-4C24E109D351}"/>
                </a:ext>
              </a:extLst>
            </p:cNvPr>
            <p:cNvSpPr/>
            <p:nvPr/>
          </p:nvSpPr>
          <p:spPr>
            <a:xfrm>
              <a:off x="3885100" y="1419950"/>
              <a:ext cx="21950" cy="17050"/>
            </a:xfrm>
            <a:custGeom>
              <a:avLst/>
              <a:gdLst/>
              <a:ahLst/>
              <a:cxnLst/>
              <a:rect l="l" t="t" r="r" b="b"/>
              <a:pathLst>
                <a:path w="878" h="682" extrusionOk="0">
                  <a:moveTo>
                    <a:pt x="585" y="1"/>
                  </a:moveTo>
                  <a:cubicBezTo>
                    <a:pt x="541" y="1"/>
                    <a:pt x="497" y="12"/>
                    <a:pt x="457" y="35"/>
                  </a:cubicBezTo>
                  <a:lnTo>
                    <a:pt x="164" y="206"/>
                  </a:lnTo>
                  <a:cubicBezTo>
                    <a:pt x="41" y="277"/>
                    <a:pt x="1" y="431"/>
                    <a:pt x="74" y="554"/>
                  </a:cubicBezTo>
                  <a:cubicBezTo>
                    <a:pt x="120" y="632"/>
                    <a:pt x="204" y="681"/>
                    <a:pt x="294" y="681"/>
                  </a:cubicBezTo>
                  <a:cubicBezTo>
                    <a:pt x="337" y="681"/>
                    <a:pt x="381" y="670"/>
                    <a:pt x="421" y="646"/>
                  </a:cubicBezTo>
                  <a:lnTo>
                    <a:pt x="714" y="478"/>
                  </a:lnTo>
                  <a:cubicBezTo>
                    <a:pt x="836" y="404"/>
                    <a:pt x="877" y="250"/>
                    <a:pt x="807" y="128"/>
                  </a:cubicBezTo>
                  <a:cubicBezTo>
                    <a:pt x="758" y="46"/>
                    <a:pt x="672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31;p47">
              <a:extLst>
                <a:ext uri="{FF2B5EF4-FFF2-40B4-BE49-F238E27FC236}">
                  <a16:creationId xmlns:a16="http://schemas.microsoft.com/office/drawing/2014/main" id="{66316310-B8BC-B854-DA14-518E7B60B5E1}"/>
                </a:ext>
              </a:extLst>
            </p:cNvPr>
            <p:cNvSpPr/>
            <p:nvPr/>
          </p:nvSpPr>
          <p:spPr>
            <a:xfrm>
              <a:off x="3839525" y="1453925"/>
              <a:ext cx="64325" cy="40450"/>
            </a:xfrm>
            <a:custGeom>
              <a:avLst/>
              <a:gdLst/>
              <a:ahLst/>
              <a:cxnLst/>
              <a:rect l="l" t="t" r="r" b="b"/>
              <a:pathLst>
                <a:path w="2573" h="1618" extrusionOk="0">
                  <a:moveTo>
                    <a:pt x="2041" y="673"/>
                  </a:moveTo>
                  <a:lnTo>
                    <a:pt x="2041" y="673"/>
                  </a:lnTo>
                  <a:cubicBezTo>
                    <a:pt x="1970" y="926"/>
                    <a:pt x="1740" y="1107"/>
                    <a:pt x="1466" y="1107"/>
                  </a:cubicBezTo>
                  <a:lnTo>
                    <a:pt x="1107" y="1107"/>
                  </a:lnTo>
                  <a:cubicBezTo>
                    <a:pt x="858" y="1107"/>
                    <a:pt x="638" y="950"/>
                    <a:pt x="551" y="728"/>
                  </a:cubicBezTo>
                  <a:cubicBezTo>
                    <a:pt x="635" y="718"/>
                    <a:pt x="714" y="713"/>
                    <a:pt x="787" y="713"/>
                  </a:cubicBezTo>
                  <a:cubicBezTo>
                    <a:pt x="910" y="713"/>
                    <a:pt x="1017" y="726"/>
                    <a:pt x="1102" y="752"/>
                  </a:cubicBezTo>
                  <a:cubicBezTo>
                    <a:pt x="1214" y="788"/>
                    <a:pt x="1330" y="806"/>
                    <a:pt x="1450" y="806"/>
                  </a:cubicBezTo>
                  <a:cubicBezTo>
                    <a:pt x="1640" y="806"/>
                    <a:pt x="1838" y="761"/>
                    <a:pt x="2041" y="673"/>
                  </a:cubicBezTo>
                  <a:close/>
                  <a:moveTo>
                    <a:pt x="2277" y="1"/>
                  </a:moveTo>
                  <a:cubicBezTo>
                    <a:pt x="2229" y="1"/>
                    <a:pt x="2180" y="14"/>
                    <a:pt x="2139" y="44"/>
                  </a:cubicBezTo>
                  <a:cubicBezTo>
                    <a:pt x="1953" y="167"/>
                    <a:pt x="1700" y="295"/>
                    <a:pt x="1448" y="295"/>
                  </a:cubicBezTo>
                  <a:cubicBezTo>
                    <a:pt x="1383" y="295"/>
                    <a:pt x="1318" y="286"/>
                    <a:pt x="1254" y="266"/>
                  </a:cubicBezTo>
                  <a:cubicBezTo>
                    <a:pt x="1121" y="225"/>
                    <a:pt x="966" y="204"/>
                    <a:pt x="792" y="204"/>
                  </a:cubicBezTo>
                  <a:cubicBezTo>
                    <a:pt x="615" y="204"/>
                    <a:pt x="419" y="225"/>
                    <a:pt x="204" y="269"/>
                  </a:cubicBezTo>
                  <a:cubicBezTo>
                    <a:pt x="84" y="293"/>
                    <a:pt x="0" y="399"/>
                    <a:pt x="0" y="521"/>
                  </a:cubicBezTo>
                  <a:cubicBezTo>
                    <a:pt x="6" y="1124"/>
                    <a:pt x="505" y="1618"/>
                    <a:pt x="1107" y="1618"/>
                  </a:cubicBezTo>
                  <a:lnTo>
                    <a:pt x="1466" y="1618"/>
                  </a:lnTo>
                  <a:cubicBezTo>
                    <a:pt x="2076" y="1618"/>
                    <a:pt x="2573" y="1118"/>
                    <a:pt x="2573" y="508"/>
                  </a:cubicBezTo>
                  <a:cubicBezTo>
                    <a:pt x="2573" y="397"/>
                    <a:pt x="2556" y="283"/>
                    <a:pt x="2524" y="179"/>
                  </a:cubicBezTo>
                  <a:cubicBezTo>
                    <a:pt x="2492" y="69"/>
                    <a:pt x="2385" y="1"/>
                    <a:pt x="2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32;p47">
              <a:extLst>
                <a:ext uri="{FF2B5EF4-FFF2-40B4-BE49-F238E27FC236}">
                  <a16:creationId xmlns:a16="http://schemas.microsoft.com/office/drawing/2014/main" id="{67453B92-D6ED-8A49-2BE4-990637F89E01}"/>
                </a:ext>
              </a:extLst>
            </p:cNvPr>
            <p:cNvSpPr/>
            <p:nvPr/>
          </p:nvSpPr>
          <p:spPr>
            <a:xfrm>
              <a:off x="3845900" y="1637825"/>
              <a:ext cx="51575" cy="48600"/>
            </a:xfrm>
            <a:custGeom>
              <a:avLst/>
              <a:gdLst/>
              <a:ahLst/>
              <a:cxnLst/>
              <a:rect l="l" t="t" r="r" b="b"/>
              <a:pathLst>
                <a:path w="2063" h="1944" extrusionOk="0">
                  <a:moveTo>
                    <a:pt x="1031" y="511"/>
                  </a:moveTo>
                  <a:cubicBezTo>
                    <a:pt x="1063" y="511"/>
                    <a:pt x="1095" y="523"/>
                    <a:pt x="1118" y="546"/>
                  </a:cubicBezTo>
                  <a:lnTo>
                    <a:pt x="1455" y="882"/>
                  </a:lnTo>
                  <a:cubicBezTo>
                    <a:pt x="1501" y="929"/>
                    <a:pt x="1501" y="1010"/>
                    <a:pt x="1455" y="1059"/>
                  </a:cubicBezTo>
                  <a:lnTo>
                    <a:pt x="1118" y="1395"/>
                  </a:lnTo>
                  <a:cubicBezTo>
                    <a:pt x="1083" y="1420"/>
                    <a:pt x="1056" y="1432"/>
                    <a:pt x="1029" y="1432"/>
                  </a:cubicBezTo>
                  <a:cubicBezTo>
                    <a:pt x="1002" y="1432"/>
                    <a:pt x="976" y="1420"/>
                    <a:pt x="942" y="1395"/>
                  </a:cubicBezTo>
                  <a:lnTo>
                    <a:pt x="605" y="1059"/>
                  </a:lnTo>
                  <a:cubicBezTo>
                    <a:pt x="559" y="1010"/>
                    <a:pt x="559" y="929"/>
                    <a:pt x="605" y="882"/>
                  </a:cubicBezTo>
                  <a:lnTo>
                    <a:pt x="942" y="546"/>
                  </a:lnTo>
                  <a:cubicBezTo>
                    <a:pt x="966" y="523"/>
                    <a:pt x="999" y="511"/>
                    <a:pt x="1031" y="511"/>
                  </a:cubicBezTo>
                  <a:close/>
                  <a:moveTo>
                    <a:pt x="1029" y="1"/>
                  </a:moveTo>
                  <a:cubicBezTo>
                    <a:pt x="866" y="1"/>
                    <a:pt x="703" y="63"/>
                    <a:pt x="578" y="188"/>
                  </a:cubicBezTo>
                  <a:lnTo>
                    <a:pt x="247" y="522"/>
                  </a:lnTo>
                  <a:cubicBezTo>
                    <a:pt x="0" y="771"/>
                    <a:pt x="0" y="1173"/>
                    <a:pt x="247" y="1422"/>
                  </a:cubicBezTo>
                  <a:lnTo>
                    <a:pt x="584" y="1756"/>
                  </a:lnTo>
                  <a:cubicBezTo>
                    <a:pt x="700" y="1876"/>
                    <a:pt x="861" y="1943"/>
                    <a:pt x="1031" y="1943"/>
                  </a:cubicBezTo>
                  <a:cubicBezTo>
                    <a:pt x="1200" y="1943"/>
                    <a:pt x="1360" y="1878"/>
                    <a:pt x="1479" y="1756"/>
                  </a:cubicBezTo>
                  <a:lnTo>
                    <a:pt x="1813" y="1422"/>
                  </a:lnTo>
                  <a:cubicBezTo>
                    <a:pt x="2063" y="1173"/>
                    <a:pt x="2063" y="771"/>
                    <a:pt x="1813" y="522"/>
                  </a:cubicBezTo>
                  <a:lnTo>
                    <a:pt x="1479" y="188"/>
                  </a:lnTo>
                  <a:cubicBezTo>
                    <a:pt x="1354" y="63"/>
                    <a:pt x="1192" y="1"/>
                    <a:pt x="10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33;p47">
              <a:extLst>
                <a:ext uri="{FF2B5EF4-FFF2-40B4-BE49-F238E27FC236}">
                  <a16:creationId xmlns:a16="http://schemas.microsoft.com/office/drawing/2014/main" id="{7DBACBE7-B632-F90D-1B1B-9F1A8EF53E50}"/>
                </a:ext>
              </a:extLst>
            </p:cNvPr>
            <p:cNvSpPr/>
            <p:nvPr/>
          </p:nvSpPr>
          <p:spPr>
            <a:xfrm>
              <a:off x="3761500" y="1274000"/>
              <a:ext cx="220225" cy="434325"/>
            </a:xfrm>
            <a:custGeom>
              <a:avLst/>
              <a:gdLst/>
              <a:ahLst/>
              <a:cxnLst/>
              <a:rect l="l" t="t" r="r" b="b"/>
              <a:pathLst>
                <a:path w="8809" h="17373" extrusionOk="0">
                  <a:moveTo>
                    <a:pt x="1748" y="4831"/>
                  </a:moveTo>
                  <a:lnTo>
                    <a:pt x="1748" y="7005"/>
                  </a:lnTo>
                  <a:cubicBezTo>
                    <a:pt x="1748" y="8020"/>
                    <a:pt x="2318" y="8901"/>
                    <a:pt x="3151" y="9349"/>
                  </a:cubicBezTo>
                  <a:lnTo>
                    <a:pt x="3064" y="10087"/>
                  </a:lnTo>
                  <a:cubicBezTo>
                    <a:pt x="2918" y="10011"/>
                    <a:pt x="2774" y="9927"/>
                    <a:pt x="2638" y="9829"/>
                  </a:cubicBezTo>
                  <a:cubicBezTo>
                    <a:pt x="858" y="8541"/>
                    <a:pt x="676" y="5814"/>
                    <a:pt x="663" y="5073"/>
                  </a:cubicBezTo>
                  <a:cubicBezTo>
                    <a:pt x="1021" y="4981"/>
                    <a:pt x="1385" y="4899"/>
                    <a:pt x="1748" y="4831"/>
                  </a:cubicBezTo>
                  <a:close/>
                  <a:moveTo>
                    <a:pt x="4407" y="4587"/>
                  </a:moveTo>
                  <a:cubicBezTo>
                    <a:pt x="5118" y="4587"/>
                    <a:pt x="5837" y="4641"/>
                    <a:pt x="6557" y="4747"/>
                  </a:cubicBezTo>
                  <a:lnTo>
                    <a:pt x="6557" y="6766"/>
                  </a:lnTo>
                  <a:cubicBezTo>
                    <a:pt x="6557" y="6904"/>
                    <a:pt x="6673" y="7021"/>
                    <a:pt x="6812" y="7021"/>
                  </a:cubicBezTo>
                  <a:cubicBezTo>
                    <a:pt x="6950" y="7021"/>
                    <a:pt x="7067" y="6904"/>
                    <a:pt x="7067" y="6766"/>
                  </a:cubicBezTo>
                  <a:lnTo>
                    <a:pt x="7067" y="4831"/>
                  </a:lnTo>
                  <a:cubicBezTo>
                    <a:pt x="7428" y="4899"/>
                    <a:pt x="7791" y="4978"/>
                    <a:pt x="8152" y="5073"/>
                  </a:cubicBezTo>
                  <a:cubicBezTo>
                    <a:pt x="8138" y="5814"/>
                    <a:pt x="7957" y="8535"/>
                    <a:pt x="6174" y="9832"/>
                  </a:cubicBezTo>
                  <a:cubicBezTo>
                    <a:pt x="6038" y="9930"/>
                    <a:pt x="5894" y="10014"/>
                    <a:pt x="5751" y="10090"/>
                  </a:cubicBezTo>
                  <a:lnTo>
                    <a:pt x="5661" y="9355"/>
                  </a:lnTo>
                  <a:cubicBezTo>
                    <a:pt x="6244" y="9043"/>
                    <a:pt x="6703" y="8516"/>
                    <a:pt x="6926" y="7862"/>
                  </a:cubicBezTo>
                  <a:cubicBezTo>
                    <a:pt x="6972" y="7729"/>
                    <a:pt x="6898" y="7583"/>
                    <a:pt x="6768" y="7539"/>
                  </a:cubicBezTo>
                  <a:cubicBezTo>
                    <a:pt x="6742" y="7531"/>
                    <a:pt x="6715" y="7527"/>
                    <a:pt x="6688" y="7527"/>
                  </a:cubicBezTo>
                  <a:cubicBezTo>
                    <a:pt x="6581" y="7527"/>
                    <a:pt x="6480" y="7593"/>
                    <a:pt x="6445" y="7699"/>
                  </a:cubicBezTo>
                  <a:cubicBezTo>
                    <a:pt x="6247" y="8277"/>
                    <a:pt x="5821" y="8733"/>
                    <a:pt x="5284" y="8975"/>
                  </a:cubicBezTo>
                  <a:lnTo>
                    <a:pt x="5281" y="8975"/>
                  </a:lnTo>
                  <a:cubicBezTo>
                    <a:pt x="5010" y="9091"/>
                    <a:pt x="4714" y="9159"/>
                    <a:pt x="4407" y="9159"/>
                  </a:cubicBezTo>
                  <a:cubicBezTo>
                    <a:pt x="3219" y="9159"/>
                    <a:pt x="2256" y="8193"/>
                    <a:pt x="2256" y="7010"/>
                  </a:cubicBezTo>
                  <a:lnTo>
                    <a:pt x="2256" y="4750"/>
                  </a:lnTo>
                  <a:cubicBezTo>
                    <a:pt x="2975" y="4641"/>
                    <a:pt x="3694" y="4587"/>
                    <a:pt x="4407" y="4587"/>
                  </a:cubicBezTo>
                  <a:close/>
                  <a:moveTo>
                    <a:pt x="5173" y="9558"/>
                  </a:moveTo>
                  <a:lnTo>
                    <a:pt x="5262" y="10280"/>
                  </a:lnTo>
                  <a:cubicBezTo>
                    <a:pt x="4978" y="10362"/>
                    <a:pt x="4690" y="10403"/>
                    <a:pt x="4404" y="10403"/>
                  </a:cubicBezTo>
                  <a:cubicBezTo>
                    <a:pt x="4115" y="10403"/>
                    <a:pt x="3829" y="10362"/>
                    <a:pt x="3553" y="10280"/>
                  </a:cubicBezTo>
                  <a:lnTo>
                    <a:pt x="3640" y="9558"/>
                  </a:lnTo>
                  <a:cubicBezTo>
                    <a:pt x="3884" y="9631"/>
                    <a:pt x="4142" y="9669"/>
                    <a:pt x="4407" y="9669"/>
                  </a:cubicBezTo>
                  <a:cubicBezTo>
                    <a:pt x="4671" y="9669"/>
                    <a:pt x="4928" y="9629"/>
                    <a:pt x="5173" y="9558"/>
                  </a:cubicBezTo>
                  <a:close/>
                  <a:moveTo>
                    <a:pt x="5357" y="10782"/>
                  </a:moveTo>
                  <a:cubicBezTo>
                    <a:pt x="5496" y="11162"/>
                    <a:pt x="5772" y="11479"/>
                    <a:pt x="6147" y="11664"/>
                  </a:cubicBezTo>
                  <a:cubicBezTo>
                    <a:pt x="6790" y="11978"/>
                    <a:pt x="7330" y="12467"/>
                    <a:pt x="7710" y="13075"/>
                  </a:cubicBezTo>
                  <a:cubicBezTo>
                    <a:pt x="8090" y="13683"/>
                    <a:pt x="8290" y="14383"/>
                    <a:pt x="8290" y="15099"/>
                  </a:cubicBezTo>
                  <a:lnTo>
                    <a:pt x="8301" y="16467"/>
                  </a:lnTo>
                  <a:cubicBezTo>
                    <a:pt x="8301" y="16681"/>
                    <a:pt x="8128" y="16852"/>
                    <a:pt x="7913" y="16852"/>
                  </a:cubicBezTo>
                  <a:lnTo>
                    <a:pt x="6964" y="16852"/>
                  </a:lnTo>
                  <a:lnTo>
                    <a:pt x="7520" y="14296"/>
                  </a:lnTo>
                  <a:cubicBezTo>
                    <a:pt x="7569" y="14079"/>
                    <a:pt x="7514" y="13859"/>
                    <a:pt x="7373" y="13685"/>
                  </a:cubicBezTo>
                  <a:cubicBezTo>
                    <a:pt x="7235" y="13512"/>
                    <a:pt x="7029" y="13414"/>
                    <a:pt x="6809" y="13414"/>
                  </a:cubicBezTo>
                  <a:lnTo>
                    <a:pt x="4505" y="13414"/>
                  </a:lnTo>
                  <a:cubicBezTo>
                    <a:pt x="4367" y="13414"/>
                    <a:pt x="4250" y="13528"/>
                    <a:pt x="4250" y="13669"/>
                  </a:cubicBezTo>
                  <a:cubicBezTo>
                    <a:pt x="4250" y="13807"/>
                    <a:pt x="4367" y="13921"/>
                    <a:pt x="4505" y="13921"/>
                  </a:cubicBezTo>
                  <a:lnTo>
                    <a:pt x="6809" y="13921"/>
                  </a:lnTo>
                  <a:cubicBezTo>
                    <a:pt x="6977" y="13946"/>
                    <a:pt x="7031" y="14016"/>
                    <a:pt x="7021" y="14187"/>
                  </a:cubicBezTo>
                  <a:lnTo>
                    <a:pt x="6443" y="16852"/>
                  </a:lnTo>
                  <a:lnTo>
                    <a:pt x="2364" y="16852"/>
                  </a:lnTo>
                  <a:lnTo>
                    <a:pt x="1784" y="14187"/>
                  </a:lnTo>
                  <a:cubicBezTo>
                    <a:pt x="1775" y="14016"/>
                    <a:pt x="1830" y="13946"/>
                    <a:pt x="1998" y="13921"/>
                  </a:cubicBezTo>
                  <a:lnTo>
                    <a:pt x="3485" y="13921"/>
                  </a:lnTo>
                  <a:cubicBezTo>
                    <a:pt x="3623" y="13921"/>
                    <a:pt x="3737" y="13807"/>
                    <a:pt x="3737" y="13669"/>
                  </a:cubicBezTo>
                  <a:cubicBezTo>
                    <a:pt x="3737" y="13528"/>
                    <a:pt x="3623" y="13414"/>
                    <a:pt x="3485" y="13414"/>
                  </a:cubicBezTo>
                  <a:lnTo>
                    <a:pt x="1998" y="13414"/>
                  </a:lnTo>
                  <a:cubicBezTo>
                    <a:pt x="1778" y="13414"/>
                    <a:pt x="1572" y="13512"/>
                    <a:pt x="1431" y="13685"/>
                  </a:cubicBezTo>
                  <a:cubicBezTo>
                    <a:pt x="1292" y="13859"/>
                    <a:pt x="1241" y="14079"/>
                    <a:pt x="1287" y="14296"/>
                  </a:cubicBezTo>
                  <a:lnTo>
                    <a:pt x="1843" y="16852"/>
                  </a:lnTo>
                  <a:lnTo>
                    <a:pt x="894" y="16852"/>
                  </a:lnTo>
                  <a:cubicBezTo>
                    <a:pt x="679" y="16852"/>
                    <a:pt x="506" y="16681"/>
                    <a:pt x="506" y="16467"/>
                  </a:cubicBezTo>
                  <a:lnTo>
                    <a:pt x="506" y="15099"/>
                  </a:lnTo>
                  <a:cubicBezTo>
                    <a:pt x="506" y="14383"/>
                    <a:pt x="706" y="13683"/>
                    <a:pt x="1086" y="13075"/>
                  </a:cubicBezTo>
                  <a:cubicBezTo>
                    <a:pt x="1466" y="12467"/>
                    <a:pt x="2006" y="11978"/>
                    <a:pt x="2649" y="11664"/>
                  </a:cubicBezTo>
                  <a:cubicBezTo>
                    <a:pt x="3024" y="11479"/>
                    <a:pt x="3303" y="11164"/>
                    <a:pt x="3439" y="10782"/>
                  </a:cubicBezTo>
                  <a:cubicBezTo>
                    <a:pt x="3743" y="10866"/>
                    <a:pt x="4069" y="10911"/>
                    <a:pt x="4400" y="10911"/>
                  </a:cubicBezTo>
                  <a:cubicBezTo>
                    <a:pt x="4718" y="10911"/>
                    <a:pt x="5042" y="10870"/>
                    <a:pt x="5357" y="10782"/>
                  </a:cubicBezTo>
                  <a:close/>
                  <a:moveTo>
                    <a:pt x="4407" y="1"/>
                  </a:moveTo>
                  <a:cubicBezTo>
                    <a:pt x="4174" y="1"/>
                    <a:pt x="3941" y="33"/>
                    <a:pt x="3713" y="96"/>
                  </a:cubicBezTo>
                  <a:cubicBezTo>
                    <a:pt x="3138" y="262"/>
                    <a:pt x="2619" y="514"/>
                    <a:pt x="2177" y="848"/>
                  </a:cubicBezTo>
                  <a:cubicBezTo>
                    <a:pt x="2071" y="924"/>
                    <a:pt x="2036" y="1070"/>
                    <a:pt x="2104" y="1182"/>
                  </a:cubicBezTo>
                  <a:cubicBezTo>
                    <a:pt x="2151" y="1266"/>
                    <a:pt x="2237" y="1309"/>
                    <a:pt x="2324" y="1309"/>
                  </a:cubicBezTo>
                  <a:cubicBezTo>
                    <a:pt x="2377" y="1309"/>
                    <a:pt x="2430" y="1293"/>
                    <a:pt x="2476" y="1260"/>
                  </a:cubicBezTo>
                  <a:cubicBezTo>
                    <a:pt x="2869" y="965"/>
                    <a:pt x="3333" y="739"/>
                    <a:pt x="3854" y="590"/>
                  </a:cubicBezTo>
                  <a:cubicBezTo>
                    <a:pt x="4035" y="538"/>
                    <a:pt x="4222" y="511"/>
                    <a:pt x="4409" y="511"/>
                  </a:cubicBezTo>
                  <a:cubicBezTo>
                    <a:pt x="4588" y="511"/>
                    <a:pt x="4768" y="536"/>
                    <a:pt x="4942" y="585"/>
                  </a:cubicBezTo>
                  <a:cubicBezTo>
                    <a:pt x="5908" y="862"/>
                    <a:pt x="6638" y="1366"/>
                    <a:pt x="7178" y="2134"/>
                  </a:cubicBezTo>
                  <a:cubicBezTo>
                    <a:pt x="7617" y="2764"/>
                    <a:pt x="7916" y="3553"/>
                    <a:pt x="8095" y="4541"/>
                  </a:cubicBezTo>
                  <a:cubicBezTo>
                    <a:pt x="7688" y="4438"/>
                    <a:pt x="7278" y="4356"/>
                    <a:pt x="6869" y="4289"/>
                  </a:cubicBezTo>
                  <a:cubicBezTo>
                    <a:pt x="6858" y="4286"/>
                    <a:pt x="6847" y="4286"/>
                    <a:pt x="6839" y="4286"/>
                  </a:cubicBezTo>
                  <a:cubicBezTo>
                    <a:pt x="6027" y="4153"/>
                    <a:pt x="5213" y="4088"/>
                    <a:pt x="4405" y="4088"/>
                  </a:cubicBezTo>
                  <a:cubicBezTo>
                    <a:pt x="3599" y="4088"/>
                    <a:pt x="2788" y="4156"/>
                    <a:pt x="1974" y="4286"/>
                  </a:cubicBezTo>
                  <a:cubicBezTo>
                    <a:pt x="1963" y="4286"/>
                    <a:pt x="1955" y="4289"/>
                    <a:pt x="1944" y="4289"/>
                  </a:cubicBezTo>
                  <a:cubicBezTo>
                    <a:pt x="1534" y="4356"/>
                    <a:pt x="1124" y="4438"/>
                    <a:pt x="717" y="4541"/>
                  </a:cubicBezTo>
                  <a:cubicBezTo>
                    <a:pt x="913" y="3447"/>
                    <a:pt x="1263" y="2593"/>
                    <a:pt x="1781" y="1939"/>
                  </a:cubicBezTo>
                  <a:cubicBezTo>
                    <a:pt x="1870" y="1830"/>
                    <a:pt x="1849" y="1667"/>
                    <a:pt x="1740" y="1583"/>
                  </a:cubicBezTo>
                  <a:cubicBezTo>
                    <a:pt x="1694" y="1546"/>
                    <a:pt x="1639" y="1528"/>
                    <a:pt x="1584" y="1528"/>
                  </a:cubicBezTo>
                  <a:cubicBezTo>
                    <a:pt x="1508" y="1528"/>
                    <a:pt x="1433" y="1561"/>
                    <a:pt x="1385" y="1624"/>
                  </a:cubicBezTo>
                  <a:cubicBezTo>
                    <a:pt x="869" y="2275"/>
                    <a:pt x="563" y="3043"/>
                    <a:pt x="386" y="3673"/>
                  </a:cubicBezTo>
                  <a:cubicBezTo>
                    <a:pt x="202" y="4329"/>
                    <a:pt x="139" y="5019"/>
                    <a:pt x="196" y="5700"/>
                  </a:cubicBezTo>
                  <a:cubicBezTo>
                    <a:pt x="229" y="6074"/>
                    <a:pt x="283" y="6514"/>
                    <a:pt x="373" y="6923"/>
                  </a:cubicBezTo>
                  <a:cubicBezTo>
                    <a:pt x="709" y="8413"/>
                    <a:pt x="1387" y="9564"/>
                    <a:pt x="2337" y="10253"/>
                  </a:cubicBezTo>
                  <a:cubicBezTo>
                    <a:pt x="2538" y="10397"/>
                    <a:pt x="2747" y="10516"/>
                    <a:pt x="2969" y="10616"/>
                  </a:cubicBezTo>
                  <a:cubicBezTo>
                    <a:pt x="2877" y="10874"/>
                    <a:pt x="2687" y="11091"/>
                    <a:pt x="2432" y="11213"/>
                  </a:cubicBezTo>
                  <a:cubicBezTo>
                    <a:pt x="1702" y="11569"/>
                    <a:pt x="1089" y="12120"/>
                    <a:pt x="658" y="12814"/>
                  </a:cubicBezTo>
                  <a:cubicBezTo>
                    <a:pt x="226" y="13501"/>
                    <a:pt x="1" y="14296"/>
                    <a:pt x="1" y="15110"/>
                  </a:cubicBezTo>
                  <a:lnTo>
                    <a:pt x="1" y="16477"/>
                  </a:lnTo>
                  <a:cubicBezTo>
                    <a:pt x="1" y="16971"/>
                    <a:pt x="400" y="17373"/>
                    <a:pt x="896" y="17373"/>
                  </a:cubicBezTo>
                  <a:lnTo>
                    <a:pt x="7913" y="17373"/>
                  </a:lnTo>
                  <a:cubicBezTo>
                    <a:pt x="8410" y="17373"/>
                    <a:pt x="8809" y="16971"/>
                    <a:pt x="8809" y="16477"/>
                  </a:cubicBezTo>
                  <a:lnTo>
                    <a:pt x="8809" y="15110"/>
                  </a:lnTo>
                  <a:cubicBezTo>
                    <a:pt x="8809" y="14288"/>
                    <a:pt x="8581" y="13495"/>
                    <a:pt x="8155" y="12803"/>
                  </a:cubicBezTo>
                  <a:cubicBezTo>
                    <a:pt x="7723" y="12114"/>
                    <a:pt x="7110" y="11561"/>
                    <a:pt x="6380" y="11202"/>
                  </a:cubicBezTo>
                  <a:cubicBezTo>
                    <a:pt x="6125" y="11078"/>
                    <a:pt x="5935" y="10863"/>
                    <a:pt x="5843" y="10605"/>
                  </a:cubicBezTo>
                  <a:cubicBezTo>
                    <a:pt x="6065" y="10508"/>
                    <a:pt x="6274" y="10386"/>
                    <a:pt x="6475" y="10242"/>
                  </a:cubicBezTo>
                  <a:cubicBezTo>
                    <a:pt x="7425" y="9553"/>
                    <a:pt x="8103" y="8402"/>
                    <a:pt x="8440" y="6915"/>
                  </a:cubicBezTo>
                  <a:cubicBezTo>
                    <a:pt x="8526" y="6522"/>
                    <a:pt x="8581" y="6158"/>
                    <a:pt x="8616" y="5852"/>
                  </a:cubicBezTo>
                  <a:cubicBezTo>
                    <a:pt x="8684" y="5219"/>
                    <a:pt x="8643" y="4574"/>
                    <a:pt x="8497" y="3952"/>
                  </a:cubicBezTo>
                  <a:cubicBezTo>
                    <a:pt x="8006" y="1874"/>
                    <a:pt x="6888" y="609"/>
                    <a:pt x="5102" y="96"/>
                  </a:cubicBezTo>
                  <a:cubicBezTo>
                    <a:pt x="4874" y="33"/>
                    <a:pt x="4641" y="1"/>
                    <a:pt x="4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0" name="Google Shape;1707;p47">
            <a:extLst>
              <a:ext uri="{FF2B5EF4-FFF2-40B4-BE49-F238E27FC236}">
                <a16:creationId xmlns:a16="http://schemas.microsoft.com/office/drawing/2014/main" id="{A831A00E-235B-6341-D25E-C0582F653914}"/>
              </a:ext>
            </a:extLst>
          </p:cNvPr>
          <p:cNvSpPr txBox="1">
            <a:spLocks/>
          </p:cNvSpPr>
          <p:nvPr/>
        </p:nvSpPr>
        <p:spPr>
          <a:xfrm>
            <a:off x="-3215392" y="72315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/>
              <a:t>OBJECTIVE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47"/>
          <p:cNvSpPr txBox="1">
            <a:spLocks noGrp="1"/>
          </p:cNvSpPr>
          <p:nvPr>
            <p:ph type="title"/>
          </p:nvPr>
        </p:nvSpPr>
        <p:spPr>
          <a:xfrm>
            <a:off x="720000" y="723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708" name="Google Shape;1708;p47"/>
          <p:cNvSpPr txBox="1">
            <a:spLocks noGrp="1"/>
          </p:cNvSpPr>
          <p:nvPr>
            <p:ph type="subTitle" idx="1"/>
          </p:nvPr>
        </p:nvSpPr>
        <p:spPr>
          <a:xfrm>
            <a:off x="937626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simple password management system using core Java and Object-Oriented Programming (OOP) principles.</a:t>
            </a:r>
          </a:p>
        </p:txBody>
      </p:sp>
      <p:sp>
        <p:nvSpPr>
          <p:cNvPr id="1709" name="Google Shape;1709;p47"/>
          <p:cNvSpPr txBox="1">
            <a:spLocks noGrp="1"/>
          </p:cNvSpPr>
          <p:nvPr>
            <p:ph type="subTitle" idx="2"/>
          </p:nvPr>
        </p:nvSpPr>
        <p:spPr>
          <a:xfrm>
            <a:off x="3484350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basic functionalities like user registration, login, password updates, and user listing.</a:t>
            </a:r>
          </a:p>
        </p:txBody>
      </p:sp>
      <p:sp>
        <p:nvSpPr>
          <p:cNvPr id="1710" name="Google Shape;1710;p47"/>
          <p:cNvSpPr txBox="1">
            <a:spLocks noGrp="1"/>
          </p:cNvSpPr>
          <p:nvPr>
            <p:ph type="subTitle" idx="3"/>
          </p:nvPr>
        </p:nvSpPr>
        <p:spPr>
          <a:xfrm>
            <a:off x="6031074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lightweight, in-memory system suitable for learning authentication and data handling.</a:t>
            </a:r>
          </a:p>
        </p:txBody>
      </p:sp>
      <p:sp>
        <p:nvSpPr>
          <p:cNvPr id="1711" name="Google Shape;1711;p47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imple</a:t>
            </a:r>
            <a:endParaRPr dirty="0"/>
          </a:p>
        </p:txBody>
      </p:sp>
      <p:sp>
        <p:nvSpPr>
          <p:cNvPr id="1712" name="Google Shape;1712;p47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Functionable</a:t>
            </a:r>
            <a:endParaRPr dirty="0"/>
          </a:p>
        </p:txBody>
      </p:sp>
      <p:sp>
        <p:nvSpPr>
          <p:cNvPr id="1713" name="Google Shape;1713;p47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</a:t>
            </a:r>
            <a:endParaRPr dirty="0"/>
          </a:p>
        </p:txBody>
      </p:sp>
      <p:grpSp>
        <p:nvGrpSpPr>
          <p:cNvPr id="1714" name="Google Shape;1714;p47"/>
          <p:cNvGrpSpPr/>
          <p:nvPr/>
        </p:nvGrpSpPr>
        <p:grpSpPr>
          <a:xfrm>
            <a:off x="1035090" y="1760063"/>
            <a:ext cx="434175" cy="385075"/>
            <a:chOff x="2504175" y="1248650"/>
            <a:chExt cx="434175" cy="385075"/>
          </a:xfrm>
        </p:grpSpPr>
        <p:sp>
          <p:nvSpPr>
            <p:cNvPr id="1715" name="Google Shape;1715;p47"/>
            <p:cNvSpPr/>
            <p:nvPr/>
          </p:nvSpPr>
          <p:spPr>
            <a:xfrm>
              <a:off x="2532050" y="1272200"/>
              <a:ext cx="67525" cy="12700"/>
            </a:xfrm>
            <a:custGeom>
              <a:avLst/>
              <a:gdLst/>
              <a:ahLst/>
              <a:cxnLst/>
              <a:rect l="l" t="t" r="r" b="b"/>
              <a:pathLst>
                <a:path w="2701" h="508" extrusionOk="0">
                  <a:moveTo>
                    <a:pt x="255" y="0"/>
                  </a:moveTo>
                  <a:cubicBezTo>
                    <a:pt x="112" y="0"/>
                    <a:pt x="0" y="111"/>
                    <a:pt x="0" y="255"/>
                  </a:cubicBezTo>
                  <a:cubicBezTo>
                    <a:pt x="0" y="394"/>
                    <a:pt x="117" y="508"/>
                    <a:pt x="255" y="508"/>
                  </a:cubicBezTo>
                  <a:lnTo>
                    <a:pt x="2445" y="508"/>
                  </a:lnTo>
                  <a:cubicBezTo>
                    <a:pt x="2586" y="508"/>
                    <a:pt x="2700" y="394"/>
                    <a:pt x="2700" y="255"/>
                  </a:cubicBezTo>
                  <a:cubicBezTo>
                    <a:pt x="2700" y="114"/>
                    <a:pt x="2586" y="0"/>
                    <a:pt x="2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2504175" y="1248650"/>
              <a:ext cx="434175" cy="385075"/>
            </a:xfrm>
            <a:custGeom>
              <a:avLst/>
              <a:gdLst/>
              <a:ahLst/>
              <a:cxnLst/>
              <a:rect l="l" t="t" r="r" b="b"/>
              <a:pathLst>
                <a:path w="17367" h="15403" extrusionOk="0">
                  <a:moveTo>
                    <a:pt x="624" y="1"/>
                  </a:moveTo>
                  <a:cubicBezTo>
                    <a:pt x="277" y="1"/>
                    <a:pt x="0" y="283"/>
                    <a:pt x="0" y="625"/>
                  </a:cubicBezTo>
                  <a:lnTo>
                    <a:pt x="0" y="14772"/>
                  </a:lnTo>
                  <a:cubicBezTo>
                    <a:pt x="0" y="15120"/>
                    <a:pt x="282" y="15397"/>
                    <a:pt x="624" y="15397"/>
                  </a:cubicBezTo>
                  <a:lnTo>
                    <a:pt x="13988" y="15397"/>
                  </a:lnTo>
                  <a:cubicBezTo>
                    <a:pt x="14126" y="15397"/>
                    <a:pt x="14243" y="15283"/>
                    <a:pt x="14243" y="15144"/>
                  </a:cubicBezTo>
                  <a:cubicBezTo>
                    <a:pt x="14243" y="15003"/>
                    <a:pt x="14126" y="14889"/>
                    <a:pt x="13988" y="14889"/>
                  </a:cubicBezTo>
                  <a:lnTo>
                    <a:pt x="624" y="14889"/>
                  </a:lnTo>
                  <a:cubicBezTo>
                    <a:pt x="559" y="14889"/>
                    <a:pt x="508" y="14838"/>
                    <a:pt x="508" y="14772"/>
                  </a:cubicBezTo>
                  <a:lnTo>
                    <a:pt x="508" y="2386"/>
                  </a:lnTo>
                  <a:lnTo>
                    <a:pt x="16856" y="2386"/>
                  </a:lnTo>
                  <a:lnTo>
                    <a:pt x="16856" y="14778"/>
                  </a:lnTo>
                  <a:cubicBezTo>
                    <a:pt x="16856" y="14840"/>
                    <a:pt x="16807" y="14892"/>
                    <a:pt x="16742" y="14892"/>
                  </a:cubicBezTo>
                  <a:lnTo>
                    <a:pt x="15006" y="14892"/>
                  </a:lnTo>
                  <a:cubicBezTo>
                    <a:pt x="14867" y="14892"/>
                    <a:pt x="14750" y="15009"/>
                    <a:pt x="14750" y="15147"/>
                  </a:cubicBezTo>
                  <a:cubicBezTo>
                    <a:pt x="14750" y="15285"/>
                    <a:pt x="14867" y="15402"/>
                    <a:pt x="15006" y="15402"/>
                  </a:cubicBezTo>
                  <a:lnTo>
                    <a:pt x="16742" y="15402"/>
                  </a:lnTo>
                  <a:cubicBezTo>
                    <a:pt x="17087" y="15402"/>
                    <a:pt x="17366" y="15120"/>
                    <a:pt x="17366" y="14778"/>
                  </a:cubicBezTo>
                  <a:lnTo>
                    <a:pt x="17366" y="630"/>
                  </a:lnTo>
                  <a:cubicBezTo>
                    <a:pt x="17366" y="283"/>
                    <a:pt x="17087" y="1"/>
                    <a:pt x="16742" y="1"/>
                  </a:cubicBezTo>
                  <a:lnTo>
                    <a:pt x="3704" y="1"/>
                  </a:lnTo>
                  <a:cubicBezTo>
                    <a:pt x="3566" y="1"/>
                    <a:pt x="3449" y="117"/>
                    <a:pt x="3449" y="256"/>
                  </a:cubicBezTo>
                  <a:cubicBezTo>
                    <a:pt x="3449" y="397"/>
                    <a:pt x="3566" y="511"/>
                    <a:pt x="3704" y="511"/>
                  </a:cubicBezTo>
                  <a:lnTo>
                    <a:pt x="16742" y="511"/>
                  </a:lnTo>
                  <a:cubicBezTo>
                    <a:pt x="16807" y="511"/>
                    <a:pt x="16856" y="562"/>
                    <a:pt x="16856" y="625"/>
                  </a:cubicBezTo>
                  <a:lnTo>
                    <a:pt x="16856" y="1876"/>
                  </a:lnTo>
                  <a:lnTo>
                    <a:pt x="508" y="1876"/>
                  </a:lnTo>
                  <a:lnTo>
                    <a:pt x="508" y="625"/>
                  </a:lnTo>
                  <a:cubicBezTo>
                    <a:pt x="508" y="562"/>
                    <a:pt x="559" y="511"/>
                    <a:pt x="624" y="511"/>
                  </a:cubicBezTo>
                  <a:lnTo>
                    <a:pt x="2684" y="511"/>
                  </a:lnTo>
                  <a:cubicBezTo>
                    <a:pt x="2822" y="511"/>
                    <a:pt x="2936" y="397"/>
                    <a:pt x="2936" y="256"/>
                  </a:cubicBezTo>
                  <a:cubicBezTo>
                    <a:pt x="2936" y="117"/>
                    <a:pt x="2822" y="1"/>
                    <a:pt x="2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2774025" y="1358625"/>
              <a:ext cx="75250" cy="23625"/>
            </a:xfrm>
            <a:custGeom>
              <a:avLst/>
              <a:gdLst/>
              <a:ahLst/>
              <a:cxnLst/>
              <a:rect l="l" t="t" r="r" b="b"/>
              <a:pathLst>
                <a:path w="3010" h="945" extrusionOk="0">
                  <a:moveTo>
                    <a:pt x="717" y="0"/>
                  </a:moveTo>
                  <a:cubicBezTo>
                    <a:pt x="649" y="0"/>
                    <a:pt x="586" y="27"/>
                    <a:pt x="538" y="73"/>
                  </a:cubicBezTo>
                  <a:lnTo>
                    <a:pt x="101" y="510"/>
                  </a:lnTo>
                  <a:cubicBezTo>
                    <a:pt x="0" y="608"/>
                    <a:pt x="0" y="771"/>
                    <a:pt x="101" y="871"/>
                  </a:cubicBezTo>
                  <a:cubicBezTo>
                    <a:pt x="152" y="923"/>
                    <a:pt x="215" y="944"/>
                    <a:pt x="280" y="944"/>
                  </a:cubicBezTo>
                  <a:cubicBezTo>
                    <a:pt x="345" y="944"/>
                    <a:pt x="410" y="923"/>
                    <a:pt x="459" y="871"/>
                  </a:cubicBezTo>
                  <a:lnTo>
                    <a:pt x="822" y="507"/>
                  </a:lnTo>
                  <a:lnTo>
                    <a:pt x="2757" y="507"/>
                  </a:lnTo>
                  <a:cubicBezTo>
                    <a:pt x="2895" y="507"/>
                    <a:pt x="3009" y="393"/>
                    <a:pt x="3009" y="252"/>
                  </a:cubicBezTo>
                  <a:cubicBezTo>
                    <a:pt x="3009" y="114"/>
                    <a:pt x="2898" y="0"/>
                    <a:pt x="2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2809350" y="1380400"/>
              <a:ext cx="39925" cy="12700"/>
            </a:xfrm>
            <a:custGeom>
              <a:avLst/>
              <a:gdLst/>
              <a:ahLst/>
              <a:cxnLst/>
              <a:rect l="l" t="t" r="r" b="b"/>
              <a:pathLst>
                <a:path w="1597" h="508" extrusionOk="0">
                  <a:moveTo>
                    <a:pt x="253" y="0"/>
                  </a:moveTo>
                  <a:cubicBezTo>
                    <a:pt x="115" y="0"/>
                    <a:pt x="1" y="114"/>
                    <a:pt x="1" y="255"/>
                  </a:cubicBezTo>
                  <a:cubicBezTo>
                    <a:pt x="1" y="393"/>
                    <a:pt x="115" y="507"/>
                    <a:pt x="253" y="507"/>
                  </a:cubicBezTo>
                  <a:lnTo>
                    <a:pt x="1344" y="507"/>
                  </a:lnTo>
                  <a:cubicBezTo>
                    <a:pt x="1485" y="507"/>
                    <a:pt x="1596" y="393"/>
                    <a:pt x="1596" y="255"/>
                  </a:cubicBezTo>
                  <a:cubicBezTo>
                    <a:pt x="1596" y="114"/>
                    <a:pt x="1482" y="0"/>
                    <a:pt x="1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2551100" y="1506225"/>
              <a:ext cx="71200" cy="24575"/>
            </a:xfrm>
            <a:custGeom>
              <a:avLst/>
              <a:gdLst/>
              <a:ahLst/>
              <a:cxnLst/>
              <a:rect l="l" t="t" r="r" b="b"/>
              <a:pathLst>
                <a:path w="2848" h="983" extrusionOk="0">
                  <a:moveTo>
                    <a:pt x="2570" y="0"/>
                  </a:moveTo>
                  <a:cubicBezTo>
                    <a:pt x="2505" y="0"/>
                    <a:pt x="2439" y="25"/>
                    <a:pt x="2389" y="74"/>
                  </a:cubicBezTo>
                  <a:lnTo>
                    <a:pt x="1990" y="475"/>
                  </a:lnTo>
                  <a:lnTo>
                    <a:pt x="256" y="475"/>
                  </a:lnTo>
                  <a:cubicBezTo>
                    <a:pt x="118" y="475"/>
                    <a:pt x="1" y="589"/>
                    <a:pt x="1" y="728"/>
                  </a:cubicBezTo>
                  <a:cubicBezTo>
                    <a:pt x="1" y="869"/>
                    <a:pt x="118" y="983"/>
                    <a:pt x="256" y="983"/>
                  </a:cubicBezTo>
                  <a:lnTo>
                    <a:pt x="2096" y="983"/>
                  </a:lnTo>
                  <a:cubicBezTo>
                    <a:pt x="2163" y="983"/>
                    <a:pt x="2226" y="956"/>
                    <a:pt x="2275" y="909"/>
                  </a:cubicBezTo>
                  <a:lnTo>
                    <a:pt x="2750" y="435"/>
                  </a:lnTo>
                  <a:cubicBezTo>
                    <a:pt x="2847" y="337"/>
                    <a:pt x="2847" y="171"/>
                    <a:pt x="2750" y="74"/>
                  </a:cubicBezTo>
                  <a:cubicBezTo>
                    <a:pt x="2701" y="25"/>
                    <a:pt x="2636" y="0"/>
                    <a:pt x="2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2551250" y="1538775"/>
              <a:ext cx="38000" cy="12725"/>
            </a:xfrm>
            <a:custGeom>
              <a:avLst/>
              <a:gdLst/>
              <a:ahLst/>
              <a:cxnLst/>
              <a:rect l="l" t="t" r="r" b="b"/>
              <a:pathLst>
                <a:path w="1520" h="509" extrusionOk="0">
                  <a:moveTo>
                    <a:pt x="253" y="1"/>
                  </a:moveTo>
                  <a:cubicBezTo>
                    <a:pt x="114" y="1"/>
                    <a:pt x="0" y="115"/>
                    <a:pt x="0" y="256"/>
                  </a:cubicBezTo>
                  <a:cubicBezTo>
                    <a:pt x="0" y="394"/>
                    <a:pt x="114" y="508"/>
                    <a:pt x="253" y="508"/>
                  </a:cubicBezTo>
                  <a:lnTo>
                    <a:pt x="1265" y="508"/>
                  </a:lnTo>
                  <a:cubicBezTo>
                    <a:pt x="1403" y="508"/>
                    <a:pt x="1520" y="394"/>
                    <a:pt x="1520" y="256"/>
                  </a:cubicBezTo>
                  <a:cubicBezTo>
                    <a:pt x="1520" y="115"/>
                    <a:pt x="1403" y="1"/>
                    <a:pt x="1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2607900" y="1358150"/>
              <a:ext cx="226575" cy="212825"/>
            </a:xfrm>
            <a:custGeom>
              <a:avLst/>
              <a:gdLst/>
              <a:ahLst/>
              <a:cxnLst/>
              <a:rect l="l" t="t" r="r" b="b"/>
              <a:pathLst>
                <a:path w="9063" h="8513" extrusionOk="0">
                  <a:moveTo>
                    <a:pt x="5069" y="513"/>
                  </a:moveTo>
                  <a:cubicBezTo>
                    <a:pt x="5139" y="513"/>
                    <a:pt x="5204" y="548"/>
                    <a:pt x="5242" y="608"/>
                  </a:cubicBezTo>
                  <a:lnTo>
                    <a:pt x="5283" y="673"/>
                  </a:lnTo>
                  <a:lnTo>
                    <a:pt x="5104" y="874"/>
                  </a:lnTo>
                  <a:cubicBezTo>
                    <a:pt x="5009" y="977"/>
                    <a:pt x="5017" y="1137"/>
                    <a:pt x="5123" y="1232"/>
                  </a:cubicBezTo>
                  <a:cubicBezTo>
                    <a:pt x="5172" y="1276"/>
                    <a:pt x="5232" y="1297"/>
                    <a:pt x="5293" y="1297"/>
                  </a:cubicBezTo>
                  <a:cubicBezTo>
                    <a:pt x="5363" y="1297"/>
                    <a:pt x="5433" y="1268"/>
                    <a:pt x="5484" y="1213"/>
                  </a:cubicBezTo>
                  <a:lnTo>
                    <a:pt x="5568" y="1118"/>
                  </a:lnTo>
                  <a:lnTo>
                    <a:pt x="5734" y="1378"/>
                  </a:lnTo>
                  <a:cubicBezTo>
                    <a:pt x="5777" y="1446"/>
                    <a:pt x="5777" y="1533"/>
                    <a:pt x="5734" y="1601"/>
                  </a:cubicBezTo>
                  <a:lnTo>
                    <a:pt x="5177" y="2469"/>
                  </a:lnTo>
                  <a:lnTo>
                    <a:pt x="3875" y="2469"/>
                  </a:lnTo>
                  <a:lnTo>
                    <a:pt x="3319" y="1601"/>
                  </a:lnTo>
                  <a:cubicBezTo>
                    <a:pt x="3286" y="1533"/>
                    <a:pt x="3286" y="1446"/>
                    <a:pt x="3327" y="1378"/>
                  </a:cubicBezTo>
                  <a:lnTo>
                    <a:pt x="3492" y="1118"/>
                  </a:lnTo>
                  <a:lnTo>
                    <a:pt x="3576" y="1213"/>
                  </a:lnTo>
                  <a:cubicBezTo>
                    <a:pt x="3626" y="1268"/>
                    <a:pt x="3696" y="1297"/>
                    <a:pt x="3766" y="1297"/>
                  </a:cubicBezTo>
                  <a:cubicBezTo>
                    <a:pt x="3827" y="1297"/>
                    <a:pt x="3888" y="1276"/>
                    <a:pt x="3937" y="1232"/>
                  </a:cubicBezTo>
                  <a:cubicBezTo>
                    <a:pt x="4043" y="1137"/>
                    <a:pt x="4051" y="977"/>
                    <a:pt x="3956" y="874"/>
                  </a:cubicBezTo>
                  <a:lnTo>
                    <a:pt x="3777" y="673"/>
                  </a:lnTo>
                  <a:lnTo>
                    <a:pt x="3818" y="608"/>
                  </a:lnTo>
                  <a:cubicBezTo>
                    <a:pt x="3856" y="548"/>
                    <a:pt x="3918" y="513"/>
                    <a:pt x="3992" y="513"/>
                  </a:cubicBezTo>
                  <a:close/>
                  <a:moveTo>
                    <a:pt x="3992" y="0"/>
                  </a:moveTo>
                  <a:cubicBezTo>
                    <a:pt x="3747" y="0"/>
                    <a:pt x="3519" y="122"/>
                    <a:pt x="3386" y="331"/>
                  </a:cubicBezTo>
                  <a:lnTo>
                    <a:pt x="2893" y="1104"/>
                  </a:lnTo>
                  <a:cubicBezTo>
                    <a:pt x="2743" y="1338"/>
                    <a:pt x="2743" y="1639"/>
                    <a:pt x="2893" y="1878"/>
                  </a:cubicBezTo>
                  <a:lnTo>
                    <a:pt x="3291" y="2502"/>
                  </a:lnTo>
                  <a:cubicBezTo>
                    <a:pt x="3139" y="2543"/>
                    <a:pt x="3004" y="2632"/>
                    <a:pt x="2903" y="2760"/>
                  </a:cubicBezTo>
                  <a:lnTo>
                    <a:pt x="2228" y="3606"/>
                  </a:lnTo>
                  <a:lnTo>
                    <a:pt x="1392" y="3112"/>
                  </a:lnTo>
                  <a:cubicBezTo>
                    <a:pt x="1352" y="3087"/>
                    <a:pt x="1307" y="3075"/>
                    <a:pt x="1263" y="3075"/>
                  </a:cubicBezTo>
                  <a:cubicBezTo>
                    <a:pt x="1178" y="3075"/>
                    <a:pt x="1095" y="3118"/>
                    <a:pt x="1047" y="3196"/>
                  </a:cubicBezTo>
                  <a:lnTo>
                    <a:pt x="73" y="4759"/>
                  </a:lnTo>
                  <a:cubicBezTo>
                    <a:pt x="0" y="4879"/>
                    <a:pt x="35" y="5033"/>
                    <a:pt x="155" y="5109"/>
                  </a:cubicBezTo>
                  <a:cubicBezTo>
                    <a:pt x="197" y="5135"/>
                    <a:pt x="243" y="5148"/>
                    <a:pt x="289" y="5148"/>
                  </a:cubicBezTo>
                  <a:cubicBezTo>
                    <a:pt x="373" y="5148"/>
                    <a:pt x="455" y="5105"/>
                    <a:pt x="505" y="5028"/>
                  </a:cubicBezTo>
                  <a:lnTo>
                    <a:pt x="1346" y="3677"/>
                  </a:lnTo>
                  <a:lnTo>
                    <a:pt x="1905" y="4010"/>
                  </a:lnTo>
                  <a:lnTo>
                    <a:pt x="1615" y="4377"/>
                  </a:lnTo>
                  <a:cubicBezTo>
                    <a:pt x="1468" y="4559"/>
                    <a:pt x="1416" y="4792"/>
                    <a:pt x="1468" y="5017"/>
                  </a:cubicBezTo>
                  <a:lnTo>
                    <a:pt x="1655" y="5831"/>
                  </a:lnTo>
                  <a:lnTo>
                    <a:pt x="944" y="6236"/>
                  </a:lnTo>
                  <a:cubicBezTo>
                    <a:pt x="855" y="6290"/>
                    <a:pt x="803" y="6390"/>
                    <a:pt x="819" y="6496"/>
                  </a:cubicBezTo>
                  <a:lnTo>
                    <a:pt x="1107" y="8271"/>
                  </a:lnTo>
                  <a:cubicBezTo>
                    <a:pt x="1129" y="8394"/>
                    <a:pt x="1235" y="8483"/>
                    <a:pt x="1357" y="8483"/>
                  </a:cubicBezTo>
                  <a:cubicBezTo>
                    <a:pt x="1371" y="8483"/>
                    <a:pt x="1386" y="8482"/>
                    <a:pt x="1400" y="8480"/>
                  </a:cubicBezTo>
                  <a:cubicBezTo>
                    <a:pt x="1539" y="8458"/>
                    <a:pt x="1634" y="8328"/>
                    <a:pt x="1609" y="8189"/>
                  </a:cubicBezTo>
                  <a:lnTo>
                    <a:pt x="1349" y="6588"/>
                  </a:lnTo>
                  <a:lnTo>
                    <a:pt x="1769" y="6347"/>
                  </a:lnTo>
                  <a:lnTo>
                    <a:pt x="1927" y="7025"/>
                  </a:lnTo>
                  <a:cubicBezTo>
                    <a:pt x="1975" y="7253"/>
                    <a:pt x="2125" y="7440"/>
                    <a:pt x="2336" y="7541"/>
                  </a:cubicBezTo>
                  <a:lnTo>
                    <a:pt x="2713" y="7725"/>
                  </a:lnTo>
                  <a:cubicBezTo>
                    <a:pt x="2748" y="7742"/>
                    <a:pt x="2785" y="7749"/>
                    <a:pt x="2821" y="7749"/>
                  </a:cubicBezTo>
                  <a:cubicBezTo>
                    <a:pt x="2915" y="7749"/>
                    <a:pt x="3008" y="7696"/>
                    <a:pt x="3053" y="7606"/>
                  </a:cubicBezTo>
                  <a:cubicBezTo>
                    <a:pt x="3112" y="7478"/>
                    <a:pt x="3058" y="7326"/>
                    <a:pt x="2933" y="7267"/>
                  </a:cubicBezTo>
                  <a:lnTo>
                    <a:pt x="2556" y="7082"/>
                  </a:lnTo>
                  <a:cubicBezTo>
                    <a:pt x="2488" y="7050"/>
                    <a:pt x="2437" y="6987"/>
                    <a:pt x="2420" y="6914"/>
                  </a:cubicBezTo>
                  <a:cubicBezTo>
                    <a:pt x="2255" y="6184"/>
                    <a:pt x="2125" y="5617"/>
                    <a:pt x="1962" y="4903"/>
                  </a:cubicBezTo>
                  <a:cubicBezTo>
                    <a:pt x="1946" y="4827"/>
                    <a:pt x="1962" y="4749"/>
                    <a:pt x="2011" y="4689"/>
                  </a:cubicBezTo>
                  <a:lnTo>
                    <a:pt x="3297" y="3074"/>
                  </a:lnTo>
                  <a:cubicBezTo>
                    <a:pt x="3343" y="3012"/>
                    <a:pt x="3414" y="2979"/>
                    <a:pt x="3492" y="2979"/>
                  </a:cubicBezTo>
                  <a:lnTo>
                    <a:pt x="5557" y="2979"/>
                  </a:lnTo>
                  <a:cubicBezTo>
                    <a:pt x="5636" y="2979"/>
                    <a:pt x="5706" y="3012"/>
                    <a:pt x="5755" y="3074"/>
                  </a:cubicBezTo>
                  <a:lnTo>
                    <a:pt x="7041" y="4689"/>
                  </a:lnTo>
                  <a:cubicBezTo>
                    <a:pt x="7088" y="4749"/>
                    <a:pt x="7104" y="4825"/>
                    <a:pt x="7088" y="4903"/>
                  </a:cubicBezTo>
                  <a:cubicBezTo>
                    <a:pt x="6925" y="5611"/>
                    <a:pt x="6800" y="6170"/>
                    <a:pt x="6629" y="6914"/>
                  </a:cubicBezTo>
                  <a:cubicBezTo>
                    <a:pt x="6613" y="6987"/>
                    <a:pt x="6561" y="7050"/>
                    <a:pt x="6493" y="7082"/>
                  </a:cubicBezTo>
                  <a:lnTo>
                    <a:pt x="4635" y="7978"/>
                  </a:lnTo>
                  <a:cubicBezTo>
                    <a:pt x="4601" y="7995"/>
                    <a:pt x="4563" y="8004"/>
                    <a:pt x="4526" y="8004"/>
                  </a:cubicBezTo>
                  <a:cubicBezTo>
                    <a:pt x="4489" y="8004"/>
                    <a:pt x="4451" y="7995"/>
                    <a:pt x="4418" y="7978"/>
                  </a:cubicBezTo>
                  <a:lnTo>
                    <a:pt x="3853" y="7706"/>
                  </a:lnTo>
                  <a:cubicBezTo>
                    <a:pt x="3818" y="7690"/>
                    <a:pt x="3781" y="7682"/>
                    <a:pt x="3744" y="7682"/>
                  </a:cubicBezTo>
                  <a:cubicBezTo>
                    <a:pt x="3649" y="7682"/>
                    <a:pt x="3557" y="7735"/>
                    <a:pt x="3514" y="7826"/>
                  </a:cubicBezTo>
                  <a:cubicBezTo>
                    <a:pt x="3452" y="7950"/>
                    <a:pt x="3506" y="8105"/>
                    <a:pt x="3631" y="8165"/>
                  </a:cubicBezTo>
                  <a:lnTo>
                    <a:pt x="4198" y="8436"/>
                  </a:lnTo>
                  <a:cubicBezTo>
                    <a:pt x="4304" y="8488"/>
                    <a:pt x="4415" y="8512"/>
                    <a:pt x="4526" y="8512"/>
                  </a:cubicBezTo>
                  <a:cubicBezTo>
                    <a:pt x="4640" y="8512"/>
                    <a:pt x="4751" y="8488"/>
                    <a:pt x="4857" y="8436"/>
                  </a:cubicBezTo>
                  <a:lnTo>
                    <a:pt x="6716" y="7541"/>
                  </a:lnTo>
                  <a:cubicBezTo>
                    <a:pt x="6925" y="7440"/>
                    <a:pt x="7074" y="7253"/>
                    <a:pt x="7126" y="7025"/>
                  </a:cubicBezTo>
                  <a:lnTo>
                    <a:pt x="7280" y="6347"/>
                  </a:lnTo>
                  <a:lnTo>
                    <a:pt x="7701" y="6588"/>
                  </a:lnTo>
                  <a:lnTo>
                    <a:pt x="7440" y="8189"/>
                  </a:lnTo>
                  <a:cubicBezTo>
                    <a:pt x="7416" y="8328"/>
                    <a:pt x="7511" y="8458"/>
                    <a:pt x="7652" y="8480"/>
                  </a:cubicBezTo>
                  <a:cubicBezTo>
                    <a:pt x="7667" y="8482"/>
                    <a:pt x="7681" y="8483"/>
                    <a:pt x="7695" y="8483"/>
                  </a:cubicBezTo>
                  <a:cubicBezTo>
                    <a:pt x="7816" y="8483"/>
                    <a:pt x="7920" y="8394"/>
                    <a:pt x="7942" y="8271"/>
                  </a:cubicBezTo>
                  <a:lnTo>
                    <a:pt x="8230" y="6496"/>
                  </a:lnTo>
                  <a:cubicBezTo>
                    <a:pt x="8249" y="6390"/>
                    <a:pt x="8197" y="6284"/>
                    <a:pt x="8105" y="6236"/>
                  </a:cubicBezTo>
                  <a:lnTo>
                    <a:pt x="7397" y="5831"/>
                  </a:lnTo>
                  <a:lnTo>
                    <a:pt x="7584" y="5017"/>
                  </a:lnTo>
                  <a:cubicBezTo>
                    <a:pt x="7633" y="4789"/>
                    <a:pt x="7579" y="4556"/>
                    <a:pt x="7438" y="4377"/>
                  </a:cubicBezTo>
                  <a:lnTo>
                    <a:pt x="7145" y="4010"/>
                  </a:lnTo>
                  <a:lnTo>
                    <a:pt x="7706" y="3677"/>
                  </a:lnTo>
                  <a:lnTo>
                    <a:pt x="8556" y="5028"/>
                  </a:lnTo>
                  <a:cubicBezTo>
                    <a:pt x="8605" y="5105"/>
                    <a:pt x="8687" y="5148"/>
                    <a:pt x="8772" y="5148"/>
                  </a:cubicBezTo>
                  <a:cubicBezTo>
                    <a:pt x="8817" y="5148"/>
                    <a:pt x="8864" y="5135"/>
                    <a:pt x="8906" y="5109"/>
                  </a:cubicBezTo>
                  <a:cubicBezTo>
                    <a:pt x="9025" y="5033"/>
                    <a:pt x="9063" y="4879"/>
                    <a:pt x="8987" y="4759"/>
                  </a:cubicBezTo>
                  <a:lnTo>
                    <a:pt x="8013" y="3196"/>
                  </a:lnTo>
                  <a:cubicBezTo>
                    <a:pt x="7965" y="3118"/>
                    <a:pt x="7883" y="3075"/>
                    <a:pt x="7799" y="3075"/>
                  </a:cubicBezTo>
                  <a:cubicBezTo>
                    <a:pt x="7755" y="3075"/>
                    <a:pt x="7709" y="3087"/>
                    <a:pt x="7668" y="3112"/>
                  </a:cubicBezTo>
                  <a:lnTo>
                    <a:pt x="6832" y="3606"/>
                  </a:lnTo>
                  <a:lnTo>
                    <a:pt x="6160" y="2760"/>
                  </a:lnTo>
                  <a:cubicBezTo>
                    <a:pt x="6056" y="2629"/>
                    <a:pt x="5921" y="2543"/>
                    <a:pt x="5769" y="2502"/>
                  </a:cubicBezTo>
                  <a:lnTo>
                    <a:pt x="6168" y="1878"/>
                  </a:lnTo>
                  <a:cubicBezTo>
                    <a:pt x="6317" y="1642"/>
                    <a:pt x="6317" y="1340"/>
                    <a:pt x="6168" y="1104"/>
                  </a:cubicBezTo>
                  <a:lnTo>
                    <a:pt x="5674" y="331"/>
                  </a:lnTo>
                  <a:cubicBezTo>
                    <a:pt x="5541" y="122"/>
                    <a:pt x="5318" y="0"/>
                    <a:pt x="5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2698575" y="1516325"/>
              <a:ext cx="45425" cy="12725"/>
            </a:xfrm>
            <a:custGeom>
              <a:avLst/>
              <a:gdLst/>
              <a:ahLst/>
              <a:cxnLst/>
              <a:rect l="l" t="t" r="r" b="b"/>
              <a:pathLst>
                <a:path w="1817" h="509" extrusionOk="0">
                  <a:moveTo>
                    <a:pt x="256" y="1"/>
                  </a:moveTo>
                  <a:cubicBezTo>
                    <a:pt x="118" y="1"/>
                    <a:pt x="1" y="115"/>
                    <a:pt x="1" y="253"/>
                  </a:cubicBezTo>
                  <a:cubicBezTo>
                    <a:pt x="1" y="394"/>
                    <a:pt x="118" y="508"/>
                    <a:pt x="256" y="508"/>
                  </a:cubicBezTo>
                  <a:lnTo>
                    <a:pt x="1561" y="508"/>
                  </a:lnTo>
                  <a:cubicBezTo>
                    <a:pt x="1700" y="508"/>
                    <a:pt x="1816" y="394"/>
                    <a:pt x="1816" y="253"/>
                  </a:cubicBezTo>
                  <a:cubicBezTo>
                    <a:pt x="1816" y="115"/>
                    <a:pt x="1700" y="1"/>
                    <a:pt x="1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47"/>
          <p:cNvGrpSpPr/>
          <p:nvPr/>
        </p:nvGrpSpPr>
        <p:grpSpPr>
          <a:xfrm>
            <a:off x="3628633" y="1753338"/>
            <a:ext cx="434175" cy="398550"/>
            <a:chOff x="3187200" y="1281350"/>
            <a:chExt cx="434175" cy="398550"/>
          </a:xfrm>
        </p:grpSpPr>
        <p:sp>
          <p:nvSpPr>
            <p:cNvPr id="1724" name="Google Shape;1724;p47"/>
            <p:cNvSpPr/>
            <p:nvPr/>
          </p:nvSpPr>
          <p:spPr>
            <a:xfrm>
              <a:off x="3215025" y="1304750"/>
              <a:ext cx="59050" cy="12700"/>
            </a:xfrm>
            <a:custGeom>
              <a:avLst/>
              <a:gdLst/>
              <a:ahLst/>
              <a:cxnLst/>
              <a:rect l="l" t="t" r="r" b="b"/>
              <a:pathLst>
                <a:path w="2362" h="508" extrusionOk="0">
                  <a:moveTo>
                    <a:pt x="253" y="1"/>
                  </a:moveTo>
                  <a:cubicBezTo>
                    <a:pt x="114" y="1"/>
                    <a:pt x="0" y="112"/>
                    <a:pt x="0" y="256"/>
                  </a:cubicBezTo>
                  <a:cubicBezTo>
                    <a:pt x="0" y="394"/>
                    <a:pt x="114" y="508"/>
                    <a:pt x="253" y="508"/>
                  </a:cubicBezTo>
                  <a:lnTo>
                    <a:pt x="2106" y="508"/>
                  </a:lnTo>
                  <a:cubicBezTo>
                    <a:pt x="2244" y="508"/>
                    <a:pt x="2361" y="394"/>
                    <a:pt x="2361" y="256"/>
                  </a:cubicBezTo>
                  <a:cubicBezTo>
                    <a:pt x="2361" y="115"/>
                    <a:pt x="2244" y="1"/>
                    <a:pt x="2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3515875" y="1547675"/>
              <a:ext cx="66700" cy="87875"/>
            </a:xfrm>
            <a:custGeom>
              <a:avLst/>
              <a:gdLst/>
              <a:ahLst/>
              <a:cxnLst/>
              <a:rect l="l" t="t" r="r" b="b"/>
              <a:pathLst>
                <a:path w="2668" h="3515" extrusionOk="0">
                  <a:moveTo>
                    <a:pt x="1330" y="513"/>
                  </a:moveTo>
                  <a:cubicBezTo>
                    <a:pt x="1498" y="513"/>
                    <a:pt x="1637" y="652"/>
                    <a:pt x="1637" y="823"/>
                  </a:cubicBezTo>
                  <a:lnTo>
                    <a:pt x="1637" y="1289"/>
                  </a:lnTo>
                  <a:lnTo>
                    <a:pt x="1015" y="1289"/>
                  </a:lnTo>
                  <a:lnTo>
                    <a:pt x="1021" y="823"/>
                  </a:lnTo>
                  <a:cubicBezTo>
                    <a:pt x="1021" y="652"/>
                    <a:pt x="1159" y="513"/>
                    <a:pt x="1330" y="513"/>
                  </a:cubicBezTo>
                  <a:close/>
                  <a:moveTo>
                    <a:pt x="2160" y="1794"/>
                  </a:moveTo>
                  <a:lnTo>
                    <a:pt x="2160" y="3007"/>
                  </a:lnTo>
                  <a:lnTo>
                    <a:pt x="505" y="3007"/>
                  </a:lnTo>
                  <a:lnTo>
                    <a:pt x="505" y="1794"/>
                  </a:lnTo>
                  <a:close/>
                  <a:moveTo>
                    <a:pt x="1333" y="0"/>
                  </a:moveTo>
                  <a:cubicBezTo>
                    <a:pt x="882" y="0"/>
                    <a:pt x="516" y="367"/>
                    <a:pt x="516" y="817"/>
                  </a:cubicBezTo>
                  <a:lnTo>
                    <a:pt x="516" y="1287"/>
                  </a:lnTo>
                  <a:lnTo>
                    <a:pt x="394" y="1287"/>
                  </a:lnTo>
                  <a:cubicBezTo>
                    <a:pt x="177" y="1287"/>
                    <a:pt x="0" y="1463"/>
                    <a:pt x="0" y="1680"/>
                  </a:cubicBezTo>
                  <a:lnTo>
                    <a:pt x="0" y="3121"/>
                  </a:lnTo>
                  <a:cubicBezTo>
                    <a:pt x="0" y="3338"/>
                    <a:pt x="177" y="3514"/>
                    <a:pt x="394" y="3514"/>
                  </a:cubicBezTo>
                  <a:lnTo>
                    <a:pt x="2274" y="3514"/>
                  </a:lnTo>
                  <a:cubicBezTo>
                    <a:pt x="2491" y="3514"/>
                    <a:pt x="2668" y="3338"/>
                    <a:pt x="2668" y="3121"/>
                  </a:cubicBezTo>
                  <a:lnTo>
                    <a:pt x="2668" y="1683"/>
                  </a:lnTo>
                  <a:cubicBezTo>
                    <a:pt x="2668" y="1466"/>
                    <a:pt x="2491" y="1289"/>
                    <a:pt x="2274" y="1289"/>
                  </a:cubicBezTo>
                  <a:lnTo>
                    <a:pt x="2152" y="1289"/>
                  </a:lnTo>
                  <a:lnTo>
                    <a:pt x="2152" y="823"/>
                  </a:lnTo>
                  <a:cubicBezTo>
                    <a:pt x="2150" y="367"/>
                    <a:pt x="1783" y="0"/>
                    <a:pt x="1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3187200" y="1281350"/>
              <a:ext cx="434175" cy="398550"/>
            </a:xfrm>
            <a:custGeom>
              <a:avLst/>
              <a:gdLst/>
              <a:ahLst/>
              <a:cxnLst/>
              <a:rect l="l" t="t" r="r" b="b"/>
              <a:pathLst>
                <a:path w="17367" h="15942" extrusionOk="0">
                  <a:moveTo>
                    <a:pt x="11590" y="10811"/>
                  </a:moveTo>
                  <a:lnTo>
                    <a:pt x="11590" y="11590"/>
                  </a:lnTo>
                  <a:lnTo>
                    <a:pt x="10008" y="11590"/>
                  </a:lnTo>
                  <a:lnTo>
                    <a:pt x="10008" y="10811"/>
                  </a:lnTo>
                  <a:close/>
                  <a:moveTo>
                    <a:pt x="9501" y="10813"/>
                  </a:moveTo>
                  <a:lnTo>
                    <a:pt x="9501" y="11592"/>
                  </a:lnTo>
                  <a:lnTo>
                    <a:pt x="2812" y="11592"/>
                  </a:lnTo>
                  <a:cubicBezTo>
                    <a:pt x="2801" y="11592"/>
                    <a:pt x="2790" y="11584"/>
                    <a:pt x="2790" y="11573"/>
                  </a:cubicBezTo>
                  <a:lnTo>
                    <a:pt x="2790" y="10832"/>
                  </a:lnTo>
                  <a:cubicBezTo>
                    <a:pt x="2790" y="10824"/>
                    <a:pt x="2801" y="10813"/>
                    <a:pt x="2812" y="10813"/>
                  </a:cubicBezTo>
                  <a:close/>
                  <a:moveTo>
                    <a:pt x="15058" y="2380"/>
                  </a:moveTo>
                  <a:lnTo>
                    <a:pt x="15058" y="9785"/>
                  </a:lnTo>
                  <a:lnTo>
                    <a:pt x="12035" y="9785"/>
                  </a:lnTo>
                  <a:cubicBezTo>
                    <a:pt x="11791" y="9785"/>
                    <a:pt x="11590" y="9986"/>
                    <a:pt x="11590" y="10230"/>
                  </a:cubicBezTo>
                  <a:lnTo>
                    <a:pt x="11590" y="10301"/>
                  </a:lnTo>
                  <a:lnTo>
                    <a:pt x="2812" y="10301"/>
                  </a:lnTo>
                  <a:cubicBezTo>
                    <a:pt x="2519" y="10301"/>
                    <a:pt x="2283" y="10539"/>
                    <a:pt x="2283" y="10830"/>
                  </a:cubicBezTo>
                  <a:lnTo>
                    <a:pt x="2283" y="11571"/>
                  </a:lnTo>
                  <a:cubicBezTo>
                    <a:pt x="2283" y="11861"/>
                    <a:pt x="2519" y="12100"/>
                    <a:pt x="2812" y="12100"/>
                  </a:cubicBezTo>
                  <a:lnTo>
                    <a:pt x="11590" y="12100"/>
                  </a:lnTo>
                  <a:lnTo>
                    <a:pt x="11590" y="12849"/>
                  </a:lnTo>
                  <a:lnTo>
                    <a:pt x="625" y="12849"/>
                  </a:lnTo>
                  <a:cubicBezTo>
                    <a:pt x="560" y="12849"/>
                    <a:pt x="508" y="12797"/>
                    <a:pt x="508" y="12732"/>
                  </a:cubicBezTo>
                  <a:lnTo>
                    <a:pt x="508" y="2380"/>
                  </a:lnTo>
                  <a:close/>
                  <a:moveTo>
                    <a:pt x="625" y="0"/>
                  </a:moveTo>
                  <a:cubicBezTo>
                    <a:pt x="278" y="0"/>
                    <a:pt x="1" y="283"/>
                    <a:pt x="1" y="625"/>
                  </a:cubicBezTo>
                  <a:lnTo>
                    <a:pt x="1" y="12737"/>
                  </a:lnTo>
                  <a:cubicBezTo>
                    <a:pt x="1" y="13082"/>
                    <a:pt x="280" y="13361"/>
                    <a:pt x="625" y="13361"/>
                  </a:cubicBezTo>
                  <a:lnTo>
                    <a:pt x="11590" y="13361"/>
                  </a:lnTo>
                  <a:lnTo>
                    <a:pt x="11590" y="13720"/>
                  </a:lnTo>
                  <a:cubicBezTo>
                    <a:pt x="11590" y="13863"/>
                    <a:pt x="11658" y="13994"/>
                    <a:pt x="11772" y="14080"/>
                  </a:cubicBezTo>
                  <a:lnTo>
                    <a:pt x="14219" y="15858"/>
                  </a:lnTo>
                  <a:cubicBezTo>
                    <a:pt x="14295" y="15915"/>
                    <a:pt x="14388" y="15942"/>
                    <a:pt x="14480" y="15942"/>
                  </a:cubicBezTo>
                  <a:cubicBezTo>
                    <a:pt x="14572" y="15942"/>
                    <a:pt x="14662" y="15915"/>
                    <a:pt x="14740" y="15858"/>
                  </a:cubicBezTo>
                  <a:lnTo>
                    <a:pt x="17182" y="14080"/>
                  </a:lnTo>
                  <a:cubicBezTo>
                    <a:pt x="17299" y="13999"/>
                    <a:pt x="17367" y="13863"/>
                    <a:pt x="17367" y="13720"/>
                  </a:cubicBezTo>
                  <a:lnTo>
                    <a:pt x="17367" y="12702"/>
                  </a:lnTo>
                  <a:cubicBezTo>
                    <a:pt x="17367" y="12564"/>
                    <a:pt x="17250" y="12447"/>
                    <a:pt x="17112" y="12447"/>
                  </a:cubicBezTo>
                  <a:cubicBezTo>
                    <a:pt x="16973" y="12447"/>
                    <a:pt x="16857" y="12564"/>
                    <a:pt x="16857" y="12702"/>
                  </a:cubicBezTo>
                  <a:lnTo>
                    <a:pt x="16857" y="13687"/>
                  </a:lnTo>
                  <a:lnTo>
                    <a:pt x="14480" y="15415"/>
                  </a:lnTo>
                  <a:lnTo>
                    <a:pt x="12103" y="13687"/>
                  </a:lnTo>
                  <a:lnTo>
                    <a:pt x="12103" y="10295"/>
                  </a:lnTo>
                  <a:lnTo>
                    <a:pt x="16859" y="10295"/>
                  </a:lnTo>
                  <a:lnTo>
                    <a:pt x="16859" y="11684"/>
                  </a:lnTo>
                  <a:cubicBezTo>
                    <a:pt x="16857" y="11828"/>
                    <a:pt x="16973" y="11940"/>
                    <a:pt x="17112" y="11940"/>
                  </a:cubicBezTo>
                  <a:cubicBezTo>
                    <a:pt x="17250" y="11940"/>
                    <a:pt x="17367" y="11823"/>
                    <a:pt x="17367" y="11684"/>
                  </a:cubicBezTo>
                  <a:lnTo>
                    <a:pt x="17367" y="10230"/>
                  </a:lnTo>
                  <a:cubicBezTo>
                    <a:pt x="17367" y="9986"/>
                    <a:pt x="17166" y="9785"/>
                    <a:pt x="16922" y="9785"/>
                  </a:cubicBezTo>
                  <a:lnTo>
                    <a:pt x="15568" y="9785"/>
                  </a:lnTo>
                  <a:lnTo>
                    <a:pt x="15568" y="625"/>
                  </a:lnTo>
                  <a:cubicBezTo>
                    <a:pt x="15568" y="277"/>
                    <a:pt x="15286" y="0"/>
                    <a:pt x="14944" y="0"/>
                  </a:cubicBezTo>
                  <a:lnTo>
                    <a:pt x="3705" y="0"/>
                  </a:lnTo>
                  <a:cubicBezTo>
                    <a:pt x="3564" y="0"/>
                    <a:pt x="3450" y="114"/>
                    <a:pt x="3450" y="255"/>
                  </a:cubicBezTo>
                  <a:cubicBezTo>
                    <a:pt x="3450" y="394"/>
                    <a:pt x="3564" y="508"/>
                    <a:pt x="3705" y="508"/>
                  </a:cubicBezTo>
                  <a:lnTo>
                    <a:pt x="14944" y="508"/>
                  </a:lnTo>
                  <a:cubicBezTo>
                    <a:pt x="15009" y="508"/>
                    <a:pt x="15060" y="559"/>
                    <a:pt x="15060" y="625"/>
                  </a:cubicBezTo>
                  <a:lnTo>
                    <a:pt x="15060" y="1873"/>
                  </a:lnTo>
                  <a:lnTo>
                    <a:pt x="508" y="1873"/>
                  </a:lnTo>
                  <a:lnTo>
                    <a:pt x="508" y="625"/>
                  </a:lnTo>
                  <a:cubicBezTo>
                    <a:pt x="508" y="559"/>
                    <a:pt x="560" y="508"/>
                    <a:pt x="625" y="508"/>
                  </a:cubicBezTo>
                  <a:lnTo>
                    <a:pt x="2682" y="508"/>
                  </a:lnTo>
                  <a:cubicBezTo>
                    <a:pt x="2823" y="508"/>
                    <a:pt x="2937" y="394"/>
                    <a:pt x="2937" y="255"/>
                  </a:cubicBezTo>
                  <a:cubicBezTo>
                    <a:pt x="2937" y="114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3318550" y="1364275"/>
              <a:ext cx="126450" cy="142725"/>
            </a:xfrm>
            <a:custGeom>
              <a:avLst/>
              <a:gdLst/>
              <a:ahLst/>
              <a:cxnLst/>
              <a:rect l="l" t="t" r="r" b="b"/>
              <a:pathLst>
                <a:path w="5058" h="5709" extrusionOk="0">
                  <a:moveTo>
                    <a:pt x="3156" y="0"/>
                  </a:moveTo>
                  <a:cubicBezTo>
                    <a:pt x="3102" y="0"/>
                    <a:pt x="3047" y="18"/>
                    <a:pt x="3001" y="54"/>
                  </a:cubicBezTo>
                  <a:lnTo>
                    <a:pt x="2160" y="710"/>
                  </a:lnTo>
                  <a:cubicBezTo>
                    <a:pt x="2103" y="754"/>
                    <a:pt x="2068" y="816"/>
                    <a:pt x="2062" y="889"/>
                  </a:cubicBezTo>
                  <a:cubicBezTo>
                    <a:pt x="2054" y="960"/>
                    <a:pt x="2081" y="1030"/>
                    <a:pt x="2130" y="1082"/>
                  </a:cubicBezTo>
                  <a:lnTo>
                    <a:pt x="2860" y="1858"/>
                  </a:lnTo>
                  <a:cubicBezTo>
                    <a:pt x="2909" y="1912"/>
                    <a:pt x="2977" y="1939"/>
                    <a:pt x="3045" y="1939"/>
                  </a:cubicBezTo>
                  <a:cubicBezTo>
                    <a:pt x="3108" y="1939"/>
                    <a:pt x="3170" y="1916"/>
                    <a:pt x="3218" y="1869"/>
                  </a:cubicBezTo>
                  <a:cubicBezTo>
                    <a:pt x="3321" y="1774"/>
                    <a:pt x="3327" y="1611"/>
                    <a:pt x="3229" y="1508"/>
                  </a:cubicBezTo>
                  <a:lnTo>
                    <a:pt x="2944" y="1207"/>
                  </a:lnTo>
                  <a:lnTo>
                    <a:pt x="2944" y="1207"/>
                  </a:lnTo>
                  <a:cubicBezTo>
                    <a:pt x="3856" y="1399"/>
                    <a:pt x="4542" y="2211"/>
                    <a:pt x="4542" y="3182"/>
                  </a:cubicBezTo>
                  <a:cubicBezTo>
                    <a:pt x="4542" y="4295"/>
                    <a:pt x="3636" y="5201"/>
                    <a:pt x="2524" y="5201"/>
                  </a:cubicBezTo>
                  <a:cubicBezTo>
                    <a:pt x="1411" y="5201"/>
                    <a:pt x="505" y="4295"/>
                    <a:pt x="505" y="3182"/>
                  </a:cubicBezTo>
                  <a:cubicBezTo>
                    <a:pt x="505" y="2778"/>
                    <a:pt x="624" y="2387"/>
                    <a:pt x="849" y="2056"/>
                  </a:cubicBezTo>
                  <a:cubicBezTo>
                    <a:pt x="928" y="1939"/>
                    <a:pt x="898" y="1779"/>
                    <a:pt x="782" y="1703"/>
                  </a:cubicBezTo>
                  <a:cubicBezTo>
                    <a:pt x="739" y="1674"/>
                    <a:pt x="689" y="1659"/>
                    <a:pt x="640" y="1659"/>
                  </a:cubicBezTo>
                  <a:cubicBezTo>
                    <a:pt x="559" y="1659"/>
                    <a:pt x="478" y="1698"/>
                    <a:pt x="429" y="1771"/>
                  </a:cubicBezTo>
                  <a:cubicBezTo>
                    <a:pt x="149" y="2186"/>
                    <a:pt x="0" y="2677"/>
                    <a:pt x="0" y="3182"/>
                  </a:cubicBezTo>
                  <a:cubicBezTo>
                    <a:pt x="0" y="4577"/>
                    <a:pt x="1132" y="5708"/>
                    <a:pt x="2526" y="5708"/>
                  </a:cubicBezTo>
                  <a:cubicBezTo>
                    <a:pt x="3921" y="5708"/>
                    <a:pt x="5052" y="4577"/>
                    <a:pt x="5052" y="3182"/>
                  </a:cubicBezTo>
                  <a:cubicBezTo>
                    <a:pt x="5058" y="1950"/>
                    <a:pt x="4168" y="922"/>
                    <a:pt x="2998" y="702"/>
                  </a:cubicBezTo>
                  <a:lnTo>
                    <a:pt x="3313" y="455"/>
                  </a:lnTo>
                  <a:cubicBezTo>
                    <a:pt x="3424" y="366"/>
                    <a:pt x="3443" y="205"/>
                    <a:pt x="3357" y="100"/>
                  </a:cubicBezTo>
                  <a:cubicBezTo>
                    <a:pt x="3306" y="34"/>
                    <a:pt x="3232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47"/>
          <p:cNvGrpSpPr/>
          <p:nvPr/>
        </p:nvGrpSpPr>
        <p:grpSpPr>
          <a:xfrm>
            <a:off x="6131747" y="1735438"/>
            <a:ext cx="220225" cy="434325"/>
            <a:chOff x="3761500" y="1274000"/>
            <a:chExt cx="220225" cy="434325"/>
          </a:xfrm>
        </p:grpSpPr>
        <p:sp>
          <p:nvSpPr>
            <p:cNvPr id="1729" name="Google Shape;1729;p47"/>
            <p:cNvSpPr/>
            <p:nvPr/>
          </p:nvSpPr>
          <p:spPr>
            <a:xfrm>
              <a:off x="3836400" y="1419850"/>
              <a:ext cx="21875" cy="17000"/>
            </a:xfrm>
            <a:custGeom>
              <a:avLst/>
              <a:gdLst/>
              <a:ahLst/>
              <a:cxnLst/>
              <a:rect l="l" t="t" r="r" b="b"/>
              <a:pathLst>
                <a:path w="875" h="680" extrusionOk="0">
                  <a:moveTo>
                    <a:pt x="292" y="1"/>
                  </a:moveTo>
                  <a:cubicBezTo>
                    <a:pt x="204" y="1"/>
                    <a:pt x="118" y="47"/>
                    <a:pt x="71" y="129"/>
                  </a:cubicBezTo>
                  <a:cubicBezTo>
                    <a:pt x="0" y="254"/>
                    <a:pt x="41" y="408"/>
                    <a:pt x="163" y="476"/>
                  </a:cubicBezTo>
                  <a:lnTo>
                    <a:pt x="454" y="647"/>
                  </a:lnTo>
                  <a:cubicBezTo>
                    <a:pt x="494" y="671"/>
                    <a:pt x="538" y="680"/>
                    <a:pt x="584" y="680"/>
                  </a:cubicBezTo>
                  <a:cubicBezTo>
                    <a:pt x="671" y="680"/>
                    <a:pt x="755" y="636"/>
                    <a:pt x="804" y="555"/>
                  </a:cubicBezTo>
                  <a:cubicBezTo>
                    <a:pt x="874" y="433"/>
                    <a:pt x="834" y="275"/>
                    <a:pt x="711" y="205"/>
                  </a:cubicBezTo>
                  <a:lnTo>
                    <a:pt x="421" y="37"/>
                  </a:lnTo>
                  <a:cubicBezTo>
                    <a:pt x="381" y="12"/>
                    <a:pt x="336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3885100" y="1419950"/>
              <a:ext cx="21950" cy="17050"/>
            </a:xfrm>
            <a:custGeom>
              <a:avLst/>
              <a:gdLst/>
              <a:ahLst/>
              <a:cxnLst/>
              <a:rect l="l" t="t" r="r" b="b"/>
              <a:pathLst>
                <a:path w="878" h="682" extrusionOk="0">
                  <a:moveTo>
                    <a:pt x="585" y="1"/>
                  </a:moveTo>
                  <a:cubicBezTo>
                    <a:pt x="541" y="1"/>
                    <a:pt x="497" y="12"/>
                    <a:pt x="457" y="35"/>
                  </a:cubicBezTo>
                  <a:lnTo>
                    <a:pt x="164" y="206"/>
                  </a:lnTo>
                  <a:cubicBezTo>
                    <a:pt x="41" y="277"/>
                    <a:pt x="1" y="431"/>
                    <a:pt x="74" y="554"/>
                  </a:cubicBezTo>
                  <a:cubicBezTo>
                    <a:pt x="120" y="632"/>
                    <a:pt x="204" y="681"/>
                    <a:pt x="294" y="681"/>
                  </a:cubicBezTo>
                  <a:cubicBezTo>
                    <a:pt x="337" y="681"/>
                    <a:pt x="381" y="670"/>
                    <a:pt x="421" y="646"/>
                  </a:cubicBezTo>
                  <a:lnTo>
                    <a:pt x="714" y="478"/>
                  </a:lnTo>
                  <a:cubicBezTo>
                    <a:pt x="836" y="404"/>
                    <a:pt x="877" y="250"/>
                    <a:pt x="807" y="128"/>
                  </a:cubicBezTo>
                  <a:cubicBezTo>
                    <a:pt x="758" y="46"/>
                    <a:pt x="672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3839525" y="1453925"/>
              <a:ext cx="64325" cy="40450"/>
            </a:xfrm>
            <a:custGeom>
              <a:avLst/>
              <a:gdLst/>
              <a:ahLst/>
              <a:cxnLst/>
              <a:rect l="l" t="t" r="r" b="b"/>
              <a:pathLst>
                <a:path w="2573" h="1618" extrusionOk="0">
                  <a:moveTo>
                    <a:pt x="2041" y="673"/>
                  </a:moveTo>
                  <a:lnTo>
                    <a:pt x="2041" y="673"/>
                  </a:lnTo>
                  <a:cubicBezTo>
                    <a:pt x="1970" y="926"/>
                    <a:pt x="1740" y="1107"/>
                    <a:pt x="1466" y="1107"/>
                  </a:cubicBezTo>
                  <a:lnTo>
                    <a:pt x="1107" y="1107"/>
                  </a:lnTo>
                  <a:cubicBezTo>
                    <a:pt x="858" y="1107"/>
                    <a:pt x="638" y="950"/>
                    <a:pt x="551" y="728"/>
                  </a:cubicBezTo>
                  <a:cubicBezTo>
                    <a:pt x="635" y="718"/>
                    <a:pt x="714" y="713"/>
                    <a:pt x="787" y="713"/>
                  </a:cubicBezTo>
                  <a:cubicBezTo>
                    <a:pt x="910" y="713"/>
                    <a:pt x="1017" y="726"/>
                    <a:pt x="1102" y="752"/>
                  </a:cubicBezTo>
                  <a:cubicBezTo>
                    <a:pt x="1214" y="788"/>
                    <a:pt x="1330" y="806"/>
                    <a:pt x="1450" y="806"/>
                  </a:cubicBezTo>
                  <a:cubicBezTo>
                    <a:pt x="1640" y="806"/>
                    <a:pt x="1838" y="761"/>
                    <a:pt x="2041" y="673"/>
                  </a:cubicBezTo>
                  <a:close/>
                  <a:moveTo>
                    <a:pt x="2277" y="1"/>
                  </a:moveTo>
                  <a:cubicBezTo>
                    <a:pt x="2229" y="1"/>
                    <a:pt x="2180" y="14"/>
                    <a:pt x="2139" y="44"/>
                  </a:cubicBezTo>
                  <a:cubicBezTo>
                    <a:pt x="1953" y="167"/>
                    <a:pt x="1700" y="295"/>
                    <a:pt x="1448" y="295"/>
                  </a:cubicBezTo>
                  <a:cubicBezTo>
                    <a:pt x="1383" y="295"/>
                    <a:pt x="1318" y="286"/>
                    <a:pt x="1254" y="266"/>
                  </a:cubicBezTo>
                  <a:cubicBezTo>
                    <a:pt x="1121" y="225"/>
                    <a:pt x="966" y="204"/>
                    <a:pt x="792" y="204"/>
                  </a:cubicBezTo>
                  <a:cubicBezTo>
                    <a:pt x="615" y="204"/>
                    <a:pt x="419" y="225"/>
                    <a:pt x="204" y="269"/>
                  </a:cubicBezTo>
                  <a:cubicBezTo>
                    <a:pt x="84" y="293"/>
                    <a:pt x="0" y="399"/>
                    <a:pt x="0" y="521"/>
                  </a:cubicBezTo>
                  <a:cubicBezTo>
                    <a:pt x="6" y="1124"/>
                    <a:pt x="505" y="1618"/>
                    <a:pt x="1107" y="1618"/>
                  </a:cubicBezTo>
                  <a:lnTo>
                    <a:pt x="1466" y="1618"/>
                  </a:lnTo>
                  <a:cubicBezTo>
                    <a:pt x="2076" y="1618"/>
                    <a:pt x="2573" y="1118"/>
                    <a:pt x="2573" y="508"/>
                  </a:cubicBezTo>
                  <a:cubicBezTo>
                    <a:pt x="2573" y="397"/>
                    <a:pt x="2556" y="283"/>
                    <a:pt x="2524" y="179"/>
                  </a:cubicBezTo>
                  <a:cubicBezTo>
                    <a:pt x="2492" y="69"/>
                    <a:pt x="2385" y="1"/>
                    <a:pt x="2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3845900" y="1637825"/>
              <a:ext cx="51575" cy="48600"/>
            </a:xfrm>
            <a:custGeom>
              <a:avLst/>
              <a:gdLst/>
              <a:ahLst/>
              <a:cxnLst/>
              <a:rect l="l" t="t" r="r" b="b"/>
              <a:pathLst>
                <a:path w="2063" h="1944" extrusionOk="0">
                  <a:moveTo>
                    <a:pt x="1031" y="511"/>
                  </a:moveTo>
                  <a:cubicBezTo>
                    <a:pt x="1063" y="511"/>
                    <a:pt x="1095" y="523"/>
                    <a:pt x="1118" y="546"/>
                  </a:cubicBezTo>
                  <a:lnTo>
                    <a:pt x="1455" y="882"/>
                  </a:lnTo>
                  <a:cubicBezTo>
                    <a:pt x="1501" y="929"/>
                    <a:pt x="1501" y="1010"/>
                    <a:pt x="1455" y="1059"/>
                  </a:cubicBezTo>
                  <a:lnTo>
                    <a:pt x="1118" y="1395"/>
                  </a:lnTo>
                  <a:cubicBezTo>
                    <a:pt x="1083" y="1420"/>
                    <a:pt x="1056" y="1432"/>
                    <a:pt x="1029" y="1432"/>
                  </a:cubicBezTo>
                  <a:cubicBezTo>
                    <a:pt x="1002" y="1432"/>
                    <a:pt x="976" y="1420"/>
                    <a:pt x="942" y="1395"/>
                  </a:cubicBezTo>
                  <a:lnTo>
                    <a:pt x="605" y="1059"/>
                  </a:lnTo>
                  <a:cubicBezTo>
                    <a:pt x="559" y="1010"/>
                    <a:pt x="559" y="929"/>
                    <a:pt x="605" y="882"/>
                  </a:cubicBezTo>
                  <a:lnTo>
                    <a:pt x="942" y="546"/>
                  </a:lnTo>
                  <a:cubicBezTo>
                    <a:pt x="966" y="523"/>
                    <a:pt x="999" y="511"/>
                    <a:pt x="1031" y="511"/>
                  </a:cubicBezTo>
                  <a:close/>
                  <a:moveTo>
                    <a:pt x="1029" y="1"/>
                  </a:moveTo>
                  <a:cubicBezTo>
                    <a:pt x="866" y="1"/>
                    <a:pt x="703" y="63"/>
                    <a:pt x="578" y="188"/>
                  </a:cubicBezTo>
                  <a:lnTo>
                    <a:pt x="247" y="522"/>
                  </a:lnTo>
                  <a:cubicBezTo>
                    <a:pt x="0" y="771"/>
                    <a:pt x="0" y="1173"/>
                    <a:pt x="247" y="1422"/>
                  </a:cubicBezTo>
                  <a:lnTo>
                    <a:pt x="584" y="1756"/>
                  </a:lnTo>
                  <a:cubicBezTo>
                    <a:pt x="700" y="1876"/>
                    <a:pt x="861" y="1943"/>
                    <a:pt x="1031" y="1943"/>
                  </a:cubicBezTo>
                  <a:cubicBezTo>
                    <a:pt x="1200" y="1943"/>
                    <a:pt x="1360" y="1878"/>
                    <a:pt x="1479" y="1756"/>
                  </a:cubicBezTo>
                  <a:lnTo>
                    <a:pt x="1813" y="1422"/>
                  </a:lnTo>
                  <a:cubicBezTo>
                    <a:pt x="2063" y="1173"/>
                    <a:pt x="2063" y="771"/>
                    <a:pt x="1813" y="522"/>
                  </a:cubicBezTo>
                  <a:lnTo>
                    <a:pt x="1479" y="188"/>
                  </a:lnTo>
                  <a:cubicBezTo>
                    <a:pt x="1354" y="63"/>
                    <a:pt x="1192" y="1"/>
                    <a:pt x="10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3761500" y="1274000"/>
              <a:ext cx="220225" cy="434325"/>
            </a:xfrm>
            <a:custGeom>
              <a:avLst/>
              <a:gdLst/>
              <a:ahLst/>
              <a:cxnLst/>
              <a:rect l="l" t="t" r="r" b="b"/>
              <a:pathLst>
                <a:path w="8809" h="17373" extrusionOk="0">
                  <a:moveTo>
                    <a:pt x="1748" y="4831"/>
                  </a:moveTo>
                  <a:lnTo>
                    <a:pt x="1748" y="7005"/>
                  </a:lnTo>
                  <a:cubicBezTo>
                    <a:pt x="1748" y="8020"/>
                    <a:pt x="2318" y="8901"/>
                    <a:pt x="3151" y="9349"/>
                  </a:cubicBezTo>
                  <a:lnTo>
                    <a:pt x="3064" y="10087"/>
                  </a:lnTo>
                  <a:cubicBezTo>
                    <a:pt x="2918" y="10011"/>
                    <a:pt x="2774" y="9927"/>
                    <a:pt x="2638" y="9829"/>
                  </a:cubicBezTo>
                  <a:cubicBezTo>
                    <a:pt x="858" y="8541"/>
                    <a:pt x="676" y="5814"/>
                    <a:pt x="663" y="5073"/>
                  </a:cubicBezTo>
                  <a:cubicBezTo>
                    <a:pt x="1021" y="4981"/>
                    <a:pt x="1385" y="4899"/>
                    <a:pt x="1748" y="4831"/>
                  </a:cubicBezTo>
                  <a:close/>
                  <a:moveTo>
                    <a:pt x="4407" y="4587"/>
                  </a:moveTo>
                  <a:cubicBezTo>
                    <a:pt x="5118" y="4587"/>
                    <a:pt x="5837" y="4641"/>
                    <a:pt x="6557" y="4747"/>
                  </a:cubicBezTo>
                  <a:lnTo>
                    <a:pt x="6557" y="6766"/>
                  </a:lnTo>
                  <a:cubicBezTo>
                    <a:pt x="6557" y="6904"/>
                    <a:pt x="6673" y="7021"/>
                    <a:pt x="6812" y="7021"/>
                  </a:cubicBezTo>
                  <a:cubicBezTo>
                    <a:pt x="6950" y="7021"/>
                    <a:pt x="7067" y="6904"/>
                    <a:pt x="7067" y="6766"/>
                  </a:cubicBezTo>
                  <a:lnTo>
                    <a:pt x="7067" y="4831"/>
                  </a:lnTo>
                  <a:cubicBezTo>
                    <a:pt x="7428" y="4899"/>
                    <a:pt x="7791" y="4978"/>
                    <a:pt x="8152" y="5073"/>
                  </a:cubicBezTo>
                  <a:cubicBezTo>
                    <a:pt x="8138" y="5814"/>
                    <a:pt x="7957" y="8535"/>
                    <a:pt x="6174" y="9832"/>
                  </a:cubicBezTo>
                  <a:cubicBezTo>
                    <a:pt x="6038" y="9930"/>
                    <a:pt x="5894" y="10014"/>
                    <a:pt x="5751" y="10090"/>
                  </a:cubicBezTo>
                  <a:lnTo>
                    <a:pt x="5661" y="9355"/>
                  </a:lnTo>
                  <a:cubicBezTo>
                    <a:pt x="6244" y="9043"/>
                    <a:pt x="6703" y="8516"/>
                    <a:pt x="6926" y="7862"/>
                  </a:cubicBezTo>
                  <a:cubicBezTo>
                    <a:pt x="6972" y="7729"/>
                    <a:pt x="6898" y="7583"/>
                    <a:pt x="6768" y="7539"/>
                  </a:cubicBezTo>
                  <a:cubicBezTo>
                    <a:pt x="6742" y="7531"/>
                    <a:pt x="6715" y="7527"/>
                    <a:pt x="6688" y="7527"/>
                  </a:cubicBezTo>
                  <a:cubicBezTo>
                    <a:pt x="6581" y="7527"/>
                    <a:pt x="6480" y="7593"/>
                    <a:pt x="6445" y="7699"/>
                  </a:cubicBezTo>
                  <a:cubicBezTo>
                    <a:pt x="6247" y="8277"/>
                    <a:pt x="5821" y="8733"/>
                    <a:pt x="5284" y="8975"/>
                  </a:cubicBezTo>
                  <a:lnTo>
                    <a:pt x="5281" y="8975"/>
                  </a:lnTo>
                  <a:cubicBezTo>
                    <a:pt x="5010" y="9091"/>
                    <a:pt x="4714" y="9159"/>
                    <a:pt x="4407" y="9159"/>
                  </a:cubicBezTo>
                  <a:cubicBezTo>
                    <a:pt x="3219" y="9159"/>
                    <a:pt x="2256" y="8193"/>
                    <a:pt x="2256" y="7010"/>
                  </a:cubicBezTo>
                  <a:lnTo>
                    <a:pt x="2256" y="4750"/>
                  </a:lnTo>
                  <a:cubicBezTo>
                    <a:pt x="2975" y="4641"/>
                    <a:pt x="3694" y="4587"/>
                    <a:pt x="4407" y="4587"/>
                  </a:cubicBezTo>
                  <a:close/>
                  <a:moveTo>
                    <a:pt x="5173" y="9558"/>
                  </a:moveTo>
                  <a:lnTo>
                    <a:pt x="5262" y="10280"/>
                  </a:lnTo>
                  <a:cubicBezTo>
                    <a:pt x="4978" y="10362"/>
                    <a:pt x="4690" y="10403"/>
                    <a:pt x="4404" y="10403"/>
                  </a:cubicBezTo>
                  <a:cubicBezTo>
                    <a:pt x="4115" y="10403"/>
                    <a:pt x="3829" y="10362"/>
                    <a:pt x="3553" y="10280"/>
                  </a:cubicBezTo>
                  <a:lnTo>
                    <a:pt x="3640" y="9558"/>
                  </a:lnTo>
                  <a:cubicBezTo>
                    <a:pt x="3884" y="9631"/>
                    <a:pt x="4142" y="9669"/>
                    <a:pt x="4407" y="9669"/>
                  </a:cubicBezTo>
                  <a:cubicBezTo>
                    <a:pt x="4671" y="9669"/>
                    <a:pt x="4928" y="9629"/>
                    <a:pt x="5173" y="9558"/>
                  </a:cubicBezTo>
                  <a:close/>
                  <a:moveTo>
                    <a:pt x="5357" y="10782"/>
                  </a:moveTo>
                  <a:cubicBezTo>
                    <a:pt x="5496" y="11162"/>
                    <a:pt x="5772" y="11479"/>
                    <a:pt x="6147" y="11664"/>
                  </a:cubicBezTo>
                  <a:cubicBezTo>
                    <a:pt x="6790" y="11978"/>
                    <a:pt x="7330" y="12467"/>
                    <a:pt x="7710" y="13075"/>
                  </a:cubicBezTo>
                  <a:cubicBezTo>
                    <a:pt x="8090" y="13683"/>
                    <a:pt x="8290" y="14383"/>
                    <a:pt x="8290" y="15099"/>
                  </a:cubicBezTo>
                  <a:lnTo>
                    <a:pt x="8301" y="16467"/>
                  </a:lnTo>
                  <a:cubicBezTo>
                    <a:pt x="8301" y="16681"/>
                    <a:pt x="8128" y="16852"/>
                    <a:pt x="7913" y="16852"/>
                  </a:cubicBezTo>
                  <a:lnTo>
                    <a:pt x="6964" y="16852"/>
                  </a:lnTo>
                  <a:lnTo>
                    <a:pt x="7520" y="14296"/>
                  </a:lnTo>
                  <a:cubicBezTo>
                    <a:pt x="7569" y="14079"/>
                    <a:pt x="7514" y="13859"/>
                    <a:pt x="7373" y="13685"/>
                  </a:cubicBezTo>
                  <a:cubicBezTo>
                    <a:pt x="7235" y="13512"/>
                    <a:pt x="7029" y="13414"/>
                    <a:pt x="6809" y="13414"/>
                  </a:cubicBezTo>
                  <a:lnTo>
                    <a:pt x="4505" y="13414"/>
                  </a:lnTo>
                  <a:cubicBezTo>
                    <a:pt x="4367" y="13414"/>
                    <a:pt x="4250" y="13528"/>
                    <a:pt x="4250" y="13669"/>
                  </a:cubicBezTo>
                  <a:cubicBezTo>
                    <a:pt x="4250" y="13807"/>
                    <a:pt x="4367" y="13921"/>
                    <a:pt x="4505" y="13921"/>
                  </a:cubicBezTo>
                  <a:lnTo>
                    <a:pt x="6809" y="13921"/>
                  </a:lnTo>
                  <a:cubicBezTo>
                    <a:pt x="6977" y="13946"/>
                    <a:pt x="7031" y="14016"/>
                    <a:pt x="7021" y="14187"/>
                  </a:cubicBezTo>
                  <a:lnTo>
                    <a:pt x="6443" y="16852"/>
                  </a:lnTo>
                  <a:lnTo>
                    <a:pt x="2364" y="16852"/>
                  </a:lnTo>
                  <a:lnTo>
                    <a:pt x="1784" y="14187"/>
                  </a:lnTo>
                  <a:cubicBezTo>
                    <a:pt x="1775" y="14016"/>
                    <a:pt x="1830" y="13946"/>
                    <a:pt x="1998" y="13921"/>
                  </a:cubicBezTo>
                  <a:lnTo>
                    <a:pt x="3485" y="13921"/>
                  </a:lnTo>
                  <a:cubicBezTo>
                    <a:pt x="3623" y="13921"/>
                    <a:pt x="3737" y="13807"/>
                    <a:pt x="3737" y="13669"/>
                  </a:cubicBezTo>
                  <a:cubicBezTo>
                    <a:pt x="3737" y="13528"/>
                    <a:pt x="3623" y="13414"/>
                    <a:pt x="3485" y="13414"/>
                  </a:cubicBezTo>
                  <a:lnTo>
                    <a:pt x="1998" y="13414"/>
                  </a:lnTo>
                  <a:cubicBezTo>
                    <a:pt x="1778" y="13414"/>
                    <a:pt x="1572" y="13512"/>
                    <a:pt x="1431" y="13685"/>
                  </a:cubicBezTo>
                  <a:cubicBezTo>
                    <a:pt x="1292" y="13859"/>
                    <a:pt x="1241" y="14079"/>
                    <a:pt x="1287" y="14296"/>
                  </a:cubicBezTo>
                  <a:lnTo>
                    <a:pt x="1843" y="16852"/>
                  </a:lnTo>
                  <a:lnTo>
                    <a:pt x="894" y="16852"/>
                  </a:lnTo>
                  <a:cubicBezTo>
                    <a:pt x="679" y="16852"/>
                    <a:pt x="506" y="16681"/>
                    <a:pt x="506" y="16467"/>
                  </a:cubicBezTo>
                  <a:lnTo>
                    <a:pt x="506" y="15099"/>
                  </a:lnTo>
                  <a:cubicBezTo>
                    <a:pt x="506" y="14383"/>
                    <a:pt x="706" y="13683"/>
                    <a:pt x="1086" y="13075"/>
                  </a:cubicBezTo>
                  <a:cubicBezTo>
                    <a:pt x="1466" y="12467"/>
                    <a:pt x="2006" y="11978"/>
                    <a:pt x="2649" y="11664"/>
                  </a:cubicBezTo>
                  <a:cubicBezTo>
                    <a:pt x="3024" y="11479"/>
                    <a:pt x="3303" y="11164"/>
                    <a:pt x="3439" y="10782"/>
                  </a:cubicBezTo>
                  <a:cubicBezTo>
                    <a:pt x="3743" y="10866"/>
                    <a:pt x="4069" y="10911"/>
                    <a:pt x="4400" y="10911"/>
                  </a:cubicBezTo>
                  <a:cubicBezTo>
                    <a:pt x="4718" y="10911"/>
                    <a:pt x="5042" y="10870"/>
                    <a:pt x="5357" y="10782"/>
                  </a:cubicBezTo>
                  <a:close/>
                  <a:moveTo>
                    <a:pt x="4407" y="1"/>
                  </a:moveTo>
                  <a:cubicBezTo>
                    <a:pt x="4174" y="1"/>
                    <a:pt x="3941" y="33"/>
                    <a:pt x="3713" y="96"/>
                  </a:cubicBezTo>
                  <a:cubicBezTo>
                    <a:pt x="3138" y="262"/>
                    <a:pt x="2619" y="514"/>
                    <a:pt x="2177" y="848"/>
                  </a:cubicBezTo>
                  <a:cubicBezTo>
                    <a:pt x="2071" y="924"/>
                    <a:pt x="2036" y="1070"/>
                    <a:pt x="2104" y="1182"/>
                  </a:cubicBezTo>
                  <a:cubicBezTo>
                    <a:pt x="2151" y="1266"/>
                    <a:pt x="2237" y="1309"/>
                    <a:pt x="2324" y="1309"/>
                  </a:cubicBezTo>
                  <a:cubicBezTo>
                    <a:pt x="2377" y="1309"/>
                    <a:pt x="2430" y="1293"/>
                    <a:pt x="2476" y="1260"/>
                  </a:cubicBezTo>
                  <a:cubicBezTo>
                    <a:pt x="2869" y="965"/>
                    <a:pt x="3333" y="739"/>
                    <a:pt x="3854" y="590"/>
                  </a:cubicBezTo>
                  <a:cubicBezTo>
                    <a:pt x="4035" y="538"/>
                    <a:pt x="4222" y="511"/>
                    <a:pt x="4409" y="511"/>
                  </a:cubicBezTo>
                  <a:cubicBezTo>
                    <a:pt x="4588" y="511"/>
                    <a:pt x="4768" y="536"/>
                    <a:pt x="4942" y="585"/>
                  </a:cubicBezTo>
                  <a:cubicBezTo>
                    <a:pt x="5908" y="862"/>
                    <a:pt x="6638" y="1366"/>
                    <a:pt x="7178" y="2134"/>
                  </a:cubicBezTo>
                  <a:cubicBezTo>
                    <a:pt x="7617" y="2764"/>
                    <a:pt x="7916" y="3553"/>
                    <a:pt x="8095" y="4541"/>
                  </a:cubicBezTo>
                  <a:cubicBezTo>
                    <a:pt x="7688" y="4438"/>
                    <a:pt x="7278" y="4356"/>
                    <a:pt x="6869" y="4289"/>
                  </a:cubicBezTo>
                  <a:cubicBezTo>
                    <a:pt x="6858" y="4286"/>
                    <a:pt x="6847" y="4286"/>
                    <a:pt x="6839" y="4286"/>
                  </a:cubicBezTo>
                  <a:cubicBezTo>
                    <a:pt x="6027" y="4153"/>
                    <a:pt x="5213" y="4088"/>
                    <a:pt x="4405" y="4088"/>
                  </a:cubicBezTo>
                  <a:cubicBezTo>
                    <a:pt x="3599" y="4088"/>
                    <a:pt x="2788" y="4156"/>
                    <a:pt x="1974" y="4286"/>
                  </a:cubicBezTo>
                  <a:cubicBezTo>
                    <a:pt x="1963" y="4286"/>
                    <a:pt x="1955" y="4289"/>
                    <a:pt x="1944" y="4289"/>
                  </a:cubicBezTo>
                  <a:cubicBezTo>
                    <a:pt x="1534" y="4356"/>
                    <a:pt x="1124" y="4438"/>
                    <a:pt x="717" y="4541"/>
                  </a:cubicBezTo>
                  <a:cubicBezTo>
                    <a:pt x="913" y="3447"/>
                    <a:pt x="1263" y="2593"/>
                    <a:pt x="1781" y="1939"/>
                  </a:cubicBezTo>
                  <a:cubicBezTo>
                    <a:pt x="1870" y="1830"/>
                    <a:pt x="1849" y="1667"/>
                    <a:pt x="1740" y="1583"/>
                  </a:cubicBezTo>
                  <a:cubicBezTo>
                    <a:pt x="1694" y="1546"/>
                    <a:pt x="1639" y="1528"/>
                    <a:pt x="1584" y="1528"/>
                  </a:cubicBezTo>
                  <a:cubicBezTo>
                    <a:pt x="1508" y="1528"/>
                    <a:pt x="1433" y="1561"/>
                    <a:pt x="1385" y="1624"/>
                  </a:cubicBezTo>
                  <a:cubicBezTo>
                    <a:pt x="869" y="2275"/>
                    <a:pt x="563" y="3043"/>
                    <a:pt x="386" y="3673"/>
                  </a:cubicBezTo>
                  <a:cubicBezTo>
                    <a:pt x="202" y="4329"/>
                    <a:pt x="139" y="5019"/>
                    <a:pt x="196" y="5700"/>
                  </a:cubicBezTo>
                  <a:cubicBezTo>
                    <a:pt x="229" y="6074"/>
                    <a:pt x="283" y="6514"/>
                    <a:pt x="373" y="6923"/>
                  </a:cubicBezTo>
                  <a:cubicBezTo>
                    <a:pt x="709" y="8413"/>
                    <a:pt x="1387" y="9564"/>
                    <a:pt x="2337" y="10253"/>
                  </a:cubicBezTo>
                  <a:cubicBezTo>
                    <a:pt x="2538" y="10397"/>
                    <a:pt x="2747" y="10516"/>
                    <a:pt x="2969" y="10616"/>
                  </a:cubicBezTo>
                  <a:cubicBezTo>
                    <a:pt x="2877" y="10874"/>
                    <a:pt x="2687" y="11091"/>
                    <a:pt x="2432" y="11213"/>
                  </a:cubicBezTo>
                  <a:cubicBezTo>
                    <a:pt x="1702" y="11569"/>
                    <a:pt x="1089" y="12120"/>
                    <a:pt x="658" y="12814"/>
                  </a:cubicBezTo>
                  <a:cubicBezTo>
                    <a:pt x="226" y="13501"/>
                    <a:pt x="1" y="14296"/>
                    <a:pt x="1" y="15110"/>
                  </a:cubicBezTo>
                  <a:lnTo>
                    <a:pt x="1" y="16477"/>
                  </a:lnTo>
                  <a:cubicBezTo>
                    <a:pt x="1" y="16971"/>
                    <a:pt x="400" y="17373"/>
                    <a:pt x="896" y="17373"/>
                  </a:cubicBezTo>
                  <a:lnTo>
                    <a:pt x="7913" y="17373"/>
                  </a:lnTo>
                  <a:cubicBezTo>
                    <a:pt x="8410" y="17373"/>
                    <a:pt x="8809" y="16971"/>
                    <a:pt x="8809" y="16477"/>
                  </a:cubicBezTo>
                  <a:lnTo>
                    <a:pt x="8809" y="15110"/>
                  </a:lnTo>
                  <a:cubicBezTo>
                    <a:pt x="8809" y="14288"/>
                    <a:pt x="8581" y="13495"/>
                    <a:pt x="8155" y="12803"/>
                  </a:cubicBezTo>
                  <a:cubicBezTo>
                    <a:pt x="7723" y="12114"/>
                    <a:pt x="7110" y="11561"/>
                    <a:pt x="6380" y="11202"/>
                  </a:cubicBezTo>
                  <a:cubicBezTo>
                    <a:pt x="6125" y="11078"/>
                    <a:pt x="5935" y="10863"/>
                    <a:pt x="5843" y="10605"/>
                  </a:cubicBezTo>
                  <a:cubicBezTo>
                    <a:pt x="6065" y="10508"/>
                    <a:pt x="6274" y="10386"/>
                    <a:pt x="6475" y="10242"/>
                  </a:cubicBezTo>
                  <a:cubicBezTo>
                    <a:pt x="7425" y="9553"/>
                    <a:pt x="8103" y="8402"/>
                    <a:pt x="8440" y="6915"/>
                  </a:cubicBezTo>
                  <a:cubicBezTo>
                    <a:pt x="8526" y="6522"/>
                    <a:pt x="8581" y="6158"/>
                    <a:pt x="8616" y="5852"/>
                  </a:cubicBezTo>
                  <a:cubicBezTo>
                    <a:pt x="8684" y="5219"/>
                    <a:pt x="8643" y="4574"/>
                    <a:pt x="8497" y="3952"/>
                  </a:cubicBezTo>
                  <a:cubicBezTo>
                    <a:pt x="8006" y="1874"/>
                    <a:pt x="6888" y="609"/>
                    <a:pt x="5102" y="96"/>
                  </a:cubicBezTo>
                  <a:cubicBezTo>
                    <a:pt x="4874" y="33"/>
                    <a:pt x="4641" y="1"/>
                    <a:pt x="4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403;p73">
            <a:extLst>
              <a:ext uri="{FF2B5EF4-FFF2-40B4-BE49-F238E27FC236}">
                <a16:creationId xmlns:a16="http://schemas.microsoft.com/office/drawing/2014/main" id="{48446CD8-4C38-2362-BD08-AA55B293037D}"/>
              </a:ext>
            </a:extLst>
          </p:cNvPr>
          <p:cNvGrpSpPr/>
          <p:nvPr/>
        </p:nvGrpSpPr>
        <p:grpSpPr>
          <a:xfrm>
            <a:off x="-2644555" y="5050993"/>
            <a:ext cx="1872014" cy="1846553"/>
            <a:chOff x="2412725" y="3360525"/>
            <a:chExt cx="364575" cy="434450"/>
          </a:xfrm>
        </p:grpSpPr>
        <p:sp>
          <p:nvSpPr>
            <p:cNvPr id="8" name="Google Shape;3404;p73">
              <a:extLst>
                <a:ext uri="{FF2B5EF4-FFF2-40B4-BE49-F238E27FC236}">
                  <a16:creationId xmlns:a16="http://schemas.microsoft.com/office/drawing/2014/main" id="{048531F7-3FE6-0DF2-DA88-2F2535932D0C}"/>
                </a:ext>
              </a:extLst>
            </p:cNvPr>
            <p:cNvSpPr/>
            <p:nvPr/>
          </p:nvSpPr>
          <p:spPr>
            <a:xfrm>
              <a:off x="2436675" y="3733275"/>
              <a:ext cx="12700" cy="31025"/>
            </a:xfrm>
            <a:custGeom>
              <a:avLst/>
              <a:gdLst/>
              <a:ahLst/>
              <a:cxnLst/>
              <a:rect l="l" t="t" r="r" b="b"/>
              <a:pathLst>
                <a:path w="508" h="1241" extrusionOk="0">
                  <a:moveTo>
                    <a:pt x="255" y="1"/>
                  </a:moveTo>
                  <a:cubicBezTo>
                    <a:pt x="114" y="1"/>
                    <a:pt x="0" y="115"/>
                    <a:pt x="0" y="256"/>
                  </a:cubicBezTo>
                  <a:lnTo>
                    <a:pt x="0" y="988"/>
                  </a:lnTo>
                  <a:cubicBezTo>
                    <a:pt x="0" y="1127"/>
                    <a:pt x="114" y="1241"/>
                    <a:pt x="255" y="1241"/>
                  </a:cubicBezTo>
                  <a:cubicBezTo>
                    <a:pt x="259" y="1241"/>
                    <a:pt x="262" y="1241"/>
                    <a:pt x="265" y="1241"/>
                  </a:cubicBezTo>
                  <a:cubicBezTo>
                    <a:pt x="401" y="1241"/>
                    <a:pt x="508" y="1126"/>
                    <a:pt x="508" y="991"/>
                  </a:cubicBezTo>
                  <a:lnTo>
                    <a:pt x="508" y="256"/>
                  </a:lnTo>
                  <a:cubicBezTo>
                    <a:pt x="508" y="115"/>
                    <a:pt x="394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05;p73">
              <a:extLst>
                <a:ext uri="{FF2B5EF4-FFF2-40B4-BE49-F238E27FC236}">
                  <a16:creationId xmlns:a16="http://schemas.microsoft.com/office/drawing/2014/main" id="{D337DD4A-4F9D-9433-598B-7B2BC4B061C6}"/>
                </a:ext>
              </a:extLst>
            </p:cNvPr>
            <p:cNvSpPr/>
            <p:nvPr/>
          </p:nvSpPr>
          <p:spPr>
            <a:xfrm>
              <a:off x="2461825" y="3742425"/>
              <a:ext cx="42375" cy="12725"/>
            </a:xfrm>
            <a:custGeom>
              <a:avLst/>
              <a:gdLst/>
              <a:ahLst/>
              <a:cxnLst/>
              <a:rect l="l" t="t" r="r" b="b"/>
              <a:pathLst>
                <a:path w="1695" h="509" extrusionOk="0">
                  <a:moveTo>
                    <a:pt x="256" y="1"/>
                  </a:moveTo>
                  <a:cubicBezTo>
                    <a:pt x="118" y="1"/>
                    <a:pt x="1" y="115"/>
                    <a:pt x="1" y="256"/>
                  </a:cubicBezTo>
                  <a:cubicBezTo>
                    <a:pt x="1" y="394"/>
                    <a:pt x="118" y="508"/>
                    <a:pt x="256" y="508"/>
                  </a:cubicBezTo>
                  <a:lnTo>
                    <a:pt x="1439" y="508"/>
                  </a:lnTo>
                  <a:cubicBezTo>
                    <a:pt x="1577" y="508"/>
                    <a:pt x="1694" y="394"/>
                    <a:pt x="1694" y="256"/>
                  </a:cubicBezTo>
                  <a:cubicBezTo>
                    <a:pt x="1694" y="115"/>
                    <a:pt x="157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06;p73">
              <a:extLst>
                <a:ext uri="{FF2B5EF4-FFF2-40B4-BE49-F238E27FC236}">
                  <a16:creationId xmlns:a16="http://schemas.microsoft.com/office/drawing/2014/main" id="{9C5A2F94-E7DC-37FA-3037-4972C08900AD}"/>
                </a:ext>
              </a:extLst>
            </p:cNvPr>
            <p:cNvSpPr/>
            <p:nvPr/>
          </p:nvSpPr>
          <p:spPr>
            <a:xfrm>
              <a:off x="2521725" y="3742425"/>
              <a:ext cx="42300" cy="12725"/>
            </a:xfrm>
            <a:custGeom>
              <a:avLst/>
              <a:gdLst/>
              <a:ahLst/>
              <a:cxnLst/>
              <a:rect l="l" t="t" r="r" b="b"/>
              <a:pathLst>
                <a:path w="1692" h="509" extrusionOk="0">
                  <a:moveTo>
                    <a:pt x="253" y="1"/>
                  </a:moveTo>
                  <a:cubicBezTo>
                    <a:pt x="115" y="1"/>
                    <a:pt x="1" y="115"/>
                    <a:pt x="1" y="256"/>
                  </a:cubicBezTo>
                  <a:cubicBezTo>
                    <a:pt x="1" y="394"/>
                    <a:pt x="115" y="508"/>
                    <a:pt x="253" y="508"/>
                  </a:cubicBezTo>
                  <a:lnTo>
                    <a:pt x="1439" y="508"/>
                  </a:lnTo>
                  <a:cubicBezTo>
                    <a:pt x="1577" y="508"/>
                    <a:pt x="1691" y="394"/>
                    <a:pt x="1691" y="256"/>
                  </a:cubicBezTo>
                  <a:cubicBezTo>
                    <a:pt x="1691" y="115"/>
                    <a:pt x="157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07;p73">
              <a:extLst>
                <a:ext uri="{FF2B5EF4-FFF2-40B4-BE49-F238E27FC236}">
                  <a16:creationId xmlns:a16="http://schemas.microsoft.com/office/drawing/2014/main" id="{8D4286EE-6C63-04E6-16B6-3467FACFE65B}"/>
                </a:ext>
              </a:extLst>
            </p:cNvPr>
            <p:cNvSpPr/>
            <p:nvPr/>
          </p:nvSpPr>
          <p:spPr>
            <a:xfrm>
              <a:off x="2581575" y="3742425"/>
              <a:ext cx="42350" cy="12725"/>
            </a:xfrm>
            <a:custGeom>
              <a:avLst/>
              <a:gdLst/>
              <a:ahLst/>
              <a:cxnLst/>
              <a:rect l="l" t="t" r="r" b="b"/>
              <a:pathLst>
                <a:path w="1694" h="509" extrusionOk="0">
                  <a:moveTo>
                    <a:pt x="255" y="1"/>
                  </a:moveTo>
                  <a:cubicBezTo>
                    <a:pt x="117" y="1"/>
                    <a:pt x="0" y="115"/>
                    <a:pt x="0" y="256"/>
                  </a:cubicBezTo>
                  <a:cubicBezTo>
                    <a:pt x="0" y="394"/>
                    <a:pt x="117" y="508"/>
                    <a:pt x="255" y="508"/>
                  </a:cubicBezTo>
                  <a:lnTo>
                    <a:pt x="1438" y="508"/>
                  </a:lnTo>
                  <a:cubicBezTo>
                    <a:pt x="1577" y="508"/>
                    <a:pt x="1693" y="394"/>
                    <a:pt x="1693" y="256"/>
                  </a:cubicBezTo>
                  <a:cubicBezTo>
                    <a:pt x="1693" y="115"/>
                    <a:pt x="1577" y="1"/>
                    <a:pt x="1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08;p73">
              <a:extLst>
                <a:ext uri="{FF2B5EF4-FFF2-40B4-BE49-F238E27FC236}">
                  <a16:creationId xmlns:a16="http://schemas.microsoft.com/office/drawing/2014/main" id="{DCC2B48C-2A6F-98FB-4BA9-649AD63F7948}"/>
                </a:ext>
              </a:extLst>
            </p:cNvPr>
            <p:cNvSpPr/>
            <p:nvPr/>
          </p:nvSpPr>
          <p:spPr>
            <a:xfrm>
              <a:off x="2641400" y="3742425"/>
              <a:ext cx="42350" cy="12725"/>
            </a:xfrm>
            <a:custGeom>
              <a:avLst/>
              <a:gdLst/>
              <a:ahLst/>
              <a:cxnLst/>
              <a:rect l="l" t="t" r="r" b="b"/>
              <a:pathLst>
                <a:path w="1694" h="509" extrusionOk="0">
                  <a:moveTo>
                    <a:pt x="256" y="1"/>
                  </a:moveTo>
                  <a:cubicBezTo>
                    <a:pt x="117" y="1"/>
                    <a:pt x="0" y="115"/>
                    <a:pt x="0" y="256"/>
                  </a:cubicBezTo>
                  <a:cubicBezTo>
                    <a:pt x="0" y="394"/>
                    <a:pt x="117" y="508"/>
                    <a:pt x="256" y="508"/>
                  </a:cubicBezTo>
                  <a:lnTo>
                    <a:pt x="1439" y="508"/>
                  </a:lnTo>
                  <a:cubicBezTo>
                    <a:pt x="1580" y="508"/>
                    <a:pt x="1694" y="394"/>
                    <a:pt x="1694" y="256"/>
                  </a:cubicBezTo>
                  <a:cubicBezTo>
                    <a:pt x="1694" y="115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09;p73">
              <a:extLst>
                <a:ext uri="{FF2B5EF4-FFF2-40B4-BE49-F238E27FC236}">
                  <a16:creationId xmlns:a16="http://schemas.microsoft.com/office/drawing/2014/main" id="{65768EE4-BF3B-E043-4782-CBC907225F54}"/>
                </a:ext>
              </a:extLst>
            </p:cNvPr>
            <p:cNvSpPr/>
            <p:nvPr/>
          </p:nvSpPr>
          <p:spPr>
            <a:xfrm>
              <a:off x="2436675" y="3391125"/>
              <a:ext cx="12700" cy="31075"/>
            </a:xfrm>
            <a:custGeom>
              <a:avLst/>
              <a:gdLst/>
              <a:ahLst/>
              <a:cxnLst/>
              <a:rect l="l" t="t" r="r" b="b"/>
              <a:pathLst>
                <a:path w="508" h="1243" extrusionOk="0">
                  <a:moveTo>
                    <a:pt x="255" y="0"/>
                  </a:moveTo>
                  <a:cubicBezTo>
                    <a:pt x="114" y="0"/>
                    <a:pt x="0" y="111"/>
                    <a:pt x="0" y="255"/>
                  </a:cubicBezTo>
                  <a:lnTo>
                    <a:pt x="0" y="988"/>
                  </a:lnTo>
                  <a:cubicBezTo>
                    <a:pt x="0" y="1126"/>
                    <a:pt x="114" y="1243"/>
                    <a:pt x="255" y="1243"/>
                  </a:cubicBezTo>
                  <a:cubicBezTo>
                    <a:pt x="394" y="1243"/>
                    <a:pt x="508" y="1126"/>
                    <a:pt x="508" y="988"/>
                  </a:cubicBezTo>
                  <a:lnTo>
                    <a:pt x="508" y="255"/>
                  </a:lnTo>
                  <a:cubicBezTo>
                    <a:pt x="508" y="117"/>
                    <a:pt x="394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10;p73">
              <a:extLst>
                <a:ext uri="{FF2B5EF4-FFF2-40B4-BE49-F238E27FC236}">
                  <a16:creationId xmlns:a16="http://schemas.microsoft.com/office/drawing/2014/main" id="{37B203ED-40AD-49E9-A72B-44A77D667535}"/>
                </a:ext>
              </a:extLst>
            </p:cNvPr>
            <p:cNvSpPr/>
            <p:nvPr/>
          </p:nvSpPr>
          <p:spPr>
            <a:xfrm>
              <a:off x="2461900" y="3400275"/>
              <a:ext cx="42350" cy="12775"/>
            </a:xfrm>
            <a:custGeom>
              <a:avLst/>
              <a:gdLst/>
              <a:ahLst/>
              <a:cxnLst/>
              <a:rect l="l" t="t" r="r" b="b"/>
              <a:pathLst>
                <a:path w="1694" h="511" extrusionOk="0">
                  <a:moveTo>
                    <a:pt x="256" y="0"/>
                  </a:moveTo>
                  <a:cubicBezTo>
                    <a:pt x="117" y="0"/>
                    <a:pt x="1" y="117"/>
                    <a:pt x="1" y="255"/>
                  </a:cubicBezTo>
                  <a:cubicBezTo>
                    <a:pt x="1" y="394"/>
                    <a:pt x="117" y="510"/>
                    <a:pt x="256" y="510"/>
                  </a:cubicBezTo>
                  <a:lnTo>
                    <a:pt x="1439" y="510"/>
                  </a:lnTo>
                  <a:cubicBezTo>
                    <a:pt x="1580" y="510"/>
                    <a:pt x="1694" y="394"/>
                    <a:pt x="1694" y="255"/>
                  </a:cubicBezTo>
                  <a:cubicBezTo>
                    <a:pt x="1694" y="117"/>
                    <a:pt x="1580" y="0"/>
                    <a:pt x="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11;p73">
              <a:extLst>
                <a:ext uri="{FF2B5EF4-FFF2-40B4-BE49-F238E27FC236}">
                  <a16:creationId xmlns:a16="http://schemas.microsoft.com/office/drawing/2014/main" id="{E88B55F7-3CEB-F43A-E759-F8C32E8CE6AB}"/>
                </a:ext>
              </a:extLst>
            </p:cNvPr>
            <p:cNvSpPr/>
            <p:nvPr/>
          </p:nvSpPr>
          <p:spPr>
            <a:xfrm>
              <a:off x="2521800" y="3400275"/>
              <a:ext cx="42350" cy="12775"/>
            </a:xfrm>
            <a:custGeom>
              <a:avLst/>
              <a:gdLst/>
              <a:ahLst/>
              <a:cxnLst/>
              <a:rect l="l" t="t" r="r" b="b"/>
              <a:pathLst>
                <a:path w="1694" h="511" extrusionOk="0">
                  <a:moveTo>
                    <a:pt x="253" y="0"/>
                  </a:moveTo>
                  <a:cubicBezTo>
                    <a:pt x="115" y="0"/>
                    <a:pt x="1" y="117"/>
                    <a:pt x="1" y="255"/>
                  </a:cubicBezTo>
                  <a:cubicBezTo>
                    <a:pt x="1" y="394"/>
                    <a:pt x="115" y="510"/>
                    <a:pt x="253" y="510"/>
                  </a:cubicBezTo>
                  <a:lnTo>
                    <a:pt x="1439" y="510"/>
                  </a:lnTo>
                  <a:cubicBezTo>
                    <a:pt x="1577" y="510"/>
                    <a:pt x="1694" y="394"/>
                    <a:pt x="1694" y="255"/>
                  </a:cubicBezTo>
                  <a:cubicBezTo>
                    <a:pt x="1694" y="117"/>
                    <a:pt x="1577" y="0"/>
                    <a:pt x="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12;p73">
              <a:extLst>
                <a:ext uri="{FF2B5EF4-FFF2-40B4-BE49-F238E27FC236}">
                  <a16:creationId xmlns:a16="http://schemas.microsoft.com/office/drawing/2014/main" id="{05D13C0A-395E-7A3B-B962-F1BBB6D7AB21}"/>
                </a:ext>
              </a:extLst>
            </p:cNvPr>
            <p:cNvSpPr/>
            <p:nvPr/>
          </p:nvSpPr>
          <p:spPr>
            <a:xfrm>
              <a:off x="2581625" y="3400275"/>
              <a:ext cx="42375" cy="12775"/>
            </a:xfrm>
            <a:custGeom>
              <a:avLst/>
              <a:gdLst/>
              <a:ahLst/>
              <a:cxnLst/>
              <a:rect l="l" t="t" r="r" b="b"/>
              <a:pathLst>
                <a:path w="1695" h="511" extrusionOk="0">
                  <a:moveTo>
                    <a:pt x="256" y="0"/>
                  </a:moveTo>
                  <a:cubicBezTo>
                    <a:pt x="118" y="0"/>
                    <a:pt x="1" y="117"/>
                    <a:pt x="1" y="255"/>
                  </a:cubicBezTo>
                  <a:cubicBezTo>
                    <a:pt x="1" y="394"/>
                    <a:pt x="118" y="510"/>
                    <a:pt x="256" y="510"/>
                  </a:cubicBezTo>
                  <a:lnTo>
                    <a:pt x="1439" y="510"/>
                  </a:lnTo>
                  <a:cubicBezTo>
                    <a:pt x="1580" y="510"/>
                    <a:pt x="1694" y="394"/>
                    <a:pt x="1694" y="255"/>
                  </a:cubicBezTo>
                  <a:cubicBezTo>
                    <a:pt x="1694" y="117"/>
                    <a:pt x="1580" y="0"/>
                    <a:pt x="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13;p73">
              <a:extLst>
                <a:ext uri="{FF2B5EF4-FFF2-40B4-BE49-F238E27FC236}">
                  <a16:creationId xmlns:a16="http://schemas.microsoft.com/office/drawing/2014/main" id="{A36D02DF-6F37-1F27-F496-DDDB75028AD7}"/>
                </a:ext>
              </a:extLst>
            </p:cNvPr>
            <p:cNvSpPr/>
            <p:nvPr/>
          </p:nvSpPr>
          <p:spPr>
            <a:xfrm>
              <a:off x="2641475" y="3400275"/>
              <a:ext cx="42275" cy="12775"/>
            </a:xfrm>
            <a:custGeom>
              <a:avLst/>
              <a:gdLst/>
              <a:ahLst/>
              <a:cxnLst/>
              <a:rect l="l" t="t" r="r" b="b"/>
              <a:pathLst>
                <a:path w="1691" h="511" extrusionOk="0">
                  <a:moveTo>
                    <a:pt x="253" y="0"/>
                  </a:moveTo>
                  <a:cubicBezTo>
                    <a:pt x="114" y="0"/>
                    <a:pt x="0" y="117"/>
                    <a:pt x="0" y="255"/>
                  </a:cubicBezTo>
                  <a:cubicBezTo>
                    <a:pt x="0" y="394"/>
                    <a:pt x="114" y="510"/>
                    <a:pt x="253" y="510"/>
                  </a:cubicBezTo>
                  <a:lnTo>
                    <a:pt x="1438" y="510"/>
                  </a:lnTo>
                  <a:cubicBezTo>
                    <a:pt x="1577" y="510"/>
                    <a:pt x="1691" y="394"/>
                    <a:pt x="1691" y="255"/>
                  </a:cubicBezTo>
                  <a:cubicBezTo>
                    <a:pt x="1691" y="117"/>
                    <a:pt x="1577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14;p73">
              <a:extLst>
                <a:ext uri="{FF2B5EF4-FFF2-40B4-BE49-F238E27FC236}">
                  <a16:creationId xmlns:a16="http://schemas.microsoft.com/office/drawing/2014/main" id="{14615EC4-238E-DD3F-6ACE-19DB59F31DFC}"/>
                </a:ext>
              </a:extLst>
            </p:cNvPr>
            <p:cNvSpPr/>
            <p:nvPr/>
          </p:nvSpPr>
          <p:spPr>
            <a:xfrm>
              <a:off x="2436675" y="3505150"/>
              <a:ext cx="12700" cy="31100"/>
            </a:xfrm>
            <a:custGeom>
              <a:avLst/>
              <a:gdLst/>
              <a:ahLst/>
              <a:cxnLst/>
              <a:rect l="l" t="t" r="r" b="b"/>
              <a:pathLst>
                <a:path w="508" h="1244" extrusionOk="0">
                  <a:moveTo>
                    <a:pt x="255" y="0"/>
                  </a:moveTo>
                  <a:cubicBezTo>
                    <a:pt x="114" y="0"/>
                    <a:pt x="0" y="117"/>
                    <a:pt x="0" y="255"/>
                  </a:cubicBezTo>
                  <a:lnTo>
                    <a:pt x="0" y="988"/>
                  </a:lnTo>
                  <a:cubicBezTo>
                    <a:pt x="0" y="1126"/>
                    <a:pt x="114" y="1243"/>
                    <a:pt x="255" y="1243"/>
                  </a:cubicBezTo>
                  <a:cubicBezTo>
                    <a:pt x="396" y="1243"/>
                    <a:pt x="508" y="1132"/>
                    <a:pt x="508" y="988"/>
                  </a:cubicBezTo>
                  <a:lnTo>
                    <a:pt x="508" y="255"/>
                  </a:lnTo>
                  <a:cubicBezTo>
                    <a:pt x="508" y="117"/>
                    <a:pt x="394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5;p73">
              <a:extLst>
                <a:ext uri="{FF2B5EF4-FFF2-40B4-BE49-F238E27FC236}">
                  <a16:creationId xmlns:a16="http://schemas.microsoft.com/office/drawing/2014/main" id="{B15737B3-34FD-8E0F-ACEB-AE5CA4ECB455}"/>
                </a:ext>
              </a:extLst>
            </p:cNvPr>
            <p:cNvSpPr/>
            <p:nvPr/>
          </p:nvSpPr>
          <p:spPr>
            <a:xfrm>
              <a:off x="2461900" y="3514300"/>
              <a:ext cx="42350" cy="12775"/>
            </a:xfrm>
            <a:custGeom>
              <a:avLst/>
              <a:gdLst/>
              <a:ahLst/>
              <a:cxnLst/>
              <a:rect l="l" t="t" r="r" b="b"/>
              <a:pathLst>
                <a:path w="1694" h="511" extrusionOk="0">
                  <a:moveTo>
                    <a:pt x="256" y="1"/>
                  </a:moveTo>
                  <a:cubicBezTo>
                    <a:pt x="117" y="1"/>
                    <a:pt x="1" y="117"/>
                    <a:pt x="1" y="256"/>
                  </a:cubicBezTo>
                  <a:cubicBezTo>
                    <a:pt x="1" y="394"/>
                    <a:pt x="115" y="511"/>
                    <a:pt x="256" y="511"/>
                  </a:cubicBezTo>
                  <a:lnTo>
                    <a:pt x="1439" y="511"/>
                  </a:lnTo>
                  <a:cubicBezTo>
                    <a:pt x="1580" y="511"/>
                    <a:pt x="1694" y="394"/>
                    <a:pt x="1694" y="256"/>
                  </a:cubicBezTo>
                  <a:cubicBezTo>
                    <a:pt x="1694" y="117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16;p73">
              <a:extLst>
                <a:ext uri="{FF2B5EF4-FFF2-40B4-BE49-F238E27FC236}">
                  <a16:creationId xmlns:a16="http://schemas.microsoft.com/office/drawing/2014/main" id="{3BDF5EC6-71CF-7E34-142E-F8D15B164F10}"/>
                </a:ext>
              </a:extLst>
            </p:cNvPr>
            <p:cNvSpPr/>
            <p:nvPr/>
          </p:nvSpPr>
          <p:spPr>
            <a:xfrm>
              <a:off x="2521800" y="3514300"/>
              <a:ext cx="42350" cy="12775"/>
            </a:xfrm>
            <a:custGeom>
              <a:avLst/>
              <a:gdLst/>
              <a:ahLst/>
              <a:cxnLst/>
              <a:rect l="l" t="t" r="r" b="b"/>
              <a:pathLst>
                <a:path w="1694" h="511" extrusionOk="0">
                  <a:moveTo>
                    <a:pt x="253" y="1"/>
                  </a:moveTo>
                  <a:cubicBezTo>
                    <a:pt x="115" y="1"/>
                    <a:pt x="1" y="117"/>
                    <a:pt x="1" y="256"/>
                  </a:cubicBezTo>
                  <a:cubicBezTo>
                    <a:pt x="1" y="394"/>
                    <a:pt x="112" y="511"/>
                    <a:pt x="253" y="511"/>
                  </a:cubicBezTo>
                  <a:lnTo>
                    <a:pt x="1439" y="511"/>
                  </a:lnTo>
                  <a:cubicBezTo>
                    <a:pt x="1577" y="511"/>
                    <a:pt x="1694" y="394"/>
                    <a:pt x="1694" y="256"/>
                  </a:cubicBezTo>
                  <a:cubicBezTo>
                    <a:pt x="1694" y="117"/>
                    <a:pt x="157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7;p73">
              <a:extLst>
                <a:ext uri="{FF2B5EF4-FFF2-40B4-BE49-F238E27FC236}">
                  <a16:creationId xmlns:a16="http://schemas.microsoft.com/office/drawing/2014/main" id="{40C743ED-EE70-47AF-4E86-4D3022FB308B}"/>
                </a:ext>
              </a:extLst>
            </p:cNvPr>
            <p:cNvSpPr/>
            <p:nvPr/>
          </p:nvSpPr>
          <p:spPr>
            <a:xfrm>
              <a:off x="2581625" y="3514300"/>
              <a:ext cx="42375" cy="12775"/>
            </a:xfrm>
            <a:custGeom>
              <a:avLst/>
              <a:gdLst/>
              <a:ahLst/>
              <a:cxnLst/>
              <a:rect l="l" t="t" r="r" b="b"/>
              <a:pathLst>
                <a:path w="1695" h="511" extrusionOk="0">
                  <a:moveTo>
                    <a:pt x="256" y="1"/>
                  </a:moveTo>
                  <a:cubicBezTo>
                    <a:pt x="118" y="1"/>
                    <a:pt x="1" y="117"/>
                    <a:pt x="1" y="256"/>
                  </a:cubicBezTo>
                  <a:cubicBezTo>
                    <a:pt x="1" y="394"/>
                    <a:pt x="115" y="511"/>
                    <a:pt x="256" y="511"/>
                  </a:cubicBezTo>
                  <a:lnTo>
                    <a:pt x="1439" y="511"/>
                  </a:lnTo>
                  <a:cubicBezTo>
                    <a:pt x="1580" y="511"/>
                    <a:pt x="1694" y="394"/>
                    <a:pt x="1694" y="256"/>
                  </a:cubicBezTo>
                  <a:cubicBezTo>
                    <a:pt x="1694" y="117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18;p73">
              <a:extLst>
                <a:ext uri="{FF2B5EF4-FFF2-40B4-BE49-F238E27FC236}">
                  <a16:creationId xmlns:a16="http://schemas.microsoft.com/office/drawing/2014/main" id="{F9B0B43C-8687-F4C7-2902-71001E92C2AB}"/>
                </a:ext>
              </a:extLst>
            </p:cNvPr>
            <p:cNvSpPr/>
            <p:nvPr/>
          </p:nvSpPr>
          <p:spPr>
            <a:xfrm>
              <a:off x="2641475" y="3514300"/>
              <a:ext cx="42275" cy="12775"/>
            </a:xfrm>
            <a:custGeom>
              <a:avLst/>
              <a:gdLst/>
              <a:ahLst/>
              <a:cxnLst/>
              <a:rect l="l" t="t" r="r" b="b"/>
              <a:pathLst>
                <a:path w="1691" h="511" extrusionOk="0">
                  <a:moveTo>
                    <a:pt x="253" y="1"/>
                  </a:moveTo>
                  <a:cubicBezTo>
                    <a:pt x="114" y="1"/>
                    <a:pt x="0" y="117"/>
                    <a:pt x="0" y="256"/>
                  </a:cubicBezTo>
                  <a:cubicBezTo>
                    <a:pt x="0" y="394"/>
                    <a:pt x="114" y="511"/>
                    <a:pt x="253" y="511"/>
                  </a:cubicBezTo>
                  <a:lnTo>
                    <a:pt x="1438" y="511"/>
                  </a:lnTo>
                  <a:cubicBezTo>
                    <a:pt x="1577" y="511"/>
                    <a:pt x="1691" y="394"/>
                    <a:pt x="1691" y="256"/>
                  </a:cubicBezTo>
                  <a:cubicBezTo>
                    <a:pt x="1691" y="117"/>
                    <a:pt x="1577" y="1"/>
                    <a:pt x="1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19;p73">
              <a:extLst>
                <a:ext uri="{FF2B5EF4-FFF2-40B4-BE49-F238E27FC236}">
                  <a16:creationId xmlns:a16="http://schemas.microsoft.com/office/drawing/2014/main" id="{2F0FECF7-23A7-518B-4119-6A0195C2248E}"/>
                </a:ext>
              </a:extLst>
            </p:cNvPr>
            <p:cNvSpPr/>
            <p:nvPr/>
          </p:nvSpPr>
          <p:spPr>
            <a:xfrm>
              <a:off x="2436675" y="3619250"/>
              <a:ext cx="12700" cy="31025"/>
            </a:xfrm>
            <a:custGeom>
              <a:avLst/>
              <a:gdLst/>
              <a:ahLst/>
              <a:cxnLst/>
              <a:rect l="l" t="t" r="r" b="b"/>
              <a:pathLst>
                <a:path w="508" h="1241" extrusionOk="0">
                  <a:moveTo>
                    <a:pt x="255" y="0"/>
                  </a:moveTo>
                  <a:cubicBezTo>
                    <a:pt x="114" y="0"/>
                    <a:pt x="0" y="114"/>
                    <a:pt x="0" y="253"/>
                  </a:cubicBezTo>
                  <a:lnTo>
                    <a:pt x="0" y="985"/>
                  </a:lnTo>
                  <a:cubicBezTo>
                    <a:pt x="0" y="1126"/>
                    <a:pt x="114" y="1240"/>
                    <a:pt x="255" y="1240"/>
                  </a:cubicBezTo>
                  <a:cubicBezTo>
                    <a:pt x="396" y="1240"/>
                    <a:pt x="508" y="1129"/>
                    <a:pt x="508" y="985"/>
                  </a:cubicBezTo>
                  <a:lnTo>
                    <a:pt x="508" y="253"/>
                  </a:lnTo>
                  <a:cubicBezTo>
                    <a:pt x="508" y="114"/>
                    <a:pt x="394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20;p73">
              <a:extLst>
                <a:ext uri="{FF2B5EF4-FFF2-40B4-BE49-F238E27FC236}">
                  <a16:creationId xmlns:a16="http://schemas.microsoft.com/office/drawing/2014/main" id="{B7250116-68D7-5730-7C54-4D210D7DDDC2}"/>
                </a:ext>
              </a:extLst>
            </p:cNvPr>
            <p:cNvSpPr/>
            <p:nvPr/>
          </p:nvSpPr>
          <p:spPr>
            <a:xfrm>
              <a:off x="2461900" y="3628400"/>
              <a:ext cx="42350" cy="12725"/>
            </a:xfrm>
            <a:custGeom>
              <a:avLst/>
              <a:gdLst/>
              <a:ahLst/>
              <a:cxnLst/>
              <a:rect l="l" t="t" r="r" b="b"/>
              <a:pathLst>
                <a:path w="1694" h="509" extrusionOk="0">
                  <a:moveTo>
                    <a:pt x="256" y="1"/>
                  </a:moveTo>
                  <a:cubicBezTo>
                    <a:pt x="117" y="1"/>
                    <a:pt x="1" y="115"/>
                    <a:pt x="1" y="253"/>
                  </a:cubicBezTo>
                  <a:cubicBezTo>
                    <a:pt x="1" y="397"/>
                    <a:pt x="115" y="508"/>
                    <a:pt x="256" y="508"/>
                  </a:cubicBezTo>
                  <a:lnTo>
                    <a:pt x="1439" y="508"/>
                  </a:lnTo>
                  <a:cubicBezTo>
                    <a:pt x="1580" y="508"/>
                    <a:pt x="1694" y="394"/>
                    <a:pt x="1694" y="253"/>
                  </a:cubicBezTo>
                  <a:cubicBezTo>
                    <a:pt x="1694" y="115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21;p73">
              <a:extLst>
                <a:ext uri="{FF2B5EF4-FFF2-40B4-BE49-F238E27FC236}">
                  <a16:creationId xmlns:a16="http://schemas.microsoft.com/office/drawing/2014/main" id="{73EE9DF0-6CC0-A11E-A40B-A264B81B23EF}"/>
                </a:ext>
              </a:extLst>
            </p:cNvPr>
            <p:cNvSpPr/>
            <p:nvPr/>
          </p:nvSpPr>
          <p:spPr>
            <a:xfrm>
              <a:off x="2521800" y="3628400"/>
              <a:ext cx="42350" cy="12725"/>
            </a:xfrm>
            <a:custGeom>
              <a:avLst/>
              <a:gdLst/>
              <a:ahLst/>
              <a:cxnLst/>
              <a:rect l="l" t="t" r="r" b="b"/>
              <a:pathLst>
                <a:path w="1694" h="509" extrusionOk="0">
                  <a:moveTo>
                    <a:pt x="253" y="1"/>
                  </a:moveTo>
                  <a:cubicBezTo>
                    <a:pt x="115" y="1"/>
                    <a:pt x="1" y="115"/>
                    <a:pt x="1" y="253"/>
                  </a:cubicBezTo>
                  <a:cubicBezTo>
                    <a:pt x="1" y="397"/>
                    <a:pt x="112" y="508"/>
                    <a:pt x="253" y="508"/>
                  </a:cubicBezTo>
                  <a:lnTo>
                    <a:pt x="1439" y="508"/>
                  </a:lnTo>
                  <a:cubicBezTo>
                    <a:pt x="1577" y="508"/>
                    <a:pt x="1694" y="394"/>
                    <a:pt x="1694" y="253"/>
                  </a:cubicBezTo>
                  <a:cubicBezTo>
                    <a:pt x="1694" y="115"/>
                    <a:pt x="157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22;p73">
              <a:extLst>
                <a:ext uri="{FF2B5EF4-FFF2-40B4-BE49-F238E27FC236}">
                  <a16:creationId xmlns:a16="http://schemas.microsoft.com/office/drawing/2014/main" id="{2A2F6E06-0C90-2438-019F-D1FA5AE5955E}"/>
                </a:ext>
              </a:extLst>
            </p:cNvPr>
            <p:cNvSpPr/>
            <p:nvPr/>
          </p:nvSpPr>
          <p:spPr>
            <a:xfrm>
              <a:off x="2581625" y="3628400"/>
              <a:ext cx="42375" cy="12725"/>
            </a:xfrm>
            <a:custGeom>
              <a:avLst/>
              <a:gdLst/>
              <a:ahLst/>
              <a:cxnLst/>
              <a:rect l="l" t="t" r="r" b="b"/>
              <a:pathLst>
                <a:path w="1695" h="509" extrusionOk="0">
                  <a:moveTo>
                    <a:pt x="256" y="1"/>
                  </a:moveTo>
                  <a:cubicBezTo>
                    <a:pt x="118" y="1"/>
                    <a:pt x="1" y="115"/>
                    <a:pt x="1" y="253"/>
                  </a:cubicBezTo>
                  <a:cubicBezTo>
                    <a:pt x="1" y="397"/>
                    <a:pt x="115" y="508"/>
                    <a:pt x="256" y="508"/>
                  </a:cubicBezTo>
                  <a:lnTo>
                    <a:pt x="1439" y="508"/>
                  </a:lnTo>
                  <a:cubicBezTo>
                    <a:pt x="1580" y="508"/>
                    <a:pt x="1694" y="394"/>
                    <a:pt x="1694" y="253"/>
                  </a:cubicBezTo>
                  <a:cubicBezTo>
                    <a:pt x="1694" y="115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23;p73">
              <a:extLst>
                <a:ext uri="{FF2B5EF4-FFF2-40B4-BE49-F238E27FC236}">
                  <a16:creationId xmlns:a16="http://schemas.microsoft.com/office/drawing/2014/main" id="{AB318590-2D25-1F99-C0A4-D275284E5CE7}"/>
                </a:ext>
              </a:extLst>
            </p:cNvPr>
            <p:cNvSpPr/>
            <p:nvPr/>
          </p:nvSpPr>
          <p:spPr>
            <a:xfrm>
              <a:off x="2671800" y="3598625"/>
              <a:ext cx="66775" cy="87800"/>
            </a:xfrm>
            <a:custGeom>
              <a:avLst/>
              <a:gdLst/>
              <a:ahLst/>
              <a:cxnLst/>
              <a:rect l="l" t="t" r="r" b="b"/>
              <a:pathLst>
                <a:path w="2671" h="3512" extrusionOk="0">
                  <a:moveTo>
                    <a:pt x="1330" y="513"/>
                  </a:moveTo>
                  <a:cubicBezTo>
                    <a:pt x="1498" y="513"/>
                    <a:pt x="1639" y="652"/>
                    <a:pt x="1639" y="820"/>
                  </a:cubicBezTo>
                  <a:lnTo>
                    <a:pt x="1639" y="1289"/>
                  </a:lnTo>
                  <a:lnTo>
                    <a:pt x="1018" y="1289"/>
                  </a:lnTo>
                  <a:lnTo>
                    <a:pt x="1020" y="820"/>
                  </a:lnTo>
                  <a:cubicBezTo>
                    <a:pt x="1020" y="652"/>
                    <a:pt x="1159" y="513"/>
                    <a:pt x="1330" y="513"/>
                  </a:cubicBezTo>
                  <a:close/>
                  <a:moveTo>
                    <a:pt x="2160" y="1794"/>
                  </a:moveTo>
                  <a:lnTo>
                    <a:pt x="2160" y="3004"/>
                  </a:lnTo>
                  <a:lnTo>
                    <a:pt x="505" y="3004"/>
                  </a:lnTo>
                  <a:lnTo>
                    <a:pt x="505" y="1794"/>
                  </a:lnTo>
                  <a:close/>
                  <a:moveTo>
                    <a:pt x="1332" y="0"/>
                  </a:moveTo>
                  <a:cubicBezTo>
                    <a:pt x="882" y="0"/>
                    <a:pt x="516" y="367"/>
                    <a:pt x="516" y="817"/>
                  </a:cubicBezTo>
                  <a:lnTo>
                    <a:pt x="516" y="1287"/>
                  </a:lnTo>
                  <a:lnTo>
                    <a:pt x="394" y="1287"/>
                  </a:lnTo>
                  <a:cubicBezTo>
                    <a:pt x="176" y="1287"/>
                    <a:pt x="0" y="1463"/>
                    <a:pt x="0" y="1680"/>
                  </a:cubicBezTo>
                  <a:lnTo>
                    <a:pt x="0" y="3118"/>
                  </a:lnTo>
                  <a:cubicBezTo>
                    <a:pt x="0" y="3335"/>
                    <a:pt x="176" y="3512"/>
                    <a:pt x="394" y="3512"/>
                  </a:cubicBezTo>
                  <a:lnTo>
                    <a:pt x="2277" y="3512"/>
                  </a:lnTo>
                  <a:cubicBezTo>
                    <a:pt x="2494" y="3512"/>
                    <a:pt x="2670" y="3335"/>
                    <a:pt x="2670" y="3118"/>
                  </a:cubicBezTo>
                  <a:lnTo>
                    <a:pt x="2670" y="1680"/>
                  </a:lnTo>
                  <a:cubicBezTo>
                    <a:pt x="2670" y="1463"/>
                    <a:pt x="2494" y="1287"/>
                    <a:pt x="2277" y="1287"/>
                  </a:cubicBezTo>
                  <a:lnTo>
                    <a:pt x="2155" y="1287"/>
                  </a:lnTo>
                  <a:lnTo>
                    <a:pt x="2155" y="817"/>
                  </a:lnTo>
                  <a:cubicBezTo>
                    <a:pt x="2152" y="369"/>
                    <a:pt x="1783" y="0"/>
                    <a:pt x="1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424;p73">
              <a:extLst>
                <a:ext uri="{FF2B5EF4-FFF2-40B4-BE49-F238E27FC236}">
                  <a16:creationId xmlns:a16="http://schemas.microsoft.com/office/drawing/2014/main" id="{B32F8834-8938-9DB5-598D-1CA22A893D7E}"/>
                </a:ext>
              </a:extLst>
            </p:cNvPr>
            <p:cNvSpPr/>
            <p:nvPr/>
          </p:nvSpPr>
          <p:spPr>
            <a:xfrm>
              <a:off x="2412725" y="3360525"/>
              <a:ext cx="364575" cy="434450"/>
            </a:xfrm>
            <a:custGeom>
              <a:avLst/>
              <a:gdLst/>
              <a:ahLst/>
              <a:cxnLst/>
              <a:rect l="l" t="t" r="r" b="b"/>
              <a:pathLst>
                <a:path w="14583" h="17378" extrusionOk="0">
                  <a:moveTo>
                    <a:pt x="10496" y="3682"/>
                  </a:moveTo>
                  <a:lnTo>
                    <a:pt x="10496" y="4570"/>
                  </a:lnTo>
                  <a:lnTo>
                    <a:pt x="1303" y="4570"/>
                  </a:lnTo>
                  <a:lnTo>
                    <a:pt x="1303" y="3682"/>
                  </a:lnTo>
                  <a:close/>
                  <a:moveTo>
                    <a:pt x="11272" y="5074"/>
                  </a:moveTo>
                  <a:cubicBezTo>
                    <a:pt x="11283" y="5074"/>
                    <a:pt x="11288" y="5080"/>
                    <a:pt x="11288" y="5091"/>
                  </a:cubicBezTo>
                  <a:lnTo>
                    <a:pt x="11288" y="7720"/>
                  </a:lnTo>
                  <a:cubicBezTo>
                    <a:pt x="11288" y="7731"/>
                    <a:pt x="11283" y="7736"/>
                    <a:pt x="11272" y="7736"/>
                  </a:cubicBezTo>
                  <a:lnTo>
                    <a:pt x="530" y="7736"/>
                  </a:lnTo>
                  <a:cubicBezTo>
                    <a:pt x="521" y="7736"/>
                    <a:pt x="513" y="7731"/>
                    <a:pt x="513" y="7720"/>
                  </a:cubicBezTo>
                  <a:lnTo>
                    <a:pt x="513" y="5091"/>
                  </a:lnTo>
                  <a:cubicBezTo>
                    <a:pt x="513" y="5080"/>
                    <a:pt x="521" y="5074"/>
                    <a:pt x="530" y="5074"/>
                  </a:cubicBezTo>
                  <a:close/>
                  <a:moveTo>
                    <a:pt x="10496" y="8246"/>
                  </a:moveTo>
                  <a:lnTo>
                    <a:pt x="10496" y="8659"/>
                  </a:lnTo>
                  <a:lnTo>
                    <a:pt x="9251" y="8659"/>
                  </a:lnTo>
                  <a:cubicBezTo>
                    <a:pt x="9006" y="8659"/>
                    <a:pt x="8806" y="8860"/>
                    <a:pt x="8806" y="9104"/>
                  </a:cubicBezTo>
                  <a:lnTo>
                    <a:pt x="8806" y="9134"/>
                  </a:lnTo>
                  <a:lnTo>
                    <a:pt x="1303" y="9134"/>
                  </a:lnTo>
                  <a:lnTo>
                    <a:pt x="1303" y="8246"/>
                  </a:lnTo>
                  <a:close/>
                  <a:moveTo>
                    <a:pt x="8811" y="9638"/>
                  </a:moveTo>
                  <a:lnTo>
                    <a:pt x="8811" y="12298"/>
                  </a:lnTo>
                  <a:lnTo>
                    <a:pt x="530" y="12298"/>
                  </a:lnTo>
                  <a:cubicBezTo>
                    <a:pt x="521" y="12298"/>
                    <a:pt x="513" y="12292"/>
                    <a:pt x="513" y="12284"/>
                  </a:cubicBezTo>
                  <a:lnTo>
                    <a:pt x="513" y="9657"/>
                  </a:lnTo>
                  <a:cubicBezTo>
                    <a:pt x="513" y="9647"/>
                    <a:pt x="521" y="9638"/>
                    <a:pt x="530" y="9638"/>
                  </a:cubicBezTo>
                  <a:close/>
                  <a:moveTo>
                    <a:pt x="8865" y="12808"/>
                  </a:moveTo>
                  <a:cubicBezTo>
                    <a:pt x="8895" y="12862"/>
                    <a:pt x="8936" y="12908"/>
                    <a:pt x="8990" y="12946"/>
                  </a:cubicBezTo>
                  <a:lnTo>
                    <a:pt x="10013" y="13692"/>
                  </a:lnTo>
                  <a:lnTo>
                    <a:pt x="1303" y="13692"/>
                  </a:lnTo>
                  <a:lnTo>
                    <a:pt x="1303" y="12808"/>
                  </a:lnTo>
                  <a:close/>
                  <a:moveTo>
                    <a:pt x="527" y="0"/>
                  </a:moveTo>
                  <a:cubicBezTo>
                    <a:pt x="239" y="0"/>
                    <a:pt x="0" y="234"/>
                    <a:pt x="0" y="527"/>
                  </a:cubicBezTo>
                  <a:lnTo>
                    <a:pt x="0" y="3153"/>
                  </a:lnTo>
                  <a:cubicBezTo>
                    <a:pt x="0" y="3444"/>
                    <a:pt x="237" y="3680"/>
                    <a:pt x="527" y="3680"/>
                  </a:cubicBezTo>
                  <a:lnTo>
                    <a:pt x="793" y="3680"/>
                  </a:lnTo>
                  <a:lnTo>
                    <a:pt x="793" y="4564"/>
                  </a:lnTo>
                  <a:lnTo>
                    <a:pt x="527" y="4564"/>
                  </a:lnTo>
                  <a:cubicBezTo>
                    <a:pt x="239" y="4564"/>
                    <a:pt x="0" y="4800"/>
                    <a:pt x="0" y="5091"/>
                  </a:cubicBezTo>
                  <a:lnTo>
                    <a:pt x="0" y="7720"/>
                  </a:lnTo>
                  <a:cubicBezTo>
                    <a:pt x="0" y="8008"/>
                    <a:pt x="237" y="8246"/>
                    <a:pt x="527" y="8246"/>
                  </a:cubicBezTo>
                  <a:lnTo>
                    <a:pt x="793" y="8246"/>
                  </a:lnTo>
                  <a:lnTo>
                    <a:pt x="793" y="9131"/>
                  </a:lnTo>
                  <a:lnTo>
                    <a:pt x="527" y="9131"/>
                  </a:lnTo>
                  <a:cubicBezTo>
                    <a:pt x="239" y="9131"/>
                    <a:pt x="0" y="9364"/>
                    <a:pt x="0" y="9657"/>
                  </a:cubicBezTo>
                  <a:lnTo>
                    <a:pt x="0" y="12284"/>
                  </a:lnTo>
                  <a:cubicBezTo>
                    <a:pt x="0" y="12574"/>
                    <a:pt x="237" y="12810"/>
                    <a:pt x="527" y="12810"/>
                  </a:cubicBezTo>
                  <a:lnTo>
                    <a:pt x="793" y="12810"/>
                  </a:lnTo>
                  <a:lnTo>
                    <a:pt x="793" y="13695"/>
                  </a:lnTo>
                  <a:lnTo>
                    <a:pt x="527" y="13695"/>
                  </a:lnTo>
                  <a:cubicBezTo>
                    <a:pt x="239" y="13695"/>
                    <a:pt x="0" y="13931"/>
                    <a:pt x="0" y="14221"/>
                  </a:cubicBezTo>
                  <a:lnTo>
                    <a:pt x="0" y="15030"/>
                  </a:lnTo>
                  <a:cubicBezTo>
                    <a:pt x="0" y="15168"/>
                    <a:pt x="117" y="15282"/>
                    <a:pt x="256" y="15282"/>
                  </a:cubicBezTo>
                  <a:cubicBezTo>
                    <a:pt x="394" y="15282"/>
                    <a:pt x="511" y="15168"/>
                    <a:pt x="511" y="15030"/>
                  </a:cubicBezTo>
                  <a:lnTo>
                    <a:pt x="511" y="14221"/>
                  </a:lnTo>
                  <a:cubicBezTo>
                    <a:pt x="511" y="14211"/>
                    <a:pt x="516" y="14205"/>
                    <a:pt x="527" y="14205"/>
                  </a:cubicBezTo>
                  <a:lnTo>
                    <a:pt x="10713" y="14205"/>
                  </a:lnTo>
                  <a:lnTo>
                    <a:pt x="11286" y="14623"/>
                  </a:lnTo>
                  <a:lnTo>
                    <a:pt x="11286" y="16851"/>
                  </a:lnTo>
                  <a:cubicBezTo>
                    <a:pt x="11286" y="16862"/>
                    <a:pt x="11280" y="16867"/>
                    <a:pt x="11269" y="16867"/>
                  </a:cubicBezTo>
                  <a:lnTo>
                    <a:pt x="527" y="16867"/>
                  </a:lnTo>
                  <a:cubicBezTo>
                    <a:pt x="516" y="16867"/>
                    <a:pt x="511" y="16862"/>
                    <a:pt x="511" y="16851"/>
                  </a:cubicBezTo>
                  <a:lnTo>
                    <a:pt x="511" y="16042"/>
                  </a:lnTo>
                  <a:cubicBezTo>
                    <a:pt x="511" y="15904"/>
                    <a:pt x="394" y="15787"/>
                    <a:pt x="256" y="15787"/>
                  </a:cubicBezTo>
                  <a:cubicBezTo>
                    <a:pt x="117" y="15787"/>
                    <a:pt x="0" y="15904"/>
                    <a:pt x="0" y="16042"/>
                  </a:cubicBezTo>
                  <a:lnTo>
                    <a:pt x="0" y="16851"/>
                  </a:lnTo>
                  <a:cubicBezTo>
                    <a:pt x="0" y="17138"/>
                    <a:pt x="237" y="17377"/>
                    <a:pt x="527" y="17377"/>
                  </a:cubicBezTo>
                  <a:lnTo>
                    <a:pt x="11269" y="17377"/>
                  </a:lnTo>
                  <a:cubicBezTo>
                    <a:pt x="11557" y="17377"/>
                    <a:pt x="11796" y="17141"/>
                    <a:pt x="11796" y="16851"/>
                  </a:cubicBezTo>
                  <a:lnTo>
                    <a:pt x="11796" y="14802"/>
                  </a:lnTo>
                  <a:cubicBezTo>
                    <a:pt x="11853" y="14788"/>
                    <a:pt x="11907" y="14764"/>
                    <a:pt x="11953" y="14726"/>
                  </a:cubicBezTo>
                  <a:lnTo>
                    <a:pt x="14401" y="12949"/>
                  </a:lnTo>
                  <a:cubicBezTo>
                    <a:pt x="14515" y="12867"/>
                    <a:pt x="14582" y="12732"/>
                    <a:pt x="14582" y="12591"/>
                  </a:cubicBezTo>
                  <a:lnTo>
                    <a:pt x="14582" y="11573"/>
                  </a:lnTo>
                  <a:cubicBezTo>
                    <a:pt x="14582" y="11435"/>
                    <a:pt x="14469" y="11318"/>
                    <a:pt x="14327" y="11318"/>
                  </a:cubicBezTo>
                  <a:cubicBezTo>
                    <a:pt x="14189" y="11318"/>
                    <a:pt x="14075" y="11435"/>
                    <a:pt x="14075" y="11573"/>
                  </a:cubicBezTo>
                  <a:lnTo>
                    <a:pt x="14075" y="12555"/>
                  </a:lnTo>
                  <a:lnTo>
                    <a:pt x="11695" y="14286"/>
                  </a:lnTo>
                  <a:lnTo>
                    <a:pt x="9318" y="12555"/>
                  </a:lnTo>
                  <a:lnTo>
                    <a:pt x="9318" y="9164"/>
                  </a:lnTo>
                  <a:lnTo>
                    <a:pt x="14075" y="9164"/>
                  </a:lnTo>
                  <a:lnTo>
                    <a:pt x="14075" y="10556"/>
                  </a:lnTo>
                  <a:cubicBezTo>
                    <a:pt x="14075" y="10697"/>
                    <a:pt x="14189" y="10813"/>
                    <a:pt x="14327" y="10813"/>
                  </a:cubicBezTo>
                  <a:cubicBezTo>
                    <a:pt x="14469" y="10813"/>
                    <a:pt x="14582" y="10697"/>
                    <a:pt x="14582" y="10558"/>
                  </a:cubicBezTo>
                  <a:lnTo>
                    <a:pt x="14582" y="9104"/>
                  </a:lnTo>
                  <a:cubicBezTo>
                    <a:pt x="14582" y="8860"/>
                    <a:pt x="14382" y="8659"/>
                    <a:pt x="14137" y="8659"/>
                  </a:cubicBezTo>
                  <a:lnTo>
                    <a:pt x="11003" y="8659"/>
                  </a:lnTo>
                  <a:lnTo>
                    <a:pt x="11003" y="8246"/>
                  </a:lnTo>
                  <a:lnTo>
                    <a:pt x="11269" y="8246"/>
                  </a:lnTo>
                  <a:cubicBezTo>
                    <a:pt x="11557" y="8246"/>
                    <a:pt x="11796" y="8010"/>
                    <a:pt x="11796" y="7720"/>
                  </a:cubicBezTo>
                  <a:lnTo>
                    <a:pt x="11796" y="5091"/>
                  </a:lnTo>
                  <a:cubicBezTo>
                    <a:pt x="11796" y="4803"/>
                    <a:pt x="11560" y="4564"/>
                    <a:pt x="11269" y="4564"/>
                  </a:cubicBezTo>
                  <a:lnTo>
                    <a:pt x="11003" y="4564"/>
                  </a:lnTo>
                  <a:lnTo>
                    <a:pt x="11003" y="3680"/>
                  </a:lnTo>
                  <a:lnTo>
                    <a:pt x="11269" y="3680"/>
                  </a:lnTo>
                  <a:cubicBezTo>
                    <a:pt x="11557" y="3680"/>
                    <a:pt x="11796" y="3446"/>
                    <a:pt x="11796" y="3153"/>
                  </a:cubicBezTo>
                  <a:lnTo>
                    <a:pt x="11796" y="527"/>
                  </a:lnTo>
                  <a:cubicBezTo>
                    <a:pt x="11796" y="236"/>
                    <a:pt x="11560" y="0"/>
                    <a:pt x="11269" y="0"/>
                  </a:cubicBezTo>
                  <a:lnTo>
                    <a:pt x="9913" y="0"/>
                  </a:lnTo>
                  <a:cubicBezTo>
                    <a:pt x="9774" y="0"/>
                    <a:pt x="9658" y="114"/>
                    <a:pt x="9658" y="255"/>
                  </a:cubicBezTo>
                  <a:cubicBezTo>
                    <a:pt x="9658" y="394"/>
                    <a:pt x="9774" y="508"/>
                    <a:pt x="9913" y="508"/>
                  </a:cubicBezTo>
                  <a:lnTo>
                    <a:pt x="11269" y="508"/>
                  </a:lnTo>
                  <a:cubicBezTo>
                    <a:pt x="11280" y="508"/>
                    <a:pt x="11286" y="516"/>
                    <a:pt x="11286" y="527"/>
                  </a:cubicBezTo>
                  <a:lnTo>
                    <a:pt x="11286" y="3153"/>
                  </a:lnTo>
                  <a:cubicBezTo>
                    <a:pt x="11286" y="3164"/>
                    <a:pt x="11280" y="3172"/>
                    <a:pt x="11269" y="3172"/>
                  </a:cubicBezTo>
                  <a:lnTo>
                    <a:pt x="527" y="3172"/>
                  </a:lnTo>
                  <a:cubicBezTo>
                    <a:pt x="516" y="3172"/>
                    <a:pt x="511" y="3164"/>
                    <a:pt x="511" y="3153"/>
                  </a:cubicBezTo>
                  <a:lnTo>
                    <a:pt x="511" y="527"/>
                  </a:lnTo>
                  <a:cubicBezTo>
                    <a:pt x="511" y="516"/>
                    <a:pt x="516" y="508"/>
                    <a:pt x="527" y="508"/>
                  </a:cubicBezTo>
                  <a:lnTo>
                    <a:pt x="8895" y="508"/>
                  </a:lnTo>
                  <a:cubicBezTo>
                    <a:pt x="9034" y="508"/>
                    <a:pt x="9150" y="394"/>
                    <a:pt x="9150" y="255"/>
                  </a:cubicBezTo>
                  <a:cubicBezTo>
                    <a:pt x="9150" y="114"/>
                    <a:pt x="9034" y="0"/>
                    <a:pt x="8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544;p59">
            <a:extLst>
              <a:ext uri="{FF2B5EF4-FFF2-40B4-BE49-F238E27FC236}">
                <a16:creationId xmlns:a16="http://schemas.microsoft.com/office/drawing/2014/main" id="{F5F9FD35-C4AA-EF34-76B2-CA1E8F51631B}"/>
              </a:ext>
            </a:extLst>
          </p:cNvPr>
          <p:cNvSpPr txBox="1">
            <a:spLocks/>
          </p:cNvSpPr>
          <p:nvPr/>
        </p:nvSpPr>
        <p:spPr>
          <a:xfrm>
            <a:off x="14500471" y="-57467"/>
            <a:ext cx="5698796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SYSTEM ARCHITECTURE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3CB85FF-ACD9-720A-26E2-E99E70D21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313" y="1292447"/>
            <a:ext cx="6001588" cy="3496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59"/>
          <p:cNvSpPr txBox="1">
            <a:spLocks noGrp="1"/>
          </p:cNvSpPr>
          <p:nvPr>
            <p:ph type="title"/>
          </p:nvPr>
        </p:nvSpPr>
        <p:spPr>
          <a:xfrm>
            <a:off x="2623904" y="-57467"/>
            <a:ext cx="5698796" cy="11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ARCHITECTURE</a:t>
            </a:r>
            <a:endParaRPr dirty="0"/>
          </a:p>
        </p:txBody>
      </p:sp>
      <p:grpSp>
        <p:nvGrpSpPr>
          <p:cNvPr id="2551" name="Google Shape;2551;p59"/>
          <p:cNvGrpSpPr/>
          <p:nvPr/>
        </p:nvGrpSpPr>
        <p:grpSpPr>
          <a:xfrm>
            <a:off x="7526028" y="3436118"/>
            <a:ext cx="586296" cy="866602"/>
            <a:chOff x="7526028" y="3436118"/>
            <a:chExt cx="586296" cy="866602"/>
          </a:xfrm>
        </p:grpSpPr>
        <p:sp>
          <p:nvSpPr>
            <p:cNvPr id="2552" name="Google Shape;2552;p59"/>
            <p:cNvSpPr/>
            <p:nvPr/>
          </p:nvSpPr>
          <p:spPr>
            <a:xfrm flipH="1">
              <a:off x="7667756" y="4171110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9"/>
            <p:cNvSpPr/>
            <p:nvPr/>
          </p:nvSpPr>
          <p:spPr>
            <a:xfrm flipH="1">
              <a:off x="7667756" y="4171504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9"/>
            <p:cNvSpPr/>
            <p:nvPr/>
          </p:nvSpPr>
          <p:spPr>
            <a:xfrm flipH="1">
              <a:off x="7779982" y="417150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9"/>
            <p:cNvSpPr/>
            <p:nvPr/>
          </p:nvSpPr>
          <p:spPr>
            <a:xfrm flipH="1">
              <a:off x="7779982" y="417150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9"/>
            <p:cNvSpPr/>
            <p:nvPr/>
          </p:nvSpPr>
          <p:spPr>
            <a:xfrm flipH="1">
              <a:off x="7555530" y="426263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9"/>
            <p:cNvSpPr/>
            <p:nvPr/>
          </p:nvSpPr>
          <p:spPr>
            <a:xfrm flipH="1">
              <a:off x="7555530" y="426263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9"/>
            <p:cNvSpPr/>
            <p:nvPr/>
          </p:nvSpPr>
          <p:spPr>
            <a:xfrm flipH="1">
              <a:off x="7667296" y="4263099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9"/>
            <p:cNvSpPr/>
            <p:nvPr/>
          </p:nvSpPr>
          <p:spPr>
            <a:xfrm flipH="1">
              <a:off x="7667296" y="426263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9"/>
            <p:cNvSpPr/>
            <p:nvPr/>
          </p:nvSpPr>
          <p:spPr>
            <a:xfrm flipH="1">
              <a:off x="7638705" y="3538226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9"/>
            <p:cNvSpPr/>
            <p:nvPr/>
          </p:nvSpPr>
          <p:spPr>
            <a:xfrm flipH="1">
              <a:off x="7740819" y="3436118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9"/>
            <p:cNvSpPr/>
            <p:nvPr/>
          </p:nvSpPr>
          <p:spPr>
            <a:xfrm flipH="1">
              <a:off x="7646598" y="3436118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9"/>
            <p:cNvSpPr/>
            <p:nvPr/>
          </p:nvSpPr>
          <p:spPr>
            <a:xfrm flipH="1">
              <a:off x="7604810" y="3436118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9"/>
            <p:cNvSpPr/>
            <p:nvPr/>
          </p:nvSpPr>
          <p:spPr>
            <a:xfrm flipH="1">
              <a:off x="7594230" y="4004741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9"/>
            <p:cNvSpPr/>
            <p:nvPr/>
          </p:nvSpPr>
          <p:spPr>
            <a:xfrm flipH="1">
              <a:off x="7547185" y="4004741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9"/>
            <p:cNvSpPr/>
            <p:nvPr/>
          </p:nvSpPr>
          <p:spPr>
            <a:xfrm flipH="1">
              <a:off x="7526028" y="4004741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59"/>
          <p:cNvGrpSpPr/>
          <p:nvPr/>
        </p:nvGrpSpPr>
        <p:grpSpPr>
          <a:xfrm>
            <a:off x="-460033" y="-72062"/>
            <a:ext cx="2473988" cy="3049106"/>
            <a:chOff x="-460033" y="-72062"/>
            <a:chExt cx="2473988" cy="3049106"/>
          </a:xfrm>
        </p:grpSpPr>
        <p:sp>
          <p:nvSpPr>
            <p:cNvPr id="2568" name="Google Shape;2568;p59"/>
            <p:cNvSpPr/>
            <p:nvPr/>
          </p:nvSpPr>
          <p:spPr>
            <a:xfrm flipH="1">
              <a:off x="-460033" y="1401738"/>
              <a:ext cx="1690523" cy="1117947"/>
            </a:xfrm>
            <a:custGeom>
              <a:avLst/>
              <a:gdLst/>
              <a:ahLst/>
              <a:cxnLst/>
              <a:rect l="l" t="t" r="r" b="b"/>
              <a:pathLst>
                <a:path w="25728" h="17014" extrusionOk="0">
                  <a:moveTo>
                    <a:pt x="0" y="1"/>
                  </a:moveTo>
                  <a:lnTo>
                    <a:pt x="4876" y="4883"/>
                  </a:lnTo>
                  <a:lnTo>
                    <a:pt x="4876" y="6116"/>
                  </a:lnTo>
                  <a:lnTo>
                    <a:pt x="9465" y="10704"/>
                  </a:lnTo>
                  <a:lnTo>
                    <a:pt x="11829" y="10704"/>
                  </a:lnTo>
                  <a:lnTo>
                    <a:pt x="18145" y="17013"/>
                  </a:lnTo>
                  <a:lnTo>
                    <a:pt x="25727" y="17013"/>
                  </a:lnTo>
                  <a:lnTo>
                    <a:pt x="22934" y="14227"/>
                  </a:lnTo>
                  <a:lnTo>
                    <a:pt x="22934" y="12178"/>
                  </a:lnTo>
                  <a:lnTo>
                    <a:pt x="18534" y="7784"/>
                  </a:lnTo>
                  <a:lnTo>
                    <a:pt x="15077" y="7784"/>
                  </a:lnTo>
                  <a:lnTo>
                    <a:pt x="7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9"/>
            <p:cNvSpPr/>
            <p:nvPr/>
          </p:nvSpPr>
          <p:spPr>
            <a:xfrm flipH="1">
              <a:off x="-173865" y="1712983"/>
              <a:ext cx="45404" cy="317827"/>
            </a:xfrm>
            <a:custGeom>
              <a:avLst/>
              <a:gdLst/>
              <a:ahLst/>
              <a:cxnLst/>
              <a:rect l="l" t="t" r="r" b="b"/>
              <a:pathLst>
                <a:path w="691" h="4837" extrusionOk="0">
                  <a:moveTo>
                    <a:pt x="691" y="1"/>
                  </a:moveTo>
                  <a:lnTo>
                    <a:pt x="1" y="690"/>
                  </a:lnTo>
                  <a:lnTo>
                    <a:pt x="1" y="2418"/>
                  </a:lnTo>
                  <a:lnTo>
                    <a:pt x="1" y="4153"/>
                  </a:lnTo>
                  <a:lnTo>
                    <a:pt x="691" y="4836"/>
                  </a:lnTo>
                  <a:lnTo>
                    <a:pt x="691" y="241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9"/>
            <p:cNvSpPr/>
            <p:nvPr/>
          </p:nvSpPr>
          <p:spPr>
            <a:xfrm flipH="1">
              <a:off x="1380148" y="335909"/>
              <a:ext cx="224523" cy="224982"/>
            </a:xfrm>
            <a:custGeom>
              <a:avLst/>
              <a:gdLst/>
              <a:ahLst/>
              <a:cxnLst/>
              <a:rect l="l" t="t" r="r" b="b"/>
              <a:pathLst>
                <a:path w="3417" h="3424" extrusionOk="0">
                  <a:moveTo>
                    <a:pt x="1" y="0"/>
                  </a:moveTo>
                  <a:lnTo>
                    <a:pt x="1709" y="1708"/>
                  </a:lnTo>
                  <a:lnTo>
                    <a:pt x="3417" y="3423"/>
                  </a:lnTo>
                  <a:lnTo>
                    <a:pt x="3417" y="2445"/>
                  </a:lnTo>
                  <a:lnTo>
                    <a:pt x="2191" y="1226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9"/>
            <p:cNvSpPr/>
            <p:nvPr/>
          </p:nvSpPr>
          <p:spPr>
            <a:xfrm flipH="1">
              <a:off x="1920979" y="-72062"/>
              <a:ext cx="92976" cy="92910"/>
            </a:xfrm>
            <a:custGeom>
              <a:avLst/>
              <a:gdLst/>
              <a:ahLst/>
              <a:cxnLst/>
              <a:rect l="l" t="t" r="r" b="b"/>
              <a:pathLst>
                <a:path w="1415" h="1414" extrusionOk="0">
                  <a:moveTo>
                    <a:pt x="711" y="369"/>
                  </a:moveTo>
                  <a:cubicBezTo>
                    <a:pt x="892" y="369"/>
                    <a:pt x="1046" y="523"/>
                    <a:pt x="1046" y="704"/>
                  </a:cubicBezTo>
                  <a:cubicBezTo>
                    <a:pt x="1046" y="891"/>
                    <a:pt x="892" y="1039"/>
                    <a:pt x="711" y="1039"/>
                  </a:cubicBezTo>
                  <a:cubicBezTo>
                    <a:pt x="523" y="1039"/>
                    <a:pt x="376" y="891"/>
                    <a:pt x="376" y="704"/>
                  </a:cubicBezTo>
                  <a:cubicBezTo>
                    <a:pt x="376" y="523"/>
                    <a:pt x="530" y="369"/>
                    <a:pt x="711" y="369"/>
                  </a:cubicBezTo>
                  <a:close/>
                  <a:moveTo>
                    <a:pt x="711" y="0"/>
                  </a:moveTo>
                  <a:cubicBezTo>
                    <a:pt x="322" y="0"/>
                    <a:pt x="1" y="315"/>
                    <a:pt x="1" y="704"/>
                  </a:cubicBezTo>
                  <a:cubicBezTo>
                    <a:pt x="1" y="1092"/>
                    <a:pt x="322" y="1414"/>
                    <a:pt x="711" y="1414"/>
                  </a:cubicBezTo>
                  <a:cubicBezTo>
                    <a:pt x="1099" y="1414"/>
                    <a:pt x="1414" y="1092"/>
                    <a:pt x="1414" y="704"/>
                  </a:cubicBezTo>
                  <a:cubicBezTo>
                    <a:pt x="1414" y="315"/>
                    <a:pt x="1099" y="0"/>
                    <a:pt x="7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9"/>
            <p:cNvSpPr/>
            <p:nvPr/>
          </p:nvSpPr>
          <p:spPr>
            <a:xfrm flipH="1">
              <a:off x="-193685" y="-10890"/>
              <a:ext cx="2150409" cy="2237143"/>
            </a:xfrm>
            <a:custGeom>
              <a:avLst/>
              <a:gdLst/>
              <a:ahLst/>
              <a:cxnLst/>
              <a:rect l="l" t="t" r="r" b="b"/>
              <a:pathLst>
                <a:path w="32727" h="34047" extrusionOk="0">
                  <a:moveTo>
                    <a:pt x="268" y="0"/>
                  </a:moveTo>
                  <a:lnTo>
                    <a:pt x="1" y="268"/>
                  </a:lnTo>
                  <a:lnTo>
                    <a:pt x="10476" y="10737"/>
                  </a:lnTo>
                  <a:lnTo>
                    <a:pt x="10530" y="10791"/>
                  </a:lnTo>
                  <a:lnTo>
                    <a:pt x="18299" y="10791"/>
                  </a:lnTo>
                  <a:lnTo>
                    <a:pt x="32359" y="24850"/>
                  </a:lnTo>
                  <a:lnTo>
                    <a:pt x="32359" y="34046"/>
                  </a:lnTo>
                  <a:lnTo>
                    <a:pt x="32727" y="34046"/>
                  </a:lnTo>
                  <a:lnTo>
                    <a:pt x="32727" y="24696"/>
                  </a:lnTo>
                  <a:lnTo>
                    <a:pt x="18507" y="10469"/>
                  </a:lnTo>
                  <a:lnTo>
                    <a:pt x="18454" y="10416"/>
                  </a:lnTo>
                  <a:lnTo>
                    <a:pt x="10684" y="1041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9"/>
            <p:cNvSpPr/>
            <p:nvPr/>
          </p:nvSpPr>
          <p:spPr>
            <a:xfrm flipH="1">
              <a:off x="14504" y="843359"/>
              <a:ext cx="572181" cy="571327"/>
            </a:xfrm>
            <a:custGeom>
              <a:avLst/>
              <a:gdLst/>
              <a:ahLst/>
              <a:cxnLst/>
              <a:rect l="l" t="t" r="r" b="b"/>
              <a:pathLst>
                <a:path w="8708" h="8695" extrusionOk="0">
                  <a:moveTo>
                    <a:pt x="0" y="0"/>
                  </a:moveTo>
                  <a:lnTo>
                    <a:pt x="0" y="154"/>
                  </a:lnTo>
                  <a:lnTo>
                    <a:pt x="3852" y="154"/>
                  </a:lnTo>
                  <a:lnTo>
                    <a:pt x="8560" y="4863"/>
                  </a:lnTo>
                  <a:lnTo>
                    <a:pt x="8560" y="8694"/>
                  </a:lnTo>
                  <a:lnTo>
                    <a:pt x="8708" y="8694"/>
                  </a:lnTo>
                  <a:lnTo>
                    <a:pt x="8708" y="4803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9"/>
            <p:cNvSpPr/>
            <p:nvPr/>
          </p:nvSpPr>
          <p:spPr>
            <a:xfrm flipH="1">
              <a:off x="263120" y="1021161"/>
              <a:ext cx="1379792" cy="1922470"/>
            </a:xfrm>
            <a:custGeom>
              <a:avLst/>
              <a:gdLst/>
              <a:ahLst/>
              <a:cxnLst/>
              <a:rect l="l" t="t" r="r" b="b"/>
              <a:pathLst>
                <a:path w="20999" h="29258" extrusionOk="0">
                  <a:moveTo>
                    <a:pt x="0" y="0"/>
                  </a:moveTo>
                  <a:lnTo>
                    <a:pt x="0" y="5399"/>
                  </a:lnTo>
                  <a:lnTo>
                    <a:pt x="9974" y="5399"/>
                  </a:lnTo>
                  <a:lnTo>
                    <a:pt x="16142" y="11561"/>
                  </a:lnTo>
                  <a:lnTo>
                    <a:pt x="16142" y="24569"/>
                  </a:lnTo>
                  <a:lnTo>
                    <a:pt x="20831" y="29257"/>
                  </a:lnTo>
                  <a:lnTo>
                    <a:pt x="20998" y="29090"/>
                  </a:lnTo>
                  <a:lnTo>
                    <a:pt x="16377" y="24475"/>
                  </a:lnTo>
                  <a:lnTo>
                    <a:pt x="16377" y="11467"/>
                  </a:lnTo>
                  <a:lnTo>
                    <a:pt x="10107" y="5198"/>
                  </a:lnTo>
                  <a:lnTo>
                    <a:pt x="10074" y="5164"/>
                  </a:lnTo>
                  <a:lnTo>
                    <a:pt x="235" y="516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9"/>
            <p:cNvSpPr/>
            <p:nvPr/>
          </p:nvSpPr>
          <p:spPr>
            <a:xfrm flipH="1">
              <a:off x="655278" y="1455940"/>
              <a:ext cx="237730" cy="237730"/>
            </a:xfrm>
            <a:custGeom>
              <a:avLst/>
              <a:gdLst/>
              <a:ahLst/>
              <a:cxnLst/>
              <a:rect l="l" t="t" r="r" b="b"/>
              <a:pathLst>
                <a:path w="3618" h="3618" extrusionOk="0">
                  <a:moveTo>
                    <a:pt x="1" y="1"/>
                  </a:moveTo>
                  <a:lnTo>
                    <a:pt x="1" y="1032"/>
                  </a:lnTo>
                  <a:lnTo>
                    <a:pt x="1293" y="2325"/>
                  </a:lnTo>
                  <a:lnTo>
                    <a:pt x="2586" y="3618"/>
                  </a:lnTo>
                  <a:lnTo>
                    <a:pt x="3618" y="3618"/>
                  </a:lnTo>
                  <a:lnTo>
                    <a:pt x="1809" y="18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9"/>
            <p:cNvSpPr/>
            <p:nvPr/>
          </p:nvSpPr>
          <p:spPr>
            <a:xfrm flipH="1">
              <a:off x="1605918" y="970501"/>
              <a:ext cx="58151" cy="58611"/>
            </a:xfrm>
            <a:custGeom>
              <a:avLst/>
              <a:gdLst/>
              <a:ahLst/>
              <a:cxnLst/>
              <a:rect l="l" t="t" r="r" b="b"/>
              <a:pathLst>
                <a:path w="885" h="892" extrusionOk="0">
                  <a:moveTo>
                    <a:pt x="443" y="235"/>
                  </a:moveTo>
                  <a:cubicBezTo>
                    <a:pt x="557" y="235"/>
                    <a:pt x="650" y="329"/>
                    <a:pt x="650" y="450"/>
                  </a:cubicBezTo>
                  <a:cubicBezTo>
                    <a:pt x="650" y="564"/>
                    <a:pt x="557" y="657"/>
                    <a:pt x="443" y="657"/>
                  </a:cubicBezTo>
                  <a:cubicBezTo>
                    <a:pt x="322" y="657"/>
                    <a:pt x="228" y="564"/>
                    <a:pt x="228" y="450"/>
                  </a:cubicBezTo>
                  <a:cubicBezTo>
                    <a:pt x="228" y="329"/>
                    <a:pt x="322" y="235"/>
                    <a:pt x="443" y="235"/>
                  </a:cubicBezTo>
                  <a:close/>
                  <a:moveTo>
                    <a:pt x="443" y="1"/>
                  </a:moveTo>
                  <a:cubicBezTo>
                    <a:pt x="195" y="1"/>
                    <a:pt x="1" y="202"/>
                    <a:pt x="1" y="450"/>
                  </a:cubicBezTo>
                  <a:cubicBezTo>
                    <a:pt x="1" y="691"/>
                    <a:pt x="195" y="892"/>
                    <a:pt x="443" y="892"/>
                  </a:cubicBezTo>
                  <a:cubicBezTo>
                    <a:pt x="684" y="892"/>
                    <a:pt x="885" y="691"/>
                    <a:pt x="885" y="450"/>
                  </a:cubicBezTo>
                  <a:cubicBezTo>
                    <a:pt x="885" y="202"/>
                    <a:pt x="684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9"/>
            <p:cNvSpPr/>
            <p:nvPr/>
          </p:nvSpPr>
          <p:spPr>
            <a:xfrm flipH="1">
              <a:off x="228848" y="2918893"/>
              <a:ext cx="58151" cy="58151"/>
            </a:xfrm>
            <a:custGeom>
              <a:avLst/>
              <a:gdLst/>
              <a:ahLst/>
              <a:cxnLst/>
              <a:rect l="l" t="t" r="r" b="b"/>
              <a:pathLst>
                <a:path w="885" h="885" extrusionOk="0">
                  <a:moveTo>
                    <a:pt x="443" y="234"/>
                  </a:moveTo>
                  <a:cubicBezTo>
                    <a:pt x="557" y="234"/>
                    <a:pt x="650" y="328"/>
                    <a:pt x="650" y="442"/>
                  </a:cubicBezTo>
                  <a:cubicBezTo>
                    <a:pt x="650" y="556"/>
                    <a:pt x="557" y="650"/>
                    <a:pt x="443" y="650"/>
                  </a:cubicBezTo>
                  <a:cubicBezTo>
                    <a:pt x="329" y="650"/>
                    <a:pt x="235" y="556"/>
                    <a:pt x="235" y="442"/>
                  </a:cubicBezTo>
                  <a:cubicBezTo>
                    <a:pt x="235" y="328"/>
                    <a:pt x="329" y="234"/>
                    <a:pt x="443" y="234"/>
                  </a:cubicBezTo>
                  <a:close/>
                  <a:moveTo>
                    <a:pt x="443" y="0"/>
                  </a:moveTo>
                  <a:cubicBezTo>
                    <a:pt x="195" y="0"/>
                    <a:pt x="1" y="194"/>
                    <a:pt x="1" y="442"/>
                  </a:cubicBezTo>
                  <a:cubicBezTo>
                    <a:pt x="1" y="683"/>
                    <a:pt x="195" y="884"/>
                    <a:pt x="443" y="884"/>
                  </a:cubicBezTo>
                  <a:cubicBezTo>
                    <a:pt x="684" y="884"/>
                    <a:pt x="885" y="683"/>
                    <a:pt x="885" y="442"/>
                  </a:cubicBezTo>
                  <a:cubicBezTo>
                    <a:pt x="885" y="194"/>
                    <a:pt x="684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9"/>
            <p:cNvSpPr/>
            <p:nvPr/>
          </p:nvSpPr>
          <p:spPr>
            <a:xfrm flipH="1">
              <a:off x="79161" y="1989344"/>
              <a:ext cx="497406" cy="704713"/>
            </a:xfrm>
            <a:custGeom>
              <a:avLst/>
              <a:gdLst/>
              <a:ahLst/>
              <a:cxnLst/>
              <a:rect l="l" t="t" r="r" b="b"/>
              <a:pathLst>
                <a:path w="7570" h="10725" extrusionOk="0">
                  <a:moveTo>
                    <a:pt x="67" y="1"/>
                  </a:moveTo>
                  <a:lnTo>
                    <a:pt x="0" y="68"/>
                  </a:lnTo>
                  <a:lnTo>
                    <a:pt x="4508" y="4576"/>
                  </a:lnTo>
                  <a:lnTo>
                    <a:pt x="4508" y="7730"/>
                  </a:lnTo>
                  <a:lnTo>
                    <a:pt x="7502" y="10724"/>
                  </a:lnTo>
                  <a:lnTo>
                    <a:pt x="7569" y="10657"/>
                  </a:lnTo>
                  <a:lnTo>
                    <a:pt x="4602" y="7697"/>
                  </a:lnTo>
                  <a:lnTo>
                    <a:pt x="4602" y="4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9"/>
            <p:cNvSpPr/>
            <p:nvPr/>
          </p:nvSpPr>
          <p:spPr>
            <a:xfrm flipH="1">
              <a:off x="1281521" y="1158881"/>
              <a:ext cx="355675" cy="209147"/>
            </a:xfrm>
            <a:custGeom>
              <a:avLst/>
              <a:gdLst/>
              <a:ahLst/>
              <a:cxnLst/>
              <a:rect l="l" t="t" r="r" b="b"/>
              <a:pathLst>
                <a:path w="5413" h="3183" extrusionOk="0">
                  <a:moveTo>
                    <a:pt x="67" y="1"/>
                  </a:moveTo>
                  <a:lnTo>
                    <a:pt x="0" y="68"/>
                  </a:lnTo>
                  <a:lnTo>
                    <a:pt x="1614" y="1682"/>
                  </a:lnTo>
                  <a:lnTo>
                    <a:pt x="3845" y="1682"/>
                  </a:lnTo>
                  <a:lnTo>
                    <a:pt x="5345" y="3182"/>
                  </a:lnTo>
                  <a:lnTo>
                    <a:pt x="5412" y="3115"/>
                  </a:lnTo>
                  <a:lnTo>
                    <a:pt x="3885" y="1588"/>
                  </a:lnTo>
                  <a:lnTo>
                    <a:pt x="1648" y="158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9"/>
            <p:cNvSpPr/>
            <p:nvPr/>
          </p:nvSpPr>
          <p:spPr>
            <a:xfrm flipH="1">
              <a:off x="-228007" y="2213797"/>
              <a:ext cx="92910" cy="92976"/>
            </a:xfrm>
            <a:custGeom>
              <a:avLst/>
              <a:gdLst/>
              <a:ahLst/>
              <a:cxnLst/>
              <a:rect l="l" t="t" r="r" b="b"/>
              <a:pathLst>
                <a:path w="1414" h="1415" extrusionOk="0">
                  <a:moveTo>
                    <a:pt x="703" y="376"/>
                  </a:moveTo>
                  <a:cubicBezTo>
                    <a:pt x="891" y="376"/>
                    <a:pt x="1038" y="523"/>
                    <a:pt x="1038" y="704"/>
                  </a:cubicBezTo>
                  <a:cubicBezTo>
                    <a:pt x="1038" y="892"/>
                    <a:pt x="891" y="1039"/>
                    <a:pt x="703" y="1039"/>
                  </a:cubicBezTo>
                  <a:cubicBezTo>
                    <a:pt x="523" y="1039"/>
                    <a:pt x="375" y="892"/>
                    <a:pt x="375" y="704"/>
                  </a:cubicBezTo>
                  <a:cubicBezTo>
                    <a:pt x="375" y="523"/>
                    <a:pt x="523" y="376"/>
                    <a:pt x="703" y="376"/>
                  </a:cubicBezTo>
                  <a:close/>
                  <a:moveTo>
                    <a:pt x="703" y="1"/>
                  </a:moveTo>
                  <a:cubicBezTo>
                    <a:pt x="315" y="1"/>
                    <a:pt x="0" y="316"/>
                    <a:pt x="0" y="704"/>
                  </a:cubicBezTo>
                  <a:cubicBezTo>
                    <a:pt x="0" y="1099"/>
                    <a:pt x="315" y="1414"/>
                    <a:pt x="703" y="1414"/>
                  </a:cubicBezTo>
                  <a:cubicBezTo>
                    <a:pt x="1099" y="1414"/>
                    <a:pt x="1413" y="1099"/>
                    <a:pt x="1413" y="704"/>
                  </a:cubicBezTo>
                  <a:cubicBezTo>
                    <a:pt x="1413" y="316"/>
                    <a:pt x="1099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7622D9-9E81-E8F4-2F06-954DF698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18" y="1292447"/>
            <a:ext cx="6001588" cy="3496163"/>
          </a:xfrm>
          <a:prstGeom prst="rect">
            <a:avLst/>
          </a:prstGeom>
        </p:spPr>
      </p:pic>
      <p:grpSp>
        <p:nvGrpSpPr>
          <p:cNvPr id="6" name="Google Shape;3403;p73">
            <a:extLst>
              <a:ext uri="{FF2B5EF4-FFF2-40B4-BE49-F238E27FC236}">
                <a16:creationId xmlns:a16="http://schemas.microsoft.com/office/drawing/2014/main" id="{7E4777FE-981A-9792-AF5A-6DE096952D4A}"/>
              </a:ext>
            </a:extLst>
          </p:cNvPr>
          <p:cNvGrpSpPr/>
          <p:nvPr/>
        </p:nvGrpSpPr>
        <p:grpSpPr>
          <a:xfrm>
            <a:off x="-237021" y="3638881"/>
            <a:ext cx="1872014" cy="1846553"/>
            <a:chOff x="2412725" y="3360525"/>
            <a:chExt cx="364575" cy="434450"/>
          </a:xfrm>
        </p:grpSpPr>
        <p:sp>
          <p:nvSpPr>
            <p:cNvPr id="7" name="Google Shape;3404;p73">
              <a:extLst>
                <a:ext uri="{FF2B5EF4-FFF2-40B4-BE49-F238E27FC236}">
                  <a16:creationId xmlns:a16="http://schemas.microsoft.com/office/drawing/2014/main" id="{48819819-1B32-9BC9-E5B1-8788C09A2158}"/>
                </a:ext>
              </a:extLst>
            </p:cNvPr>
            <p:cNvSpPr/>
            <p:nvPr/>
          </p:nvSpPr>
          <p:spPr>
            <a:xfrm>
              <a:off x="2436675" y="3733275"/>
              <a:ext cx="12700" cy="31025"/>
            </a:xfrm>
            <a:custGeom>
              <a:avLst/>
              <a:gdLst/>
              <a:ahLst/>
              <a:cxnLst/>
              <a:rect l="l" t="t" r="r" b="b"/>
              <a:pathLst>
                <a:path w="508" h="1241" extrusionOk="0">
                  <a:moveTo>
                    <a:pt x="255" y="1"/>
                  </a:moveTo>
                  <a:cubicBezTo>
                    <a:pt x="114" y="1"/>
                    <a:pt x="0" y="115"/>
                    <a:pt x="0" y="256"/>
                  </a:cubicBezTo>
                  <a:lnTo>
                    <a:pt x="0" y="988"/>
                  </a:lnTo>
                  <a:cubicBezTo>
                    <a:pt x="0" y="1127"/>
                    <a:pt x="114" y="1241"/>
                    <a:pt x="255" y="1241"/>
                  </a:cubicBezTo>
                  <a:cubicBezTo>
                    <a:pt x="259" y="1241"/>
                    <a:pt x="262" y="1241"/>
                    <a:pt x="265" y="1241"/>
                  </a:cubicBezTo>
                  <a:cubicBezTo>
                    <a:pt x="401" y="1241"/>
                    <a:pt x="508" y="1126"/>
                    <a:pt x="508" y="991"/>
                  </a:cubicBezTo>
                  <a:lnTo>
                    <a:pt x="508" y="256"/>
                  </a:lnTo>
                  <a:cubicBezTo>
                    <a:pt x="508" y="115"/>
                    <a:pt x="394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05;p73">
              <a:extLst>
                <a:ext uri="{FF2B5EF4-FFF2-40B4-BE49-F238E27FC236}">
                  <a16:creationId xmlns:a16="http://schemas.microsoft.com/office/drawing/2014/main" id="{548A3A83-2C5A-9458-F7F3-AB14AAD5E8DA}"/>
                </a:ext>
              </a:extLst>
            </p:cNvPr>
            <p:cNvSpPr/>
            <p:nvPr/>
          </p:nvSpPr>
          <p:spPr>
            <a:xfrm>
              <a:off x="2461825" y="3742425"/>
              <a:ext cx="42375" cy="12725"/>
            </a:xfrm>
            <a:custGeom>
              <a:avLst/>
              <a:gdLst/>
              <a:ahLst/>
              <a:cxnLst/>
              <a:rect l="l" t="t" r="r" b="b"/>
              <a:pathLst>
                <a:path w="1695" h="509" extrusionOk="0">
                  <a:moveTo>
                    <a:pt x="256" y="1"/>
                  </a:moveTo>
                  <a:cubicBezTo>
                    <a:pt x="118" y="1"/>
                    <a:pt x="1" y="115"/>
                    <a:pt x="1" y="256"/>
                  </a:cubicBezTo>
                  <a:cubicBezTo>
                    <a:pt x="1" y="394"/>
                    <a:pt x="118" y="508"/>
                    <a:pt x="256" y="508"/>
                  </a:cubicBezTo>
                  <a:lnTo>
                    <a:pt x="1439" y="508"/>
                  </a:lnTo>
                  <a:cubicBezTo>
                    <a:pt x="1577" y="508"/>
                    <a:pt x="1694" y="394"/>
                    <a:pt x="1694" y="256"/>
                  </a:cubicBezTo>
                  <a:cubicBezTo>
                    <a:pt x="1694" y="115"/>
                    <a:pt x="157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06;p73">
              <a:extLst>
                <a:ext uri="{FF2B5EF4-FFF2-40B4-BE49-F238E27FC236}">
                  <a16:creationId xmlns:a16="http://schemas.microsoft.com/office/drawing/2014/main" id="{A1C92F38-DF6F-F474-6D38-81C81FBC57FD}"/>
                </a:ext>
              </a:extLst>
            </p:cNvPr>
            <p:cNvSpPr/>
            <p:nvPr/>
          </p:nvSpPr>
          <p:spPr>
            <a:xfrm>
              <a:off x="2521725" y="3742425"/>
              <a:ext cx="42300" cy="12725"/>
            </a:xfrm>
            <a:custGeom>
              <a:avLst/>
              <a:gdLst/>
              <a:ahLst/>
              <a:cxnLst/>
              <a:rect l="l" t="t" r="r" b="b"/>
              <a:pathLst>
                <a:path w="1692" h="509" extrusionOk="0">
                  <a:moveTo>
                    <a:pt x="253" y="1"/>
                  </a:moveTo>
                  <a:cubicBezTo>
                    <a:pt x="115" y="1"/>
                    <a:pt x="1" y="115"/>
                    <a:pt x="1" y="256"/>
                  </a:cubicBezTo>
                  <a:cubicBezTo>
                    <a:pt x="1" y="394"/>
                    <a:pt x="115" y="508"/>
                    <a:pt x="253" y="508"/>
                  </a:cubicBezTo>
                  <a:lnTo>
                    <a:pt x="1439" y="508"/>
                  </a:lnTo>
                  <a:cubicBezTo>
                    <a:pt x="1577" y="508"/>
                    <a:pt x="1691" y="394"/>
                    <a:pt x="1691" y="256"/>
                  </a:cubicBezTo>
                  <a:cubicBezTo>
                    <a:pt x="1691" y="115"/>
                    <a:pt x="157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07;p73">
              <a:extLst>
                <a:ext uri="{FF2B5EF4-FFF2-40B4-BE49-F238E27FC236}">
                  <a16:creationId xmlns:a16="http://schemas.microsoft.com/office/drawing/2014/main" id="{EB6064C4-90E7-1BF1-79C8-506E26B38609}"/>
                </a:ext>
              </a:extLst>
            </p:cNvPr>
            <p:cNvSpPr/>
            <p:nvPr/>
          </p:nvSpPr>
          <p:spPr>
            <a:xfrm>
              <a:off x="2581575" y="3742425"/>
              <a:ext cx="42350" cy="12725"/>
            </a:xfrm>
            <a:custGeom>
              <a:avLst/>
              <a:gdLst/>
              <a:ahLst/>
              <a:cxnLst/>
              <a:rect l="l" t="t" r="r" b="b"/>
              <a:pathLst>
                <a:path w="1694" h="509" extrusionOk="0">
                  <a:moveTo>
                    <a:pt x="255" y="1"/>
                  </a:moveTo>
                  <a:cubicBezTo>
                    <a:pt x="117" y="1"/>
                    <a:pt x="0" y="115"/>
                    <a:pt x="0" y="256"/>
                  </a:cubicBezTo>
                  <a:cubicBezTo>
                    <a:pt x="0" y="394"/>
                    <a:pt x="117" y="508"/>
                    <a:pt x="255" y="508"/>
                  </a:cubicBezTo>
                  <a:lnTo>
                    <a:pt x="1438" y="508"/>
                  </a:lnTo>
                  <a:cubicBezTo>
                    <a:pt x="1577" y="508"/>
                    <a:pt x="1693" y="394"/>
                    <a:pt x="1693" y="256"/>
                  </a:cubicBezTo>
                  <a:cubicBezTo>
                    <a:pt x="1693" y="115"/>
                    <a:pt x="1577" y="1"/>
                    <a:pt x="1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08;p73">
              <a:extLst>
                <a:ext uri="{FF2B5EF4-FFF2-40B4-BE49-F238E27FC236}">
                  <a16:creationId xmlns:a16="http://schemas.microsoft.com/office/drawing/2014/main" id="{02C83CF2-3715-F183-05F3-F60BA56D7B27}"/>
                </a:ext>
              </a:extLst>
            </p:cNvPr>
            <p:cNvSpPr/>
            <p:nvPr/>
          </p:nvSpPr>
          <p:spPr>
            <a:xfrm>
              <a:off x="2641400" y="3742425"/>
              <a:ext cx="42350" cy="12725"/>
            </a:xfrm>
            <a:custGeom>
              <a:avLst/>
              <a:gdLst/>
              <a:ahLst/>
              <a:cxnLst/>
              <a:rect l="l" t="t" r="r" b="b"/>
              <a:pathLst>
                <a:path w="1694" h="509" extrusionOk="0">
                  <a:moveTo>
                    <a:pt x="256" y="1"/>
                  </a:moveTo>
                  <a:cubicBezTo>
                    <a:pt x="117" y="1"/>
                    <a:pt x="0" y="115"/>
                    <a:pt x="0" y="256"/>
                  </a:cubicBezTo>
                  <a:cubicBezTo>
                    <a:pt x="0" y="394"/>
                    <a:pt x="117" y="508"/>
                    <a:pt x="256" y="508"/>
                  </a:cubicBezTo>
                  <a:lnTo>
                    <a:pt x="1439" y="508"/>
                  </a:lnTo>
                  <a:cubicBezTo>
                    <a:pt x="1580" y="508"/>
                    <a:pt x="1694" y="394"/>
                    <a:pt x="1694" y="256"/>
                  </a:cubicBezTo>
                  <a:cubicBezTo>
                    <a:pt x="1694" y="115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09;p73">
              <a:extLst>
                <a:ext uri="{FF2B5EF4-FFF2-40B4-BE49-F238E27FC236}">
                  <a16:creationId xmlns:a16="http://schemas.microsoft.com/office/drawing/2014/main" id="{A0D142F2-207B-5C2E-B3BA-9579952CB3BB}"/>
                </a:ext>
              </a:extLst>
            </p:cNvPr>
            <p:cNvSpPr/>
            <p:nvPr/>
          </p:nvSpPr>
          <p:spPr>
            <a:xfrm>
              <a:off x="2436675" y="3391125"/>
              <a:ext cx="12700" cy="31075"/>
            </a:xfrm>
            <a:custGeom>
              <a:avLst/>
              <a:gdLst/>
              <a:ahLst/>
              <a:cxnLst/>
              <a:rect l="l" t="t" r="r" b="b"/>
              <a:pathLst>
                <a:path w="508" h="1243" extrusionOk="0">
                  <a:moveTo>
                    <a:pt x="255" y="0"/>
                  </a:moveTo>
                  <a:cubicBezTo>
                    <a:pt x="114" y="0"/>
                    <a:pt x="0" y="111"/>
                    <a:pt x="0" y="255"/>
                  </a:cubicBezTo>
                  <a:lnTo>
                    <a:pt x="0" y="988"/>
                  </a:lnTo>
                  <a:cubicBezTo>
                    <a:pt x="0" y="1126"/>
                    <a:pt x="114" y="1243"/>
                    <a:pt x="255" y="1243"/>
                  </a:cubicBezTo>
                  <a:cubicBezTo>
                    <a:pt x="394" y="1243"/>
                    <a:pt x="508" y="1126"/>
                    <a:pt x="508" y="988"/>
                  </a:cubicBezTo>
                  <a:lnTo>
                    <a:pt x="508" y="255"/>
                  </a:lnTo>
                  <a:cubicBezTo>
                    <a:pt x="508" y="117"/>
                    <a:pt x="394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10;p73">
              <a:extLst>
                <a:ext uri="{FF2B5EF4-FFF2-40B4-BE49-F238E27FC236}">
                  <a16:creationId xmlns:a16="http://schemas.microsoft.com/office/drawing/2014/main" id="{907EEA25-7B81-8B45-2589-CF18E88F95FF}"/>
                </a:ext>
              </a:extLst>
            </p:cNvPr>
            <p:cNvSpPr/>
            <p:nvPr/>
          </p:nvSpPr>
          <p:spPr>
            <a:xfrm>
              <a:off x="2461900" y="3400275"/>
              <a:ext cx="42350" cy="12775"/>
            </a:xfrm>
            <a:custGeom>
              <a:avLst/>
              <a:gdLst/>
              <a:ahLst/>
              <a:cxnLst/>
              <a:rect l="l" t="t" r="r" b="b"/>
              <a:pathLst>
                <a:path w="1694" h="511" extrusionOk="0">
                  <a:moveTo>
                    <a:pt x="256" y="0"/>
                  </a:moveTo>
                  <a:cubicBezTo>
                    <a:pt x="117" y="0"/>
                    <a:pt x="1" y="117"/>
                    <a:pt x="1" y="255"/>
                  </a:cubicBezTo>
                  <a:cubicBezTo>
                    <a:pt x="1" y="394"/>
                    <a:pt x="117" y="510"/>
                    <a:pt x="256" y="510"/>
                  </a:cubicBezTo>
                  <a:lnTo>
                    <a:pt x="1439" y="510"/>
                  </a:lnTo>
                  <a:cubicBezTo>
                    <a:pt x="1580" y="510"/>
                    <a:pt x="1694" y="394"/>
                    <a:pt x="1694" y="255"/>
                  </a:cubicBezTo>
                  <a:cubicBezTo>
                    <a:pt x="1694" y="117"/>
                    <a:pt x="1580" y="0"/>
                    <a:pt x="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11;p73">
              <a:extLst>
                <a:ext uri="{FF2B5EF4-FFF2-40B4-BE49-F238E27FC236}">
                  <a16:creationId xmlns:a16="http://schemas.microsoft.com/office/drawing/2014/main" id="{77B3362A-B369-64F6-F0E4-A86A931A40BB}"/>
                </a:ext>
              </a:extLst>
            </p:cNvPr>
            <p:cNvSpPr/>
            <p:nvPr/>
          </p:nvSpPr>
          <p:spPr>
            <a:xfrm>
              <a:off x="2521800" y="3400275"/>
              <a:ext cx="42350" cy="12775"/>
            </a:xfrm>
            <a:custGeom>
              <a:avLst/>
              <a:gdLst/>
              <a:ahLst/>
              <a:cxnLst/>
              <a:rect l="l" t="t" r="r" b="b"/>
              <a:pathLst>
                <a:path w="1694" h="511" extrusionOk="0">
                  <a:moveTo>
                    <a:pt x="253" y="0"/>
                  </a:moveTo>
                  <a:cubicBezTo>
                    <a:pt x="115" y="0"/>
                    <a:pt x="1" y="117"/>
                    <a:pt x="1" y="255"/>
                  </a:cubicBezTo>
                  <a:cubicBezTo>
                    <a:pt x="1" y="394"/>
                    <a:pt x="115" y="510"/>
                    <a:pt x="253" y="510"/>
                  </a:cubicBezTo>
                  <a:lnTo>
                    <a:pt x="1439" y="510"/>
                  </a:lnTo>
                  <a:cubicBezTo>
                    <a:pt x="1577" y="510"/>
                    <a:pt x="1694" y="394"/>
                    <a:pt x="1694" y="255"/>
                  </a:cubicBezTo>
                  <a:cubicBezTo>
                    <a:pt x="1694" y="117"/>
                    <a:pt x="1577" y="0"/>
                    <a:pt x="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12;p73">
              <a:extLst>
                <a:ext uri="{FF2B5EF4-FFF2-40B4-BE49-F238E27FC236}">
                  <a16:creationId xmlns:a16="http://schemas.microsoft.com/office/drawing/2014/main" id="{BE54398F-2586-E45B-4E41-C5F311CCFFED}"/>
                </a:ext>
              </a:extLst>
            </p:cNvPr>
            <p:cNvSpPr/>
            <p:nvPr/>
          </p:nvSpPr>
          <p:spPr>
            <a:xfrm>
              <a:off x="2581625" y="3400275"/>
              <a:ext cx="42375" cy="12775"/>
            </a:xfrm>
            <a:custGeom>
              <a:avLst/>
              <a:gdLst/>
              <a:ahLst/>
              <a:cxnLst/>
              <a:rect l="l" t="t" r="r" b="b"/>
              <a:pathLst>
                <a:path w="1695" h="511" extrusionOk="0">
                  <a:moveTo>
                    <a:pt x="256" y="0"/>
                  </a:moveTo>
                  <a:cubicBezTo>
                    <a:pt x="118" y="0"/>
                    <a:pt x="1" y="117"/>
                    <a:pt x="1" y="255"/>
                  </a:cubicBezTo>
                  <a:cubicBezTo>
                    <a:pt x="1" y="394"/>
                    <a:pt x="118" y="510"/>
                    <a:pt x="256" y="510"/>
                  </a:cubicBezTo>
                  <a:lnTo>
                    <a:pt x="1439" y="510"/>
                  </a:lnTo>
                  <a:cubicBezTo>
                    <a:pt x="1580" y="510"/>
                    <a:pt x="1694" y="394"/>
                    <a:pt x="1694" y="255"/>
                  </a:cubicBezTo>
                  <a:cubicBezTo>
                    <a:pt x="1694" y="117"/>
                    <a:pt x="1580" y="0"/>
                    <a:pt x="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13;p73">
              <a:extLst>
                <a:ext uri="{FF2B5EF4-FFF2-40B4-BE49-F238E27FC236}">
                  <a16:creationId xmlns:a16="http://schemas.microsoft.com/office/drawing/2014/main" id="{E000AAEB-6D78-A4DB-CE7F-01ADADED1DE2}"/>
                </a:ext>
              </a:extLst>
            </p:cNvPr>
            <p:cNvSpPr/>
            <p:nvPr/>
          </p:nvSpPr>
          <p:spPr>
            <a:xfrm>
              <a:off x="2641475" y="3400275"/>
              <a:ext cx="42275" cy="12775"/>
            </a:xfrm>
            <a:custGeom>
              <a:avLst/>
              <a:gdLst/>
              <a:ahLst/>
              <a:cxnLst/>
              <a:rect l="l" t="t" r="r" b="b"/>
              <a:pathLst>
                <a:path w="1691" h="511" extrusionOk="0">
                  <a:moveTo>
                    <a:pt x="253" y="0"/>
                  </a:moveTo>
                  <a:cubicBezTo>
                    <a:pt x="114" y="0"/>
                    <a:pt x="0" y="117"/>
                    <a:pt x="0" y="255"/>
                  </a:cubicBezTo>
                  <a:cubicBezTo>
                    <a:pt x="0" y="394"/>
                    <a:pt x="114" y="510"/>
                    <a:pt x="253" y="510"/>
                  </a:cubicBezTo>
                  <a:lnTo>
                    <a:pt x="1438" y="510"/>
                  </a:lnTo>
                  <a:cubicBezTo>
                    <a:pt x="1577" y="510"/>
                    <a:pt x="1691" y="394"/>
                    <a:pt x="1691" y="255"/>
                  </a:cubicBezTo>
                  <a:cubicBezTo>
                    <a:pt x="1691" y="117"/>
                    <a:pt x="1577" y="0"/>
                    <a:pt x="14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14;p73">
              <a:extLst>
                <a:ext uri="{FF2B5EF4-FFF2-40B4-BE49-F238E27FC236}">
                  <a16:creationId xmlns:a16="http://schemas.microsoft.com/office/drawing/2014/main" id="{A188E5AB-C059-52C7-7C00-8F776DAB785D}"/>
                </a:ext>
              </a:extLst>
            </p:cNvPr>
            <p:cNvSpPr/>
            <p:nvPr/>
          </p:nvSpPr>
          <p:spPr>
            <a:xfrm>
              <a:off x="2436675" y="3505150"/>
              <a:ext cx="12700" cy="31100"/>
            </a:xfrm>
            <a:custGeom>
              <a:avLst/>
              <a:gdLst/>
              <a:ahLst/>
              <a:cxnLst/>
              <a:rect l="l" t="t" r="r" b="b"/>
              <a:pathLst>
                <a:path w="508" h="1244" extrusionOk="0">
                  <a:moveTo>
                    <a:pt x="255" y="0"/>
                  </a:moveTo>
                  <a:cubicBezTo>
                    <a:pt x="114" y="0"/>
                    <a:pt x="0" y="117"/>
                    <a:pt x="0" y="255"/>
                  </a:cubicBezTo>
                  <a:lnTo>
                    <a:pt x="0" y="988"/>
                  </a:lnTo>
                  <a:cubicBezTo>
                    <a:pt x="0" y="1126"/>
                    <a:pt x="114" y="1243"/>
                    <a:pt x="255" y="1243"/>
                  </a:cubicBezTo>
                  <a:cubicBezTo>
                    <a:pt x="396" y="1243"/>
                    <a:pt x="508" y="1132"/>
                    <a:pt x="508" y="988"/>
                  </a:cubicBezTo>
                  <a:lnTo>
                    <a:pt x="508" y="255"/>
                  </a:lnTo>
                  <a:cubicBezTo>
                    <a:pt x="508" y="117"/>
                    <a:pt x="394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15;p73">
              <a:extLst>
                <a:ext uri="{FF2B5EF4-FFF2-40B4-BE49-F238E27FC236}">
                  <a16:creationId xmlns:a16="http://schemas.microsoft.com/office/drawing/2014/main" id="{1DD7D058-002D-D3AD-1129-088DB27272BB}"/>
                </a:ext>
              </a:extLst>
            </p:cNvPr>
            <p:cNvSpPr/>
            <p:nvPr/>
          </p:nvSpPr>
          <p:spPr>
            <a:xfrm>
              <a:off x="2461900" y="3514300"/>
              <a:ext cx="42350" cy="12775"/>
            </a:xfrm>
            <a:custGeom>
              <a:avLst/>
              <a:gdLst/>
              <a:ahLst/>
              <a:cxnLst/>
              <a:rect l="l" t="t" r="r" b="b"/>
              <a:pathLst>
                <a:path w="1694" h="511" extrusionOk="0">
                  <a:moveTo>
                    <a:pt x="256" y="1"/>
                  </a:moveTo>
                  <a:cubicBezTo>
                    <a:pt x="117" y="1"/>
                    <a:pt x="1" y="117"/>
                    <a:pt x="1" y="256"/>
                  </a:cubicBezTo>
                  <a:cubicBezTo>
                    <a:pt x="1" y="394"/>
                    <a:pt x="115" y="511"/>
                    <a:pt x="256" y="511"/>
                  </a:cubicBezTo>
                  <a:lnTo>
                    <a:pt x="1439" y="511"/>
                  </a:lnTo>
                  <a:cubicBezTo>
                    <a:pt x="1580" y="511"/>
                    <a:pt x="1694" y="394"/>
                    <a:pt x="1694" y="256"/>
                  </a:cubicBezTo>
                  <a:cubicBezTo>
                    <a:pt x="1694" y="117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6;p73">
              <a:extLst>
                <a:ext uri="{FF2B5EF4-FFF2-40B4-BE49-F238E27FC236}">
                  <a16:creationId xmlns:a16="http://schemas.microsoft.com/office/drawing/2014/main" id="{E66F2B60-4C5F-35C6-B473-15FF2081917B}"/>
                </a:ext>
              </a:extLst>
            </p:cNvPr>
            <p:cNvSpPr/>
            <p:nvPr/>
          </p:nvSpPr>
          <p:spPr>
            <a:xfrm>
              <a:off x="2521800" y="3514300"/>
              <a:ext cx="42350" cy="12775"/>
            </a:xfrm>
            <a:custGeom>
              <a:avLst/>
              <a:gdLst/>
              <a:ahLst/>
              <a:cxnLst/>
              <a:rect l="l" t="t" r="r" b="b"/>
              <a:pathLst>
                <a:path w="1694" h="511" extrusionOk="0">
                  <a:moveTo>
                    <a:pt x="253" y="1"/>
                  </a:moveTo>
                  <a:cubicBezTo>
                    <a:pt x="115" y="1"/>
                    <a:pt x="1" y="117"/>
                    <a:pt x="1" y="256"/>
                  </a:cubicBezTo>
                  <a:cubicBezTo>
                    <a:pt x="1" y="394"/>
                    <a:pt x="112" y="511"/>
                    <a:pt x="253" y="511"/>
                  </a:cubicBezTo>
                  <a:lnTo>
                    <a:pt x="1439" y="511"/>
                  </a:lnTo>
                  <a:cubicBezTo>
                    <a:pt x="1577" y="511"/>
                    <a:pt x="1694" y="394"/>
                    <a:pt x="1694" y="256"/>
                  </a:cubicBezTo>
                  <a:cubicBezTo>
                    <a:pt x="1694" y="117"/>
                    <a:pt x="157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17;p73">
              <a:extLst>
                <a:ext uri="{FF2B5EF4-FFF2-40B4-BE49-F238E27FC236}">
                  <a16:creationId xmlns:a16="http://schemas.microsoft.com/office/drawing/2014/main" id="{B045FB5C-A612-B665-DF71-AEA05A2C9DE8}"/>
                </a:ext>
              </a:extLst>
            </p:cNvPr>
            <p:cNvSpPr/>
            <p:nvPr/>
          </p:nvSpPr>
          <p:spPr>
            <a:xfrm>
              <a:off x="2581625" y="3514300"/>
              <a:ext cx="42375" cy="12775"/>
            </a:xfrm>
            <a:custGeom>
              <a:avLst/>
              <a:gdLst/>
              <a:ahLst/>
              <a:cxnLst/>
              <a:rect l="l" t="t" r="r" b="b"/>
              <a:pathLst>
                <a:path w="1695" h="511" extrusionOk="0">
                  <a:moveTo>
                    <a:pt x="256" y="1"/>
                  </a:moveTo>
                  <a:cubicBezTo>
                    <a:pt x="118" y="1"/>
                    <a:pt x="1" y="117"/>
                    <a:pt x="1" y="256"/>
                  </a:cubicBezTo>
                  <a:cubicBezTo>
                    <a:pt x="1" y="394"/>
                    <a:pt x="115" y="511"/>
                    <a:pt x="256" y="511"/>
                  </a:cubicBezTo>
                  <a:lnTo>
                    <a:pt x="1439" y="511"/>
                  </a:lnTo>
                  <a:cubicBezTo>
                    <a:pt x="1580" y="511"/>
                    <a:pt x="1694" y="394"/>
                    <a:pt x="1694" y="256"/>
                  </a:cubicBezTo>
                  <a:cubicBezTo>
                    <a:pt x="1694" y="117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18;p73">
              <a:extLst>
                <a:ext uri="{FF2B5EF4-FFF2-40B4-BE49-F238E27FC236}">
                  <a16:creationId xmlns:a16="http://schemas.microsoft.com/office/drawing/2014/main" id="{69BBA93C-2D0A-5FD7-D023-7B3753762AA6}"/>
                </a:ext>
              </a:extLst>
            </p:cNvPr>
            <p:cNvSpPr/>
            <p:nvPr/>
          </p:nvSpPr>
          <p:spPr>
            <a:xfrm>
              <a:off x="2641475" y="3514300"/>
              <a:ext cx="42275" cy="12775"/>
            </a:xfrm>
            <a:custGeom>
              <a:avLst/>
              <a:gdLst/>
              <a:ahLst/>
              <a:cxnLst/>
              <a:rect l="l" t="t" r="r" b="b"/>
              <a:pathLst>
                <a:path w="1691" h="511" extrusionOk="0">
                  <a:moveTo>
                    <a:pt x="253" y="1"/>
                  </a:moveTo>
                  <a:cubicBezTo>
                    <a:pt x="114" y="1"/>
                    <a:pt x="0" y="117"/>
                    <a:pt x="0" y="256"/>
                  </a:cubicBezTo>
                  <a:cubicBezTo>
                    <a:pt x="0" y="394"/>
                    <a:pt x="114" y="511"/>
                    <a:pt x="253" y="511"/>
                  </a:cubicBezTo>
                  <a:lnTo>
                    <a:pt x="1438" y="511"/>
                  </a:lnTo>
                  <a:cubicBezTo>
                    <a:pt x="1577" y="511"/>
                    <a:pt x="1691" y="394"/>
                    <a:pt x="1691" y="256"/>
                  </a:cubicBezTo>
                  <a:cubicBezTo>
                    <a:pt x="1691" y="117"/>
                    <a:pt x="1577" y="1"/>
                    <a:pt x="1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419;p73">
              <a:extLst>
                <a:ext uri="{FF2B5EF4-FFF2-40B4-BE49-F238E27FC236}">
                  <a16:creationId xmlns:a16="http://schemas.microsoft.com/office/drawing/2014/main" id="{1D8C1C7C-3D44-2FDD-8C88-A4FB59A4D8BD}"/>
                </a:ext>
              </a:extLst>
            </p:cNvPr>
            <p:cNvSpPr/>
            <p:nvPr/>
          </p:nvSpPr>
          <p:spPr>
            <a:xfrm>
              <a:off x="2436675" y="3619250"/>
              <a:ext cx="12700" cy="31025"/>
            </a:xfrm>
            <a:custGeom>
              <a:avLst/>
              <a:gdLst/>
              <a:ahLst/>
              <a:cxnLst/>
              <a:rect l="l" t="t" r="r" b="b"/>
              <a:pathLst>
                <a:path w="508" h="1241" extrusionOk="0">
                  <a:moveTo>
                    <a:pt x="255" y="0"/>
                  </a:moveTo>
                  <a:cubicBezTo>
                    <a:pt x="114" y="0"/>
                    <a:pt x="0" y="114"/>
                    <a:pt x="0" y="253"/>
                  </a:cubicBezTo>
                  <a:lnTo>
                    <a:pt x="0" y="985"/>
                  </a:lnTo>
                  <a:cubicBezTo>
                    <a:pt x="0" y="1126"/>
                    <a:pt x="114" y="1240"/>
                    <a:pt x="255" y="1240"/>
                  </a:cubicBezTo>
                  <a:cubicBezTo>
                    <a:pt x="396" y="1240"/>
                    <a:pt x="508" y="1129"/>
                    <a:pt x="508" y="985"/>
                  </a:cubicBezTo>
                  <a:lnTo>
                    <a:pt x="508" y="253"/>
                  </a:lnTo>
                  <a:cubicBezTo>
                    <a:pt x="508" y="114"/>
                    <a:pt x="394" y="0"/>
                    <a:pt x="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20;p73">
              <a:extLst>
                <a:ext uri="{FF2B5EF4-FFF2-40B4-BE49-F238E27FC236}">
                  <a16:creationId xmlns:a16="http://schemas.microsoft.com/office/drawing/2014/main" id="{C5108FFE-361A-46C9-02BC-035CF8CBFE29}"/>
                </a:ext>
              </a:extLst>
            </p:cNvPr>
            <p:cNvSpPr/>
            <p:nvPr/>
          </p:nvSpPr>
          <p:spPr>
            <a:xfrm>
              <a:off x="2461900" y="3628400"/>
              <a:ext cx="42350" cy="12725"/>
            </a:xfrm>
            <a:custGeom>
              <a:avLst/>
              <a:gdLst/>
              <a:ahLst/>
              <a:cxnLst/>
              <a:rect l="l" t="t" r="r" b="b"/>
              <a:pathLst>
                <a:path w="1694" h="509" extrusionOk="0">
                  <a:moveTo>
                    <a:pt x="256" y="1"/>
                  </a:moveTo>
                  <a:cubicBezTo>
                    <a:pt x="117" y="1"/>
                    <a:pt x="1" y="115"/>
                    <a:pt x="1" y="253"/>
                  </a:cubicBezTo>
                  <a:cubicBezTo>
                    <a:pt x="1" y="397"/>
                    <a:pt x="115" y="508"/>
                    <a:pt x="256" y="508"/>
                  </a:cubicBezTo>
                  <a:lnTo>
                    <a:pt x="1439" y="508"/>
                  </a:lnTo>
                  <a:cubicBezTo>
                    <a:pt x="1580" y="508"/>
                    <a:pt x="1694" y="394"/>
                    <a:pt x="1694" y="253"/>
                  </a:cubicBezTo>
                  <a:cubicBezTo>
                    <a:pt x="1694" y="115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21;p73">
              <a:extLst>
                <a:ext uri="{FF2B5EF4-FFF2-40B4-BE49-F238E27FC236}">
                  <a16:creationId xmlns:a16="http://schemas.microsoft.com/office/drawing/2014/main" id="{2496A3A7-6537-C90D-E3EC-8BDA4EC1AB1E}"/>
                </a:ext>
              </a:extLst>
            </p:cNvPr>
            <p:cNvSpPr/>
            <p:nvPr/>
          </p:nvSpPr>
          <p:spPr>
            <a:xfrm>
              <a:off x="2521800" y="3628400"/>
              <a:ext cx="42350" cy="12725"/>
            </a:xfrm>
            <a:custGeom>
              <a:avLst/>
              <a:gdLst/>
              <a:ahLst/>
              <a:cxnLst/>
              <a:rect l="l" t="t" r="r" b="b"/>
              <a:pathLst>
                <a:path w="1694" h="509" extrusionOk="0">
                  <a:moveTo>
                    <a:pt x="253" y="1"/>
                  </a:moveTo>
                  <a:cubicBezTo>
                    <a:pt x="115" y="1"/>
                    <a:pt x="1" y="115"/>
                    <a:pt x="1" y="253"/>
                  </a:cubicBezTo>
                  <a:cubicBezTo>
                    <a:pt x="1" y="397"/>
                    <a:pt x="112" y="508"/>
                    <a:pt x="253" y="508"/>
                  </a:cubicBezTo>
                  <a:lnTo>
                    <a:pt x="1439" y="508"/>
                  </a:lnTo>
                  <a:cubicBezTo>
                    <a:pt x="1577" y="508"/>
                    <a:pt x="1694" y="394"/>
                    <a:pt x="1694" y="253"/>
                  </a:cubicBezTo>
                  <a:cubicBezTo>
                    <a:pt x="1694" y="115"/>
                    <a:pt x="157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422;p73">
              <a:extLst>
                <a:ext uri="{FF2B5EF4-FFF2-40B4-BE49-F238E27FC236}">
                  <a16:creationId xmlns:a16="http://schemas.microsoft.com/office/drawing/2014/main" id="{327B3A94-8243-267F-188A-EBAE3513E9ED}"/>
                </a:ext>
              </a:extLst>
            </p:cNvPr>
            <p:cNvSpPr/>
            <p:nvPr/>
          </p:nvSpPr>
          <p:spPr>
            <a:xfrm>
              <a:off x="2581625" y="3628400"/>
              <a:ext cx="42375" cy="12725"/>
            </a:xfrm>
            <a:custGeom>
              <a:avLst/>
              <a:gdLst/>
              <a:ahLst/>
              <a:cxnLst/>
              <a:rect l="l" t="t" r="r" b="b"/>
              <a:pathLst>
                <a:path w="1695" h="509" extrusionOk="0">
                  <a:moveTo>
                    <a:pt x="256" y="1"/>
                  </a:moveTo>
                  <a:cubicBezTo>
                    <a:pt x="118" y="1"/>
                    <a:pt x="1" y="115"/>
                    <a:pt x="1" y="253"/>
                  </a:cubicBezTo>
                  <a:cubicBezTo>
                    <a:pt x="1" y="397"/>
                    <a:pt x="115" y="508"/>
                    <a:pt x="256" y="508"/>
                  </a:cubicBezTo>
                  <a:lnTo>
                    <a:pt x="1439" y="508"/>
                  </a:lnTo>
                  <a:cubicBezTo>
                    <a:pt x="1580" y="508"/>
                    <a:pt x="1694" y="394"/>
                    <a:pt x="1694" y="253"/>
                  </a:cubicBezTo>
                  <a:cubicBezTo>
                    <a:pt x="1694" y="115"/>
                    <a:pt x="1580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423;p73">
              <a:extLst>
                <a:ext uri="{FF2B5EF4-FFF2-40B4-BE49-F238E27FC236}">
                  <a16:creationId xmlns:a16="http://schemas.microsoft.com/office/drawing/2014/main" id="{51CC4D90-C3D3-B983-4636-3A392DE4DA87}"/>
                </a:ext>
              </a:extLst>
            </p:cNvPr>
            <p:cNvSpPr/>
            <p:nvPr/>
          </p:nvSpPr>
          <p:spPr>
            <a:xfrm>
              <a:off x="2671800" y="3598625"/>
              <a:ext cx="66775" cy="87800"/>
            </a:xfrm>
            <a:custGeom>
              <a:avLst/>
              <a:gdLst/>
              <a:ahLst/>
              <a:cxnLst/>
              <a:rect l="l" t="t" r="r" b="b"/>
              <a:pathLst>
                <a:path w="2671" h="3512" extrusionOk="0">
                  <a:moveTo>
                    <a:pt x="1330" y="513"/>
                  </a:moveTo>
                  <a:cubicBezTo>
                    <a:pt x="1498" y="513"/>
                    <a:pt x="1639" y="652"/>
                    <a:pt x="1639" y="820"/>
                  </a:cubicBezTo>
                  <a:lnTo>
                    <a:pt x="1639" y="1289"/>
                  </a:lnTo>
                  <a:lnTo>
                    <a:pt x="1018" y="1289"/>
                  </a:lnTo>
                  <a:lnTo>
                    <a:pt x="1020" y="820"/>
                  </a:lnTo>
                  <a:cubicBezTo>
                    <a:pt x="1020" y="652"/>
                    <a:pt x="1159" y="513"/>
                    <a:pt x="1330" y="513"/>
                  </a:cubicBezTo>
                  <a:close/>
                  <a:moveTo>
                    <a:pt x="2160" y="1794"/>
                  </a:moveTo>
                  <a:lnTo>
                    <a:pt x="2160" y="3004"/>
                  </a:lnTo>
                  <a:lnTo>
                    <a:pt x="505" y="3004"/>
                  </a:lnTo>
                  <a:lnTo>
                    <a:pt x="505" y="1794"/>
                  </a:lnTo>
                  <a:close/>
                  <a:moveTo>
                    <a:pt x="1332" y="0"/>
                  </a:moveTo>
                  <a:cubicBezTo>
                    <a:pt x="882" y="0"/>
                    <a:pt x="516" y="367"/>
                    <a:pt x="516" y="817"/>
                  </a:cubicBezTo>
                  <a:lnTo>
                    <a:pt x="516" y="1287"/>
                  </a:lnTo>
                  <a:lnTo>
                    <a:pt x="394" y="1287"/>
                  </a:lnTo>
                  <a:cubicBezTo>
                    <a:pt x="176" y="1287"/>
                    <a:pt x="0" y="1463"/>
                    <a:pt x="0" y="1680"/>
                  </a:cubicBezTo>
                  <a:lnTo>
                    <a:pt x="0" y="3118"/>
                  </a:lnTo>
                  <a:cubicBezTo>
                    <a:pt x="0" y="3335"/>
                    <a:pt x="176" y="3512"/>
                    <a:pt x="394" y="3512"/>
                  </a:cubicBezTo>
                  <a:lnTo>
                    <a:pt x="2277" y="3512"/>
                  </a:lnTo>
                  <a:cubicBezTo>
                    <a:pt x="2494" y="3512"/>
                    <a:pt x="2670" y="3335"/>
                    <a:pt x="2670" y="3118"/>
                  </a:cubicBezTo>
                  <a:lnTo>
                    <a:pt x="2670" y="1680"/>
                  </a:lnTo>
                  <a:cubicBezTo>
                    <a:pt x="2670" y="1463"/>
                    <a:pt x="2494" y="1287"/>
                    <a:pt x="2277" y="1287"/>
                  </a:cubicBezTo>
                  <a:lnTo>
                    <a:pt x="2155" y="1287"/>
                  </a:lnTo>
                  <a:lnTo>
                    <a:pt x="2155" y="817"/>
                  </a:lnTo>
                  <a:cubicBezTo>
                    <a:pt x="2152" y="369"/>
                    <a:pt x="1783" y="0"/>
                    <a:pt x="1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424;p73">
              <a:extLst>
                <a:ext uri="{FF2B5EF4-FFF2-40B4-BE49-F238E27FC236}">
                  <a16:creationId xmlns:a16="http://schemas.microsoft.com/office/drawing/2014/main" id="{8BA64BF1-4F55-C713-0F95-ACCE5CB05007}"/>
                </a:ext>
              </a:extLst>
            </p:cNvPr>
            <p:cNvSpPr/>
            <p:nvPr/>
          </p:nvSpPr>
          <p:spPr>
            <a:xfrm>
              <a:off x="2412725" y="3360525"/>
              <a:ext cx="364575" cy="434450"/>
            </a:xfrm>
            <a:custGeom>
              <a:avLst/>
              <a:gdLst/>
              <a:ahLst/>
              <a:cxnLst/>
              <a:rect l="l" t="t" r="r" b="b"/>
              <a:pathLst>
                <a:path w="14583" h="17378" extrusionOk="0">
                  <a:moveTo>
                    <a:pt x="10496" y="3682"/>
                  </a:moveTo>
                  <a:lnTo>
                    <a:pt x="10496" y="4570"/>
                  </a:lnTo>
                  <a:lnTo>
                    <a:pt x="1303" y="4570"/>
                  </a:lnTo>
                  <a:lnTo>
                    <a:pt x="1303" y="3682"/>
                  </a:lnTo>
                  <a:close/>
                  <a:moveTo>
                    <a:pt x="11272" y="5074"/>
                  </a:moveTo>
                  <a:cubicBezTo>
                    <a:pt x="11283" y="5074"/>
                    <a:pt x="11288" y="5080"/>
                    <a:pt x="11288" y="5091"/>
                  </a:cubicBezTo>
                  <a:lnTo>
                    <a:pt x="11288" y="7720"/>
                  </a:lnTo>
                  <a:cubicBezTo>
                    <a:pt x="11288" y="7731"/>
                    <a:pt x="11283" y="7736"/>
                    <a:pt x="11272" y="7736"/>
                  </a:cubicBezTo>
                  <a:lnTo>
                    <a:pt x="530" y="7736"/>
                  </a:lnTo>
                  <a:cubicBezTo>
                    <a:pt x="521" y="7736"/>
                    <a:pt x="513" y="7731"/>
                    <a:pt x="513" y="7720"/>
                  </a:cubicBezTo>
                  <a:lnTo>
                    <a:pt x="513" y="5091"/>
                  </a:lnTo>
                  <a:cubicBezTo>
                    <a:pt x="513" y="5080"/>
                    <a:pt x="521" y="5074"/>
                    <a:pt x="530" y="5074"/>
                  </a:cubicBezTo>
                  <a:close/>
                  <a:moveTo>
                    <a:pt x="10496" y="8246"/>
                  </a:moveTo>
                  <a:lnTo>
                    <a:pt x="10496" y="8659"/>
                  </a:lnTo>
                  <a:lnTo>
                    <a:pt x="9251" y="8659"/>
                  </a:lnTo>
                  <a:cubicBezTo>
                    <a:pt x="9006" y="8659"/>
                    <a:pt x="8806" y="8860"/>
                    <a:pt x="8806" y="9104"/>
                  </a:cubicBezTo>
                  <a:lnTo>
                    <a:pt x="8806" y="9134"/>
                  </a:lnTo>
                  <a:lnTo>
                    <a:pt x="1303" y="9134"/>
                  </a:lnTo>
                  <a:lnTo>
                    <a:pt x="1303" y="8246"/>
                  </a:lnTo>
                  <a:close/>
                  <a:moveTo>
                    <a:pt x="8811" y="9638"/>
                  </a:moveTo>
                  <a:lnTo>
                    <a:pt x="8811" y="12298"/>
                  </a:lnTo>
                  <a:lnTo>
                    <a:pt x="530" y="12298"/>
                  </a:lnTo>
                  <a:cubicBezTo>
                    <a:pt x="521" y="12298"/>
                    <a:pt x="513" y="12292"/>
                    <a:pt x="513" y="12284"/>
                  </a:cubicBezTo>
                  <a:lnTo>
                    <a:pt x="513" y="9657"/>
                  </a:lnTo>
                  <a:cubicBezTo>
                    <a:pt x="513" y="9647"/>
                    <a:pt x="521" y="9638"/>
                    <a:pt x="530" y="9638"/>
                  </a:cubicBezTo>
                  <a:close/>
                  <a:moveTo>
                    <a:pt x="8865" y="12808"/>
                  </a:moveTo>
                  <a:cubicBezTo>
                    <a:pt x="8895" y="12862"/>
                    <a:pt x="8936" y="12908"/>
                    <a:pt x="8990" y="12946"/>
                  </a:cubicBezTo>
                  <a:lnTo>
                    <a:pt x="10013" y="13692"/>
                  </a:lnTo>
                  <a:lnTo>
                    <a:pt x="1303" y="13692"/>
                  </a:lnTo>
                  <a:lnTo>
                    <a:pt x="1303" y="12808"/>
                  </a:lnTo>
                  <a:close/>
                  <a:moveTo>
                    <a:pt x="527" y="0"/>
                  </a:moveTo>
                  <a:cubicBezTo>
                    <a:pt x="239" y="0"/>
                    <a:pt x="0" y="234"/>
                    <a:pt x="0" y="527"/>
                  </a:cubicBezTo>
                  <a:lnTo>
                    <a:pt x="0" y="3153"/>
                  </a:lnTo>
                  <a:cubicBezTo>
                    <a:pt x="0" y="3444"/>
                    <a:pt x="237" y="3680"/>
                    <a:pt x="527" y="3680"/>
                  </a:cubicBezTo>
                  <a:lnTo>
                    <a:pt x="793" y="3680"/>
                  </a:lnTo>
                  <a:lnTo>
                    <a:pt x="793" y="4564"/>
                  </a:lnTo>
                  <a:lnTo>
                    <a:pt x="527" y="4564"/>
                  </a:lnTo>
                  <a:cubicBezTo>
                    <a:pt x="239" y="4564"/>
                    <a:pt x="0" y="4800"/>
                    <a:pt x="0" y="5091"/>
                  </a:cubicBezTo>
                  <a:lnTo>
                    <a:pt x="0" y="7720"/>
                  </a:lnTo>
                  <a:cubicBezTo>
                    <a:pt x="0" y="8008"/>
                    <a:pt x="237" y="8246"/>
                    <a:pt x="527" y="8246"/>
                  </a:cubicBezTo>
                  <a:lnTo>
                    <a:pt x="793" y="8246"/>
                  </a:lnTo>
                  <a:lnTo>
                    <a:pt x="793" y="9131"/>
                  </a:lnTo>
                  <a:lnTo>
                    <a:pt x="527" y="9131"/>
                  </a:lnTo>
                  <a:cubicBezTo>
                    <a:pt x="239" y="9131"/>
                    <a:pt x="0" y="9364"/>
                    <a:pt x="0" y="9657"/>
                  </a:cubicBezTo>
                  <a:lnTo>
                    <a:pt x="0" y="12284"/>
                  </a:lnTo>
                  <a:cubicBezTo>
                    <a:pt x="0" y="12574"/>
                    <a:pt x="237" y="12810"/>
                    <a:pt x="527" y="12810"/>
                  </a:cubicBezTo>
                  <a:lnTo>
                    <a:pt x="793" y="12810"/>
                  </a:lnTo>
                  <a:lnTo>
                    <a:pt x="793" y="13695"/>
                  </a:lnTo>
                  <a:lnTo>
                    <a:pt x="527" y="13695"/>
                  </a:lnTo>
                  <a:cubicBezTo>
                    <a:pt x="239" y="13695"/>
                    <a:pt x="0" y="13931"/>
                    <a:pt x="0" y="14221"/>
                  </a:cubicBezTo>
                  <a:lnTo>
                    <a:pt x="0" y="15030"/>
                  </a:lnTo>
                  <a:cubicBezTo>
                    <a:pt x="0" y="15168"/>
                    <a:pt x="117" y="15282"/>
                    <a:pt x="256" y="15282"/>
                  </a:cubicBezTo>
                  <a:cubicBezTo>
                    <a:pt x="394" y="15282"/>
                    <a:pt x="511" y="15168"/>
                    <a:pt x="511" y="15030"/>
                  </a:cubicBezTo>
                  <a:lnTo>
                    <a:pt x="511" y="14221"/>
                  </a:lnTo>
                  <a:cubicBezTo>
                    <a:pt x="511" y="14211"/>
                    <a:pt x="516" y="14205"/>
                    <a:pt x="527" y="14205"/>
                  </a:cubicBezTo>
                  <a:lnTo>
                    <a:pt x="10713" y="14205"/>
                  </a:lnTo>
                  <a:lnTo>
                    <a:pt x="11286" y="14623"/>
                  </a:lnTo>
                  <a:lnTo>
                    <a:pt x="11286" y="16851"/>
                  </a:lnTo>
                  <a:cubicBezTo>
                    <a:pt x="11286" y="16862"/>
                    <a:pt x="11280" y="16867"/>
                    <a:pt x="11269" y="16867"/>
                  </a:cubicBezTo>
                  <a:lnTo>
                    <a:pt x="527" y="16867"/>
                  </a:lnTo>
                  <a:cubicBezTo>
                    <a:pt x="516" y="16867"/>
                    <a:pt x="511" y="16862"/>
                    <a:pt x="511" y="16851"/>
                  </a:cubicBezTo>
                  <a:lnTo>
                    <a:pt x="511" y="16042"/>
                  </a:lnTo>
                  <a:cubicBezTo>
                    <a:pt x="511" y="15904"/>
                    <a:pt x="394" y="15787"/>
                    <a:pt x="256" y="15787"/>
                  </a:cubicBezTo>
                  <a:cubicBezTo>
                    <a:pt x="117" y="15787"/>
                    <a:pt x="0" y="15904"/>
                    <a:pt x="0" y="16042"/>
                  </a:cubicBezTo>
                  <a:lnTo>
                    <a:pt x="0" y="16851"/>
                  </a:lnTo>
                  <a:cubicBezTo>
                    <a:pt x="0" y="17138"/>
                    <a:pt x="237" y="17377"/>
                    <a:pt x="527" y="17377"/>
                  </a:cubicBezTo>
                  <a:lnTo>
                    <a:pt x="11269" y="17377"/>
                  </a:lnTo>
                  <a:cubicBezTo>
                    <a:pt x="11557" y="17377"/>
                    <a:pt x="11796" y="17141"/>
                    <a:pt x="11796" y="16851"/>
                  </a:cubicBezTo>
                  <a:lnTo>
                    <a:pt x="11796" y="14802"/>
                  </a:lnTo>
                  <a:cubicBezTo>
                    <a:pt x="11853" y="14788"/>
                    <a:pt x="11907" y="14764"/>
                    <a:pt x="11953" y="14726"/>
                  </a:cubicBezTo>
                  <a:lnTo>
                    <a:pt x="14401" y="12949"/>
                  </a:lnTo>
                  <a:cubicBezTo>
                    <a:pt x="14515" y="12867"/>
                    <a:pt x="14582" y="12732"/>
                    <a:pt x="14582" y="12591"/>
                  </a:cubicBezTo>
                  <a:lnTo>
                    <a:pt x="14582" y="11573"/>
                  </a:lnTo>
                  <a:cubicBezTo>
                    <a:pt x="14582" y="11435"/>
                    <a:pt x="14469" y="11318"/>
                    <a:pt x="14327" y="11318"/>
                  </a:cubicBezTo>
                  <a:cubicBezTo>
                    <a:pt x="14189" y="11318"/>
                    <a:pt x="14075" y="11435"/>
                    <a:pt x="14075" y="11573"/>
                  </a:cubicBezTo>
                  <a:lnTo>
                    <a:pt x="14075" y="12555"/>
                  </a:lnTo>
                  <a:lnTo>
                    <a:pt x="11695" y="14286"/>
                  </a:lnTo>
                  <a:lnTo>
                    <a:pt x="9318" y="12555"/>
                  </a:lnTo>
                  <a:lnTo>
                    <a:pt x="9318" y="9164"/>
                  </a:lnTo>
                  <a:lnTo>
                    <a:pt x="14075" y="9164"/>
                  </a:lnTo>
                  <a:lnTo>
                    <a:pt x="14075" y="10556"/>
                  </a:lnTo>
                  <a:cubicBezTo>
                    <a:pt x="14075" y="10697"/>
                    <a:pt x="14189" y="10813"/>
                    <a:pt x="14327" y="10813"/>
                  </a:cubicBezTo>
                  <a:cubicBezTo>
                    <a:pt x="14469" y="10813"/>
                    <a:pt x="14582" y="10697"/>
                    <a:pt x="14582" y="10558"/>
                  </a:cubicBezTo>
                  <a:lnTo>
                    <a:pt x="14582" y="9104"/>
                  </a:lnTo>
                  <a:cubicBezTo>
                    <a:pt x="14582" y="8860"/>
                    <a:pt x="14382" y="8659"/>
                    <a:pt x="14137" y="8659"/>
                  </a:cubicBezTo>
                  <a:lnTo>
                    <a:pt x="11003" y="8659"/>
                  </a:lnTo>
                  <a:lnTo>
                    <a:pt x="11003" y="8246"/>
                  </a:lnTo>
                  <a:lnTo>
                    <a:pt x="11269" y="8246"/>
                  </a:lnTo>
                  <a:cubicBezTo>
                    <a:pt x="11557" y="8246"/>
                    <a:pt x="11796" y="8010"/>
                    <a:pt x="11796" y="7720"/>
                  </a:cubicBezTo>
                  <a:lnTo>
                    <a:pt x="11796" y="5091"/>
                  </a:lnTo>
                  <a:cubicBezTo>
                    <a:pt x="11796" y="4803"/>
                    <a:pt x="11560" y="4564"/>
                    <a:pt x="11269" y="4564"/>
                  </a:cubicBezTo>
                  <a:lnTo>
                    <a:pt x="11003" y="4564"/>
                  </a:lnTo>
                  <a:lnTo>
                    <a:pt x="11003" y="3680"/>
                  </a:lnTo>
                  <a:lnTo>
                    <a:pt x="11269" y="3680"/>
                  </a:lnTo>
                  <a:cubicBezTo>
                    <a:pt x="11557" y="3680"/>
                    <a:pt x="11796" y="3446"/>
                    <a:pt x="11796" y="3153"/>
                  </a:cubicBezTo>
                  <a:lnTo>
                    <a:pt x="11796" y="527"/>
                  </a:lnTo>
                  <a:cubicBezTo>
                    <a:pt x="11796" y="236"/>
                    <a:pt x="11560" y="0"/>
                    <a:pt x="11269" y="0"/>
                  </a:cubicBezTo>
                  <a:lnTo>
                    <a:pt x="9913" y="0"/>
                  </a:lnTo>
                  <a:cubicBezTo>
                    <a:pt x="9774" y="0"/>
                    <a:pt x="9658" y="114"/>
                    <a:pt x="9658" y="255"/>
                  </a:cubicBezTo>
                  <a:cubicBezTo>
                    <a:pt x="9658" y="394"/>
                    <a:pt x="9774" y="508"/>
                    <a:pt x="9913" y="508"/>
                  </a:cubicBezTo>
                  <a:lnTo>
                    <a:pt x="11269" y="508"/>
                  </a:lnTo>
                  <a:cubicBezTo>
                    <a:pt x="11280" y="508"/>
                    <a:pt x="11286" y="516"/>
                    <a:pt x="11286" y="527"/>
                  </a:cubicBezTo>
                  <a:lnTo>
                    <a:pt x="11286" y="3153"/>
                  </a:lnTo>
                  <a:cubicBezTo>
                    <a:pt x="11286" y="3164"/>
                    <a:pt x="11280" y="3172"/>
                    <a:pt x="11269" y="3172"/>
                  </a:cubicBezTo>
                  <a:lnTo>
                    <a:pt x="527" y="3172"/>
                  </a:lnTo>
                  <a:cubicBezTo>
                    <a:pt x="516" y="3172"/>
                    <a:pt x="511" y="3164"/>
                    <a:pt x="511" y="3153"/>
                  </a:cubicBezTo>
                  <a:lnTo>
                    <a:pt x="511" y="527"/>
                  </a:lnTo>
                  <a:cubicBezTo>
                    <a:pt x="511" y="516"/>
                    <a:pt x="516" y="508"/>
                    <a:pt x="527" y="508"/>
                  </a:cubicBezTo>
                  <a:lnTo>
                    <a:pt x="8895" y="508"/>
                  </a:lnTo>
                  <a:cubicBezTo>
                    <a:pt x="9034" y="508"/>
                    <a:pt x="9150" y="394"/>
                    <a:pt x="9150" y="255"/>
                  </a:cubicBezTo>
                  <a:cubicBezTo>
                    <a:pt x="9150" y="114"/>
                    <a:pt x="9034" y="0"/>
                    <a:pt x="8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03;p65">
            <a:extLst>
              <a:ext uri="{FF2B5EF4-FFF2-40B4-BE49-F238E27FC236}">
                <a16:creationId xmlns:a16="http://schemas.microsoft.com/office/drawing/2014/main" id="{6C80275D-BED1-50D6-49C6-021DDF3E85EF}"/>
              </a:ext>
            </a:extLst>
          </p:cNvPr>
          <p:cNvSpPr txBox="1">
            <a:spLocks/>
          </p:cNvSpPr>
          <p:nvPr/>
        </p:nvSpPr>
        <p:spPr>
          <a:xfrm>
            <a:off x="720000" y="-126683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/>
              <a:t>WORKING OF THE SYSTEM</a:t>
            </a:r>
            <a:endParaRPr lang="en-IN" dirty="0"/>
          </a:p>
        </p:txBody>
      </p:sp>
      <p:sp>
        <p:nvSpPr>
          <p:cNvPr id="29" name="Google Shape;2804;p65">
            <a:extLst>
              <a:ext uri="{FF2B5EF4-FFF2-40B4-BE49-F238E27FC236}">
                <a16:creationId xmlns:a16="http://schemas.microsoft.com/office/drawing/2014/main" id="{6A17C205-55A4-B744-4C41-C8A138A31C58}"/>
              </a:ext>
            </a:extLst>
          </p:cNvPr>
          <p:cNvSpPr txBox="1"/>
          <p:nvPr/>
        </p:nvSpPr>
        <p:spPr>
          <a:xfrm>
            <a:off x="6748237" y="6718785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See Users</a:t>
            </a:r>
            <a:endParaRPr sz="1800" b="1" dirty="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0" name="Google Shape;2805;p65">
            <a:extLst>
              <a:ext uri="{FF2B5EF4-FFF2-40B4-BE49-F238E27FC236}">
                <a16:creationId xmlns:a16="http://schemas.microsoft.com/office/drawing/2014/main" id="{BB9D574B-4CBB-4607-0912-7AFCFC1995B2}"/>
              </a:ext>
            </a:extLst>
          </p:cNvPr>
          <p:cNvSpPr txBox="1"/>
          <p:nvPr/>
        </p:nvSpPr>
        <p:spPr>
          <a:xfrm>
            <a:off x="6749117" y="7174159"/>
            <a:ext cx="1924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Admin can list all users; data is managed in-memory using Java classes.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806;p65">
            <a:extLst>
              <a:ext uri="{FF2B5EF4-FFF2-40B4-BE49-F238E27FC236}">
                <a16:creationId xmlns:a16="http://schemas.microsoft.com/office/drawing/2014/main" id="{A399F94E-135D-0AC6-04E0-367050A94F85}"/>
              </a:ext>
            </a:extLst>
          </p:cNvPr>
          <p:cNvSpPr txBox="1"/>
          <p:nvPr/>
        </p:nvSpPr>
        <p:spPr>
          <a:xfrm>
            <a:off x="993724" y="13529920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SignUp/Login</a:t>
            </a:r>
            <a:endParaRPr sz="1800" b="1" dirty="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2" name="Google Shape;2807;p65">
            <a:extLst>
              <a:ext uri="{FF2B5EF4-FFF2-40B4-BE49-F238E27FC236}">
                <a16:creationId xmlns:a16="http://schemas.microsoft.com/office/drawing/2014/main" id="{826A7DE0-2A0F-6D0A-5AF3-D856D538E3E8}"/>
              </a:ext>
            </a:extLst>
          </p:cNvPr>
          <p:cNvSpPr txBox="1"/>
          <p:nvPr/>
        </p:nvSpPr>
        <p:spPr>
          <a:xfrm>
            <a:off x="2864910" y="11051562"/>
            <a:ext cx="1924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Users can register by entering a valid email and strong password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808;p65">
            <a:extLst>
              <a:ext uri="{FF2B5EF4-FFF2-40B4-BE49-F238E27FC236}">
                <a16:creationId xmlns:a16="http://schemas.microsoft.com/office/drawing/2014/main" id="{5901E96A-5E9E-A928-9337-DCBF3A11BFFA}"/>
              </a:ext>
            </a:extLst>
          </p:cNvPr>
          <p:cNvSpPr txBox="1"/>
          <p:nvPr/>
        </p:nvSpPr>
        <p:spPr>
          <a:xfrm>
            <a:off x="994599" y="13985270"/>
            <a:ext cx="1924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program starts and displays a menu for Sign-Up, Login, and Exit.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809;p65">
            <a:extLst>
              <a:ext uri="{FF2B5EF4-FFF2-40B4-BE49-F238E27FC236}">
                <a16:creationId xmlns:a16="http://schemas.microsoft.com/office/drawing/2014/main" id="{B5744FDF-2E6F-7C3A-1937-59D22C076EC2}"/>
              </a:ext>
            </a:extLst>
          </p:cNvPr>
          <p:cNvSpPr txBox="1"/>
          <p:nvPr/>
        </p:nvSpPr>
        <p:spPr>
          <a:xfrm>
            <a:off x="4790030" y="8525570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View/Update</a:t>
            </a:r>
            <a:endParaRPr sz="1800" b="1" dirty="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5" name="Google Shape;2810;p65">
            <a:extLst>
              <a:ext uri="{FF2B5EF4-FFF2-40B4-BE49-F238E27FC236}">
                <a16:creationId xmlns:a16="http://schemas.microsoft.com/office/drawing/2014/main" id="{080265C6-6DE0-DDC9-3448-CCB8B8088573}"/>
              </a:ext>
            </a:extLst>
          </p:cNvPr>
          <p:cNvSpPr txBox="1"/>
          <p:nvPr/>
        </p:nvSpPr>
        <p:spPr>
          <a:xfrm>
            <a:off x="4790033" y="8980936"/>
            <a:ext cx="1924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After login, users can view or update passwords and logout.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811;p65">
            <a:extLst>
              <a:ext uri="{FF2B5EF4-FFF2-40B4-BE49-F238E27FC236}">
                <a16:creationId xmlns:a16="http://schemas.microsoft.com/office/drawing/2014/main" id="{683166CE-B5EF-EB41-4C54-E48FA4377E7D}"/>
              </a:ext>
            </a:extLst>
          </p:cNvPr>
          <p:cNvSpPr txBox="1"/>
          <p:nvPr/>
        </p:nvSpPr>
        <p:spPr>
          <a:xfrm>
            <a:off x="2864030" y="10596204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Email &amp; Pass</a:t>
            </a:r>
            <a:endParaRPr sz="1800" b="1" dirty="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7" name="Google Shape;2812;p65">
            <a:extLst>
              <a:ext uri="{FF2B5EF4-FFF2-40B4-BE49-F238E27FC236}">
                <a16:creationId xmlns:a16="http://schemas.microsoft.com/office/drawing/2014/main" id="{879D6A51-3774-D34E-2F32-5E32A7497CEB}"/>
              </a:ext>
            </a:extLst>
          </p:cNvPr>
          <p:cNvSpPr txBox="1"/>
          <p:nvPr/>
        </p:nvSpPr>
        <p:spPr>
          <a:xfrm>
            <a:off x="6748237" y="6357685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Step 4</a:t>
            </a:r>
            <a:endParaRPr sz="2400" b="1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8" name="Google Shape;2813;p65">
            <a:extLst>
              <a:ext uri="{FF2B5EF4-FFF2-40B4-BE49-F238E27FC236}">
                <a16:creationId xmlns:a16="http://schemas.microsoft.com/office/drawing/2014/main" id="{3BA36FD1-ADEE-1824-E3D3-FC67D86BEFD4}"/>
              </a:ext>
            </a:extLst>
          </p:cNvPr>
          <p:cNvSpPr txBox="1"/>
          <p:nvPr/>
        </p:nvSpPr>
        <p:spPr>
          <a:xfrm>
            <a:off x="993724" y="13168820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Step 1</a:t>
            </a:r>
            <a:endParaRPr sz="2400" b="1" dirty="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9" name="Google Shape;2814;p65">
            <a:extLst>
              <a:ext uri="{FF2B5EF4-FFF2-40B4-BE49-F238E27FC236}">
                <a16:creationId xmlns:a16="http://schemas.microsoft.com/office/drawing/2014/main" id="{030EDCD9-906C-2F91-B814-D9BC07DD9302}"/>
              </a:ext>
            </a:extLst>
          </p:cNvPr>
          <p:cNvSpPr txBox="1"/>
          <p:nvPr/>
        </p:nvSpPr>
        <p:spPr>
          <a:xfrm>
            <a:off x="4790030" y="8164470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Step 3</a:t>
            </a:r>
            <a:endParaRPr sz="2400" b="1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0" name="Google Shape;2815;p65">
            <a:extLst>
              <a:ext uri="{FF2B5EF4-FFF2-40B4-BE49-F238E27FC236}">
                <a16:creationId xmlns:a16="http://schemas.microsoft.com/office/drawing/2014/main" id="{AE6CAF98-B4AB-3848-647D-34662ED898D9}"/>
              </a:ext>
            </a:extLst>
          </p:cNvPr>
          <p:cNvSpPr txBox="1"/>
          <p:nvPr/>
        </p:nvSpPr>
        <p:spPr>
          <a:xfrm>
            <a:off x="2864030" y="10235104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Step 2</a:t>
            </a:r>
            <a:endParaRPr sz="2400" b="1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41" name="Google Shape;2816;p65">
            <a:extLst>
              <a:ext uri="{FF2B5EF4-FFF2-40B4-BE49-F238E27FC236}">
                <a16:creationId xmlns:a16="http://schemas.microsoft.com/office/drawing/2014/main" id="{7846AD54-91CD-9D7E-A7D9-433FC04A0C3D}"/>
              </a:ext>
            </a:extLst>
          </p:cNvPr>
          <p:cNvCxnSpPr>
            <a:stCxn id="38" idx="0"/>
            <a:endCxn id="40" idx="1"/>
          </p:cNvCxnSpPr>
          <p:nvPr/>
        </p:nvCxnSpPr>
        <p:spPr>
          <a:xfrm rot="5400000" flipH="1" flipV="1">
            <a:off x="1075444" y="11380234"/>
            <a:ext cx="2669866" cy="907306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2817;p65">
            <a:extLst>
              <a:ext uri="{FF2B5EF4-FFF2-40B4-BE49-F238E27FC236}">
                <a16:creationId xmlns:a16="http://schemas.microsoft.com/office/drawing/2014/main" id="{B4CB3592-7B7E-D0AF-54D6-3E83DA222230}"/>
              </a:ext>
            </a:extLst>
          </p:cNvPr>
          <p:cNvCxnSpPr>
            <a:stCxn id="40" idx="0"/>
            <a:endCxn id="39" idx="1"/>
          </p:cNvCxnSpPr>
          <p:nvPr/>
        </p:nvCxnSpPr>
        <p:spPr>
          <a:xfrm rot="5400000" flipH="1" flipV="1">
            <a:off x="3405138" y="8850212"/>
            <a:ext cx="1806784" cy="963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2818;p65">
            <a:extLst>
              <a:ext uri="{FF2B5EF4-FFF2-40B4-BE49-F238E27FC236}">
                <a16:creationId xmlns:a16="http://schemas.microsoft.com/office/drawing/2014/main" id="{05C1D92F-D678-8EE2-63CF-E0043D9A2FB4}"/>
              </a:ext>
            </a:extLst>
          </p:cNvPr>
          <p:cNvCxnSpPr>
            <a:cxnSpLocks/>
            <a:stCxn id="39" idx="0"/>
            <a:endCxn id="37" idx="1"/>
          </p:cNvCxnSpPr>
          <p:nvPr/>
        </p:nvCxnSpPr>
        <p:spPr>
          <a:xfrm rot="5400000" flipH="1" flipV="1">
            <a:off x="5479166" y="6895400"/>
            <a:ext cx="1542935" cy="99520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443;p41">
            <a:extLst>
              <a:ext uri="{FF2B5EF4-FFF2-40B4-BE49-F238E27FC236}">
                <a16:creationId xmlns:a16="http://schemas.microsoft.com/office/drawing/2014/main" id="{2A37E86C-15C7-F537-53B2-58D26E0642F4}"/>
              </a:ext>
            </a:extLst>
          </p:cNvPr>
          <p:cNvSpPr txBox="1">
            <a:spLocks/>
          </p:cNvSpPr>
          <p:nvPr/>
        </p:nvSpPr>
        <p:spPr>
          <a:xfrm>
            <a:off x="9471970" y="816447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lt2"/>
                </a:solidFill>
                <a:latin typeface="Orbitron"/>
                <a:ea typeface="Orbitron"/>
                <a:cs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OF THE SYSTEM</a:t>
            </a:r>
            <a:endParaRPr dirty="0"/>
          </a:p>
        </p:txBody>
      </p:sp>
      <p:sp>
        <p:nvSpPr>
          <p:cNvPr id="2804" name="Google Shape;2804;p65"/>
          <p:cNvSpPr txBox="1"/>
          <p:nvPr/>
        </p:nvSpPr>
        <p:spPr>
          <a:xfrm>
            <a:off x="6748237" y="1567054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See Users</a:t>
            </a:r>
            <a:endParaRPr sz="1800" b="1" dirty="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805" name="Google Shape;2805;p65"/>
          <p:cNvSpPr txBox="1"/>
          <p:nvPr/>
        </p:nvSpPr>
        <p:spPr>
          <a:xfrm>
            <a:off x="6749117" y="2022428"/>
            <a:ext cx="1924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Admin can list all users; data is managed in-memory using Java classes.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6" name="Google Shape;2806;p65"/>
          <p:cNvSpPr txBox="1"/>
          <p:nvPr/>
        </p:nvSpPr>
        <p:spPr>
          <a:xfrm>
            <a:off x="970269" y="2938379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SignUp/Login</a:t>
            </a:r>
            <a:endParaRPr sz="1800" b="1" dirty="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807" name="Google Shape;2807;p65"/>
          <p:cNvSpPr txBox="1"/>
          <p:nvPr/>
        </p:nvSpPr>
        <p:spPr>
          <a:xfrm>
            <a:off x="2897135" y="2936629"/>
            <a:ext cx="1924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Users can register by entering a valid email and strong password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8" name="Google Shape;2808;p65"/>
          <p:cNvSpPr txBox="1"/>
          <p:nvPr/>
        </p:nvSpPr>
        <p:spPr>
          <a:xfrm>
            <a:off x="971144" y="3393729"/>
            <a:ext cx="1924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program starts and displays a menu for Sign-Up, Login, and Exit.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9" name="Google Shape;2809;p65"/>
          <p:cNvSpPr txBox="1"/>
          <p:nvPr/>
        </p:nvSpPr>
        <p:spPr>
          <a:xfrm>
            <a:off x="4823123" y="2024162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View/Update</a:t>
            </a:r>
            <a:endParaRPr sz="1800" b="1" dirty="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810" name="Google Shape;2810;p65"/>
          <p:cNvSpPr txBox="1"/>
          <p:nvPr/>
        </p:nvSpPr>
        <p:spPr>
          <a:xfrm>
            <a:off x="4823126" y="2479528"/>
            <a:ext cx="19242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After login, users can view or update passwords and logout.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1" name="Google Shape;2811;p65"/>
          <p:cNvSpPr txBox="1"/>
          <p:nvPr/>
        </p:nvSpPr>
        <p:spPr>
          <a:xfrm>
            <a:off x="2896255" y="2481271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Email &amp; Pass</a:t>
            </a:r>
            <a:endParaRPr sz="1800" b="1" dirty="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812" name="Google Shape;2812;p65"/>
          <p:cNvSpPr txBox="1"/>
          <p:nvPr/>
        </p:nvSpPr>
        <p:spPr>
          <a:xfrm>
            <a:off x="6748237" y="1205954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Step 4</a:t>
            </a:r>
            <a:endParaRPr sz="2400" b="1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813" name="Google Shape;2813;p65"/>
          <p:cNvSpPr txBox="1"/>
          <p:nvPr/>
        </p:nvSpPr>
        <p:spPr>
          <a:xfrm>
            <a:off x="970269" y="2577279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Step 1</a:t>
            </a:r>
            <a:endParaRPr sz="2400" b="1" dirty="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814" name="Google Shape;2814;p65"/>
          <p:cNvSpPr txBox="1"/>
          <p:nvPr/>
        </p:nvSpPr>
        <p:spPr>
          <a:xfrm>
            <a:off x="4823123" y="1663062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Step 3</a:t>
            </a:r>
            <a:endParaRPr sz="2400" b="1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815" name="Google Shape;2815;p65"/>
          <p:cNvSpPr txBox="1"/>
          <p:nvPr/>
        </p:nvSpPr>
        <p:spPr>
          <a:xfrm>
            <a:off x="2896255" y="2120171"/>
            <a:ext cx="192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Step 2</a:t>
            </a:r>
            <a:endParaRPr sz="2400" b="1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2816" name="Google Shape;2816;p65"/>
          <p:cNvCxnSpPr>
            <a:stCxn id="2813" idx="0"/>
            <a:endCxn id="2815" idx="1"/>
          </p:cNvCxnSpPr>
          <p:nvPr/>
        </p:nvCxnSpPr>
        <p:spPr>
          <a:xfrm rot="-5400000">
            <a:off x="2318169" y="1999179"/>
            <a:ext cx="193200" cy="963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7" name="Google Shape;2817;p65"/>
          <p:cNvCxnSpPr>
            <a:stCxn id="2815" idx="0"/>
            <a:endCxn id="2814" idx="1"/>
          </p:cNvCxnSpPr>
          <p:nvPr/>
        </p:nvCxnSpPr>
        <p:spPr>
          <a:xfrm rot="-5400000">
            <a:off x="4244605" y="1541621"/>
            <a:ext cx="193200" cy="9639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8" name="Google Shape;2818;p65"/>
          <p:cNvCxnSpPr>
            <a:stCxn id="2814" idx="0"/>
            <a:endCxn id="2812" idx="1"/>
          </p:cNvCxnSpPr>
          <p:nvPr/>
        </p:nvCxnSpPr>
        <p:spPr>
          <a:xfrm rot="-5400000">
            <a:off x="6170573" y="1085412"/>
            <a:ext cx="193200" cy="962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437;p41">
            <a:extLst>
              <a:ext uri="{FF2B5EF4-FFF2-40B4-BE49-F238E27FC236}">
                <a16:creationId xmlns:a16="http://schemas.microsoft.com/office/drawing/2014/main" id="{C4FDF6A4-B59B-7FE4-D2B0-9702678325BD}"/>
              </a:ext>
            </a:extLst>
          </p:cNvPr>
          <p:cNvSpPr txBox="1">
            <a:spLocks/>
          </p:cNvSpPr>
          <p:nvPr/>
        </p:nvSpPr>
        <p:spPr>
          <a:xfrm>
            <a:off x="-11567784" y="1793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Object-Oriented Programming (OOP): 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Classes, objects, encapsulation, abstraction.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Google Shape;1438;p41">
            <a:extLst>
              <a:ext uri="{FF2B5EF4-FFF2-40B4-BE49-F238E27FC236}">
                <a16:creationId xmlns:a16="http://schemas.microsoft.com/office/drawing/2014/main" id="{E74349AD-0A90-0A5A-D8C9-0395F432DA13}"/>
              </a:ext>
            </a:extLst>
          </p:cNvPr>
          <p:cNvSpPr txBox="1">
            <a:spLocks/>
          </p:cNvSpPr>
          <p:nvPr/>
        </p:nvSpPr>
        <p:spPr>
          <a:xfrm>
            <a:off x="-6499128" y="1793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Data Structures: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Arrays used for storing user data in memory.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Google Shape;1440;p41">
            <a:extLst>
              <a:ext uri="{FF2B5EF4-FFF2-40B4-BE49-F238E27FC236}">
                <a16:creationId xmlns:a16="http://schemas.microsoft.com/office/drawing/2014/main" id="{38D66054-093D-C47B-B3F9-A2417909AF41}"/>
              </a:ext>
            </a:extLst>
          </p:cNvPr>
          <p:cNvSpPr txBox="1">
            <a:spLocks/>
          </p:cNvSpPr>
          <p:nvPr/>
        </p:nvSpPr>
        <p:spPr>
          <a:xfrm>
            <a:off x="-2780201" y="1793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Exception Handling: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Validates input and manages errors gracefully.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1442;p41">
            <a:extLst>
              <a:ext uri="{FF2B5EF4-FFF2-40B4-BE49-F238E27FC236}">
                <a16:creationId xmlns:a16="http://schemas.microsoft.com/office/drawing/2014/main" id="{8DC60804-2D3F-B036-F9A6-866E428B9750}"/>
              </a:ext>
            </a:extLst>
          </p:cNvPr>
          <p:cNvSpPr txBox="1">
            <a:spLocks/>
          </p:cNvSpPr>
          <p:nvPr/>
        </p:nvSpPr>
        <p:spPr>
          <a:xfrm>
            <a:off x="-11567784" y="146274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lt2"/>
                </a:solidFill>
                <a:latin typeface="Orbitron"/>
                <a:ea typeface="Orbitron"/>
                <a:cs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01</a:t>
            </a:r>
          </a:p>
        </p:txBody>
      </p:sp>
      <p:sp>
        <p:nvSpPr>
          <p:cNvPr id="6" name="Google Shape;1444;p41">
            <a:extLst>
              <a:ext uri="{FF2B5EF4-FFF2-40B4-BE49-F238E27FC236}">
                <a16:creationId xmlns:a16="http://schemas.microsoft.com/office/drawing/2014/main" id="{71F6D87D-B462-C2B8-E54C-FC4D7A31D98D}"/>
              </a:ext>
            </a:extLst>
          </p:cNvPr>
          <p:cNvSpPr txBox="1">
            <a:spLocks/>
          </p:cNvSpPr>
          <p:nvPr/>
        </p:nvSpPr>
        <p:spPr>
          <a:xfrm>
            <a:off x="-6499128" y="146274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lt2"/>
                </a:solidFill>
                <a:latin typeface="Orbitron"/>
                <a:ea typeface="Orbitron"/>
                <a:cs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7" name="Google Shape;1446;p41">
            <a:extLst>
              <a:ext uri="{FF2B5EF4-FFF2-40B4-BE49-F238E27FC236}">
                <a16:creationId xmlns:a16="http://schemas.microsoft.com/office/drawing/2014/main" id="{8E182266-1129-3C0B-697F-236FA35B8905}"/>
              </a:ext>
            </a:extLst>
          </p:cNvPr>
          <p:cNvSpPr txBox="1">
            <a:spLocks/>
          </p:cNvSpPr>
          <p:nvPr/>
        </p:nvSpPr>
        <p:spPr>
          <a:xfrm>
            <a:off x="-2780201" y="146274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400" b="1">
                <a:solidFill>
                  <a:schemeClr val="lt2"/>
                </a:solidFill>
                <a:latin typeface="Orbitron"/>
                <a:ea typeface="Orbitron"/>
                <a:cs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8" name="Google Shape;1436;p41">
            <a:extLst>
              <a:ext uri="{FF2B5EF4-FFF2-40B4-BE49-F238E27FC236}">
                <a16:creationId xmlns:a16="http://schemas.microsoft.com/office/drawing/2014/main" id="{B80824AA-99DE-4220-1E44-128CC5578655}"/>
              </a:ext>
            </a:extLst>
          </p:cNvPr>
          <p:cNvSpPr txBox="1">
            <a:spLocks/>
          </p:cNvSpPr>
          <p:nvPr/>
        </p:nvSpPr>
        <p:spPr>
          <a:xfrm>
            <a:off x="9471970" y="334326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Control Structures: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Conditional statements and loops for menu navigation.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Google Shape;1439;p41">
            <a:extLst>
              <a:ext uri="{FF2B5EF4-FFF2-40B4-BE49-F238E27FC236}">
                <a16:creationId xmlns:a16="http://schemas.microsoft.com/office/drawing/2014/main" id="{A3E09376-508B-6029-84A6-8776C74C7858}"/>
              </a:ext>
            </a:extLst>
          </p:cNvPr>
          <p:cNvSpPr txBox="1">
            <a:spLocks/>
          </p:cNvSpPr>
          <p:nvPr/>
        </p:nvSpPr>
        <p:spPr>
          <a:xfrm>
            <a:off x="13323027" y="334326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Methods &amp; Constructors: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Used for logic reuse and object initialization.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Google Shape;1441;p41">
            <a:extLst>
              <a:ext uri="{FF2B5EF4-FFF2-40B4-BE49-F238E27FC236}">
                <a16:creationId xmlns:a16="http://schemas.microsoft.com/office/drawing/2014/main" id="{80AEA0E8-6D2E-A72B-0E66-06B0AE3BC03D}"/>
              </a:ext>
            </a:extLst>
          </p:cNvPr>
          <p:cNvSpPr txBox="1">
            <a:spLocks/>
          </p:cNvSpPr>
          <p:nvPr/>
        </p:nvSpPr>
        <p:spPr>
          <a:xfrm>
            <a:off x="18353171" y="334326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Access Modifiers: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Arial Unicode MS"/>
              </a:rPr>
              <a:t>private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>
                <a:solidFill>
                  <a:schemeClr val="tx1"/>
                </a:solidFill>
                <a:latin typeface="Arial Unicode MS"/>
              </a:rPr>
              <a:t>public</a:t>
            </a:r>
            <a:r>
              <a:rPr lang="en-US" altLang="en-US">
                <a:solidFill>
                  <a:schemeClr val="tx1"/>
                </a:solidFill>
              </a:rPr>
              <a:t> for encapsulation of data.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Google Shape;1443;p41">
            <a:extLst>
              <a:ext uri="{FF2B5EF4-FFF2-40B4-BE49-F238E27FC236}">
                <a16:creationId xmlns:a16="http://schemas.microsoft.com/office/drawing/2014/main" id="{CCBAB2A8-DCD2-776C-72AC-3201C61B9CD2}"/>
              </a:ext>
            </a:extLst>
          </p:cNvPr>
          <p:cNvSpPr txBox="1">
            <a:spLocks/>
          </p:cNvSpPr>
          <p:nvPr/>
        </p:nvSpPr>
        <p:spPr>
          <a:xfrm>
            <a:off x="9471970" y="301273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lt2"/>
                </a:solidFill>
                <a:latin typeface="Orbitron"/>
                <a:ea typeface="Orbitron"/>
                <a:cs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12" name="Google Shape;1445;p41">
            <a:extLst>
              <a:ext uri="{FF2B5EF4-FFF2-40B4-BE49-F238E27FC236}">
                <a16:creationId xmlns:a16="http://schemas.microsoft.com/office/drawing/2014/main" id="{4C43F08D-801F-B1EC-2C16-C4BAF7B3B9F2}"/>
              </a:ext>
            </a:extLst>
          </p:cNvPr>
          <p:cNvSpPr txBox="1">
            <a:spLocks/>
          </p:cNvSpPr>
          <p:nvPr/>
        </p:nvSpPr>
        <p:spPr>
          <a:xfrm>
            <a:off x="13323023" y="301273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lt2"/>
                </a:solidFill>
                <a:latin typeface="Orbitron"/>
                <a:ea typeface="Orbitron"/>
                <a:cs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13" name="Google Shape;1447;p41">
            <a:extLst>
              <a:ext uri="{FF2B5EF4-FFF2-40B4-BE49-F238E27FC236}">
                <a16:creationId xmlns:a16="http://schemas.microsoft.com/office/drawing/2014/main" id="{9B6F3FFC-FDC2-4CA6-3DE6-F403B8E1D9DC}"/>
              </a:ext>
            </a:extLst>
          </p:cNvPr>
          <p:cNvSpPr txBox="1">
            <a:spLocks/>
          </p:cNvSpPr>
          <p:nvPr/>
        </p:nvSpPr>
        <p:spPr>
          <a:xfrm>
            <a:off x="18353171" y="301273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2400" b="1">
                <a:solidFill>
                  <a:schemeClr val="lt2"/>
                </a:solidFill>
                <a:latin typeface="Orbitron"/>
                <a:ea typeface="Orbitron"/>
                <a:cs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14" name="Google Shape;1435;p41">
            <a:extLst>
              <a:ext uri="{FF2B5EF4-FFF2-40B4-BE49-F238E27FC236}">
                <a16:creationId xmlns:a16="http://schemas.microsoft.com/office/drawing/2014/main" id="{5059F435-577E-775E-4F40-50EE18D19B7A}"/>
              </a:ext>
            </a:extLst>
          </p:cNvPr>
          <p:cNvSpPr txBox="1">
            <a:spLocks/>
          </p:cNvSpPr>
          <p:nvPr/>
        </p:nvSpPr>
        <p:spPr>
          <a:xfrm>
            <a:off x="872400" y="-111452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Java Concepts Used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Concepts Used</a:t>
            </a:r>
            <a:endParaRPr dirty="0"/>
          </a:p>
        </p:txBody>
      </p:sp>
      <p:sp>
        <p:nvSpPr>
          <p:cNvPr id="1436" name="Google Shape;1436;p41"/>
          <p:cNvSpPr txBox="1">
            <a:spLocks noGrp="1"/>
          </p:cNvSpPr>
          <p:nvPr>
            <p:ph type="subTitle" idx="3"/>
          </p:nvPr>
        </p:nvSpPr>
        <p:spPr>
          <a:xfrm>
            <a:off x="720000" y="334326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Structures: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Conditional statements and loops for menu navigation.</a:t>
            </a:r>
          </a:p>
        </p:txBody>
      </p:sp>
      <p:sp>
        <p:nvSpPr>
          <p:cNvPr id="1437" name="Google Shape;1437;p41"/>
          <p:cNvSpPr txBox="1">
            <a:spLocks noGrp="1"/>
          </p:cNvSpPr>
          <p:nvPr>
            <p:ph type="subTitle" idx="1"/>
          </p:nvPr>
        </p:nvSpPr>
        <p:spPr>
          <a:xfrm>
            <a:off x="720000" y="1793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 Programming (OOP):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Classes, objects, encapsulation, abstraction.</a:t>
            </a:r>
          </a:p>
        </p:txBody>
      </p:sp>
      <p:sp>
        <p:nvSpPr>
          <p:cNvPr id="1438" name="Google Shape;1438;p41"/>
          <p:cNvSpPr txBox="1">
            <a:spLocks noGrp="1"/>
          </p:cNvSpPr>
          <p:nvPr>
            <p:ph type="subTitle" idx="2"/>
          </p:nvPr>
        </p:nvSpPr>
        <p:spPr>
          <a:xfrm>
            <a:off x="3419269" y="1793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Arrays used for storing user data in memory.</a:t>
            </a:r>
          </a:p>
        </p:txBody>
      </p:sp>
      <p:sp>
        <p:nvSpPr>
          <p:cNvPr id="1439" name="Google Shape;1439;p41"/>
          <p:cNvSpPr txBox="1">
            <a:spLocks noGrp="1"/>
          </p:cNvSpPr>
          <p:nvPr>
            <p:ph type="subTitle" idx="4"/>
          </p:nvPr>
        </p:nvSpPr>
        <p:spPr>
          <a:xfrm>
            <a:off x="3419273" y="334326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&amp; Constructors: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logic reuse and object initialization.</a:t>
            </a:r>
          </a:p>
        </p:txBody>
      </p:sp>
      <p:sp>
        <p:nvSpPr>
          <p:cNvPr id="1440" name="Google Shape;1440;p41"/>
          <p:cNvSpPr txBox="1">
            <a:spLocks noGrp="1"/>
          </p:cNvSpPr>
          <p:nvPr>
            <p:ph type="subTitle" idx="5"/>
          </p:nvPr>
        </p:nvSpPr>
        <p:spPr>
          <a:xfrm>
            <a:off x="6118545" y="179328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Validates input and manages errors gracefully.</a:t>
            </a:r>
          </a:p>
        </p:txBody>
      </p:sp>
      <p:sp>
        <p:nvSpPr>
          <p:cNvPr id="1441" name="Google Shape;1441;p41"/>
          <p:cNvSpPr txBox="1">
            <a:spLocks noGrp="1"/>
          </p:cNvSpPr>
          <p:nvPr>
            <p:ph type="subTitle" idx="6"/>
          </p:nvPr>
        </p:nvSpPr>
        <p:spPr>
          <a:xfrm>
            <a:off x="6118545" y="334326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Modifiers: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encapsulation of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2" name="Google Shape;1442;p41"/>
          <p:cNvSpPr txBox="1">
            <a:spLocks noGrp="1"/>
          </p:cNvSpPr>
          <p:nvPr>
            <p:ph type="title" idx="7"/>
          </p:nvPr>
        </p:nvSpPr>
        <p:spPr>
          <a:xfrm>
            <a:off x="720000" y="146274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43" name="Google Shape;1443;p41"/>
          <p:cNvSpPr txBox="1">
            <a:spLocks noGrp="1"/>
          </p:cNvSpPr>
          <p:nvPr>
            <p:ph type="title" idx="8"/>
          </p:nvPr>
        </p:nvSpPr>
        <p:spPr>
          <a:xfrm>
            <a:off x="720000" y="301273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44" name="Google Shape;1444;p41"/>
          <p:cNvSpPr txBox="1">
            <a:spLocks noGrp="1"/>
          </p:cNvSpPr>
          <p:nvPr>
            <p:ph type="title" idx="9"/>
          </p:nvPr>
        </p:nvSpPr>
        <p:spPr>
          <a:xfrm>
            <a:off x="3419269" y="146274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45" name="Google Shape;1445;p41"/>
          <p:cNvSpPr txBox="1">
            <a:spLocks noGrp="1"/>
          </p:cNvSpPr>
          <p:nvPr>
            <p:ph type="title" idx="13"/>
          </p:nvPr>
        </p:nvSpPr>
        <p:spPr>
          <a:xfrm>
            <a:off x="3419269" y="301273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46" name="Google Shape;1446;p41"/>
          <p:cNvSpPr txBox="1">
            <a:spLocks noGrp="1"/>
          </p:cNvSpPr>
          <p:nvPr>
            <p:ph type="title" idx="14"/>
          </p:nvPr>
        </p:nvSpPr>
        <p:spPr>
          <a:xfrm>
            <a:off x="6118545" y="146274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47" name="Google Shape;1447;p41"/>
          <p:cNvSpPr txBox="1">
            <a:spLocks noGrp="1"/>
          </p:cNvSpPr>
          <p:nvPr>
            <p:ph type="title" idx="15"/>
          </p:nvPr>
        </p:nvSpPr>
        <p:spPr>
          <a:xfrm>
            <a:off x="6118545" y="301273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0" name="Google Shape;1941;p50">
            <a:extLst>
              <a:ext uri="{FF2B5EF4-FFF2-40B4-BE49-F238E27FC236}">
                <a16:creationId xmlns:a16="http://schemas.microsoft.com/office/drawing/2014/main" id="{C6389C36-D1E2-24FC-0A35-1D95B31BF8B7}"/>
              </a:ext>
            </a:extLst>
          </p:cNvPr>
          <p:cNvGrpSpPr/>
          <p:nvPr/>
        </p:nvGrpSpPr>
        <p:grpSpPr>
          <a:xfrm>
            <a:off x="-11544081" y="954263"/>
            <a:ext cx="1943522" cy="2437483"/>
            <a:chOff x="5121258" y="1013123"/>
            <a:chExt cx="1943522" cy="2437483"/>
          </a:xfrm>
        </p:grpSpPr>
        <p:grpSp>
          <p:nvGrpSpPr>
            <p:cNvPr id="21" name="Google Shape;1942;p50">
              <a:extLst>
                <a:ext uri="{FF2B5EF4-FFF2-40B4-BE49-F238E27FC236}">
                  <a16:creationId xmlns:a16="http://schemas.microsoft.com/office/drawing/2014/main" id="{AED13BDB-FE82-51CC-5CBF-C2F8FC4D5ABD}"/>
                </a:ext>
              </a:extLst>
            </p:cNvPr>
            <p:cNvGrpSpPr/>
            <p:nvPr/>
          </p:nvGrpSpPr>
          <p:grpSpPr>
            <a:xfrm>
              <a:off x="5121258" y="1013123"/>
              <a:ext cx="1943522" cy="2437483"/>
              <a:chOff x="5121258" y="1013123"/>
              <a:chExt cx="1943522" cy="2437483"/>
            </a:xfrm>
          </p:grpSpPr>
          <p:sp>
            <p:nvSpPr>
              <p:cNvPr id="23" name="Google Shape;1943;p50">
                <a:extLst>
                  <a:ext uri="{FF2B5EF4-FFF2-40B4-BE49-F238E27FC236}">
                    <a16:creationId xmlns:a16="http://schemas.microsoft.com/office/drawing/2014/main" id="{8DF0DFEB-CFB6-3D20-A262-7ED540489EEB}"/>
                  </a:ext>
                </a:extLst>
              </p:cNvPr>
              <p:cNvSpPr/>
              <p:nvPr/>
            </p:nvSpPr>
            <p:spPr>
              <a:xfrm>
                <a:off x="5377011" y="1332657"/>
                <a:ext cx="1389455" cy="1954212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47115" extrusionOk="0">
                    <a:moveTo>
                      <a:pt x="1" y="0"/>
                    </a:moveTo>
                    <a:lnTo>
                      <a:pt x="1" y="47114"/>
                    </a:lnTo>
                    <a:lnTo>
                      <a:pt x="33499" y="47114"/>
                    </a:lnTo>
                    <a:lnTo>
                      <a:pt x="33499" y="3011"/>
                    </a:lnTo>
                    <a:lnTo>
                      <a:pt x="30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944;p50">
                <a:extLst>
                  <a:ext uri="{FF2B5EF4-FFF2-40B4-BE49-F238E27FC236}">
                    <a16:creationId xmlns:a16="http://schemas.microsoft.com/office/drawing/2014/main" id="{5D5A2BCD-81D8-9CAA-D347-CA83A677D4AA}"/>
                  </a:ext>
                </a:extLst>
              </p:cNvPr>
              <p:cNvSpPr/>
              <p:nvPr/>
            </p:nvSpPr>
            <p:spPr>
              <a:xfrm>
                <a:off x="5942171" y="2088653"/>
                <a:ext cx="10522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072" extrusionOk="0">
                    <a:moveTo>
                      <a:pt x="543" y="0"/>
                    </a:moveTo>
                    <a:lnTo>
                      <a:pt x="1" y="529"/>
                    </a:lnTo>
                    <a:lnTo>
                      <a:pt x="543" y="1072"/>
                    </a:lnTo>
                    <a:lnTo>
                      <a:pt x="2008" y="1072"/>
                    </a:lnTo>
                    <a:lnTo>
                      <a:pt x="2537" y="529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45;p50">
                <a:extLst>
                  <a:ext uri="{FF2B5EF4-FFF2-40B4-BE49-F238E27FC236}">
                    <a16:creationId xmlns:a16="http://schemas.microsoft.com/office/drawing/2014/main" id="{E5A2AFAB-CD5C-F54B-74AA-0F2415D1B1BF}"/>
                  </a:ext>
                </a:extLst>
              </p:cNvPr>
              <p:cNvSpPr/>
              <p:nvPr/>
            </p:nvSpPr>
            <p:spPr>
              <a:xfrm>
                <a:off x="6144701" y="2088653"/>
                <a:ext cx="10464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072" extrusionOk="0">
                    <a:moveTo>
                      <a:pt x="529" y="0"/>
                    </a:moveTo>
                    <a:lnTo>
                      <a:pt x="0" y="529"/>
                    </a:lnTo>
                    <a:lnTo>
                      <a:pt x="529" y="1072"/>
                    </a:lnTo>
                    <a:lnTo>
                      <a:pt x="1994" y="1072"/>
                    </a:lnTo>
                    <a:lnTo>
                      <a:pt x="2523" y="52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1946;p50">
                <a:extLst>
                  <a:ext uri="{FF2B5EF4-FFF2-40B4-BE49-F238E27FC236}">
                    <a16:creationId xmlns:a16="http://schemas.microsoft.com/office/drawing/2014/main" id="{837FF05C-D5A2-F38D-4132-44A4313E89B7}"/>
                  </a:ext>
                </a:extLst>
              </p:cNvPr>
              <p:cNvGrpSpPr/>
              <p:nvPr/>
            </p:nvGrpSpPr>
            <p:grpSpPr>
              <a:xfrm>
                <a:off x="5121258" y="1169012"/>
                <a:ext cx="1943511" cy="2281594"/>
                <a:chOff x="5121100" y="2075300"/>
                <a:chExt cx="1171425" cy="1375200"/>
              </a:xfrm>
            </p:grpSpPr>
            <p:sp>
              <p:nvSpPr>
                <p:cNvPr id="31" name="Google Shape;1947;p50">
                  <a:extLst>
                    <a:ext uri="{FF2B5EF4-FFF2-40B4-BE49-F238E27FC236}">
                      <a16:creationId xmlns:a16="http://schemas.microsoft.com/office/drawing/2014/main" id="{2CA0E0AD-762E-1553-7F3D-5E647991C4C0}"/>
                    </a:ext>
                  </a:extLst>
                </p:cNvPr>
                <p:cNvSpPr/>
                <p:nvPr/>
              </p:nvSpPr>
              <p:spPr>
                <a:xfrm>
                  <a:off x="5173975" y="3377250"/>
                  <a:ext cx="73275" cy="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930" extrusionOk="0">
                      <a:moveTo>
                        <a:pt x="1" y="0"/>
                      </a:moveTo>
                      <a:lnTo>
                        <a:pt x="1" y="2930"/>
                      </a:lnTo>
                      <a:lnTo>
                        <a:pt x="2930" y="293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948;p50">
                  <a:extLst>
                    <a:ext uri="{FF2B5EF4-FFF2-40B4-BE49-F238E27FC236}">
                      <a16:creationId xmlns:a16="http://schemas.microsoft.com/office/drawing/2014/main" id="{D3C32BC0-8DAD-236B-850E-B70CB42F5BCC}"/>
                    </a:ext>
                  </a:extLst>
                </p:cNvPr>
                <p:cNvSpPr/>
                <p:nvPr/>
              </p:nvSpPr>
              <p:spPr>
                <a:xfrm>
                  <a:off x="5175325" y="2075300"/>
                  <a:ext cx="1031750" cy="13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0" h="55008" fill="none" extrusionOk="0">
                      <a:moveTo>
                        <a:pt x="37757" y="1"/>
                      </a:moveTo>
                      <a:lnTo>
                        <a:pt x="1" y="1"/>
                      </a:lnTo>
                      <a:lnTo>
                        <a:pt x="1" y="55008"/>
                      </a:lnTo>
                      <a:lnTo>
                        <a:pt x="41270" y="55008"/>
                      </a:lnTo>
                      <a:lnTo>
                        <a:pt x="41270" y="3527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949;p50">
                  <a:extLst>
                    <a:ext uri="{FF2B5EF4-FFF2-40B4-BE49-F238E27FC236}">
                      <a16:creationId xmlns:a16="http://schemas.microsoft.com/office/drawing/2014/main" id="{9A2840EE-520E-5440-4BEB-175890FB6AC2}"/>
                    </a:ext>
                  </a:extLst>
                </p:cNvPr>
                <p:cNvSpPr/>
                <p:nvPr/>
              </p:nvSpPr>
              <p:spPr>
                <a:xfrm>
                  <a:off x="5625250" y="2075300"/>
                  <a:ext cx="173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344" fill="none" extrusionOk="0">
                      <a:moveTo>
                        <a:pt x="6958" y="1"/>
                      </a:moveTo>
                      <a:lnTo>
                        <a:pt x="5629" y="1343"/>
                      </a:lnTo>
                      <a:lnTo>
                        <a:pt x="1330" y="1343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950;p50">
                  <a:extLst>
                    <a:ext uri="{FF2B5EF4-FFF2-40B4-BE49-F238E27FC236}">
                      <a16:creationId xmlns:a16="http://schemas.microsoft.com/office/drawing/2014/main" id="{6F4A69BC-D70F-C7A1-A333-4DAB8A477B80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63" y="1"/>
                      </a:moveTo>
                      <a:lnTo>
                        <a:pt x="0" y="150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951;p50">
                  <a:extLst>
                    <a:ext uri="{FF2B5EF4-FFF2-40B4-BE49-F238E27FC236}">
                      <a16:creationId xmlns:a16="http://schemas.microsoft.com/office/drawing/2014/main" id="{EB4B1979-CC70-0BE7-047B-02D18362FA7F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017" y="1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50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952;p50">
                  <a:extLst>
                    <a:ext uri="{FF2B5EF4-FFF2-40B4-BE49-F238E27FC236}">
                      <a16:creationId xmlns:a16="http://schemas.microsoft.com/office/drawing/2014/main" id="{BDB912B8-C7C4-66D6-73E1-2EFBF9460494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63" y="0"/>
                      </a:moveTo>
                      <a:lnTo>
                        <a:pt x="0" y="163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953;p50">
                  <a:extLst>
                    <a:ext uri="{FF2B5EF4-FFF2-40B4-BE49-F238E27FC236}">
                      <a16:creationId xmlns:a16="http://schemas.microsoft.com/office/drawing/2014/main" id="{67D140C9-AF7E-5CAE-B0AC-3E11D0BF50A5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017" y="0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63"/>
                      </a:lnTo>
                      <a:lnTo>
                        <a:pt x="10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954;p50">
                  <a:extLst>
                    <a:ext uri="{FF2B5EF4-FFF2-40B4-BE49-F238E27FC236}">
                      <a16:creationId xmlns:a16="http://schemas.microsoft.com/office/drawing/2014/main" id="{DA1EB6DB-2846-E844-F262-ACE259322554}"/>
                    </a:ext>
                  </a:extLst>
                </p:cNvPr>
                <p:cNvSpPr/>
                <p:nvPr/>
              </p:nvSpPr>
              <p:spPr>
                <a:xfrm>
                  <a:off x="5121100" y="2075300"/>
                  <a:ext cx="15950" cy="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948" extrusionOk="0">
                      <a:moveTo>
                        <a:pt x="0" y="1"/>
                      </a:moveTo>
                      <a:lnTo>
                        <a:pt x="0" y="3947"/>
                      </a:lnTo>
                      <a:lnTo>
                        <a:pt x="637" y="394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955;p50">
                  <a:extLst>
                    <a:ext uri="{FF2B5EF4-FFF2-40B4-BE49-F238E27FC236}">
                      <a16:creationId xmlns:a16="http://schemas.microsoft.com/office/drawing/2014/main" id="{BCCEF318-72E8-A81F-6CB2-310031BED474}"/>
                    </a:ext>
                  </a:extLst>
                </p:cNvPr>
                <p:cNvSpPr/>
                <p:nvPr/>
              </p:nvSpPr>
              <p:spPr>
                <a:xfrm>
                  <a:off x="5121100" y="2192950"/>
                  <a:ext cx="15950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968" extrusionOk="0">
                      <a:moveTo>
                        <a:pt x="0" y="1"/>
                      </a:moveTo>
                      <a:lnTo>
                        <a:pt x="0" y="1967"/>
                      </a:lnTo>
                      <a:lnTo>
                        <a:pt x="637" y="196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956;p50">
                  <a:extLst>
                    <a:ext uri="{FF2B5EF4-FFF2-40B4-BE49-F238E27FC236}">
                      <a16:creationId xmlns:a16="http://schemas.microsoft.com/office/drawing/2014/main" id="{5C1B7D4C-63F3-4C39-D25A-4E60315C1EF2}"/>
                    </a:ext>
                  </a:extLst>
                </p:cNvPr>
                <p:cNvSpPr/>
                <p:nvPr/>
              </p:nvSpPr>
              <p:spPr>
                <a:xfrm>
                  <a:off x="5121100" y="2256700"/>
                  <a:ext cx="15950" cy="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38" extrusionOk="0">
                      <a:moveTo>
                        <a:pt x="0" y="0"/>
                      </a:moveTo>
                      <a:lnTo>
                        <a:pt x="0" y="638"/>
                      </a:lnTo>
                      <a:lnTo>
                        <a:pt x="637" y="638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1957;p50">
                <a:extLst>
                  <a:ext uri="{FF2B5EF4-FFF2-40B4-BE49-F238E27FC236}">
                    <a16:creationId xmlns:a16="http://schemas.microsoft.com/office/drawing/2014/main" id="{225DF9DA-A934-512E-085B-E6FF156834D1}"/>
                  </a:ext>
                </a:extLst>
              </p:cNvPr>
              <p:cNvSpPr/>
              <p:nvPr/>
            </p:nvSpPr>
            <p:spPr>
              <a:xfrm>
                <a:off x="5377177" y="2975094"/>
                <a:ext cx="1389600" cy="31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1958;p50">
                <a:extLst>
                  <a:ext uri="{FF2B5EF4-FFF2-40B4-BE49-F238E27FC236}">
                    <a16:creationId xmlns:a16="http://schemas.microsoft.com/office/drawing/2014/main" id="{262A11E0-00D6-CE16-13D5-002D8AED5B06}"/>
                  </a:ext>
                </a:extLst>
              </p:cNvPr>
              <p:cNvGrpSpPr/>
              <p:nvPr/>
            </p:nvGrpSpPr>
            <p:grpSpPr>
              <a:xfrm>
                <a:off x="6458915" y="1013123"/>
                <a:ext cx="605866" cy="680956"/>
                <a:chOff x="3474000" y="2758475"/>
                <a:chExt cx="880875" cy="990050"/>
              </a:xfrm>
            </p:grpSpPr>
            <p:sp>
              <p:nvSpPr>
                <p:cNvPr id="29" name="Google Shape;1959;p50">
                  <a:extLst>
                    <a:ext uri="{FF2B5EF4-FFF2-40B4-BE49-F238E27FC236}">
                      <a16:creationId xmlns:a16="http://schemas.microsoft.com/office/drawing/2014/main" id="{0DFE9363-3644-69DC-B5BF-3F03ED5CDCEE}"/>
                    </a:ext>
                  </a:extLst>
                </p:cNvPr>
                <p:cNvSpPr/>
                <p:nvPr/>
              </p:nvSpPr>
              <p:spPr>
                <a:xfrm>
                  <a:off x="3474000" y="2758475"/>
                  <a:ext cx="880875" cy="9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5" h="39602" extrusionOk="0">
                      <a:moveTo>
                        <a:pt x="32332" y="6185"/>
                      </a:moveTo>
                      <a:cubicBezTo>
                        <a:pt x="25388" y="5643"/>
                        <a:pt x="17617" y="1"/>
                        <a:pt x="17617" y="1"/>
                      </a:cubicBezTo>
                      <a:cubicBezTo>
                        <a:pt x="17617" y="1"/>
                        <a:pt x="9846" y="5643"/>
                        <a:pt x="2902" y="6185"/>
                      </a:cubicBezTo>
                      <a:cubicBezTo>
                        <a:pt x="2902" y="6185"/>
                        <a:pt x="0" y="33309"/>
                        <a:pt x="17617" y="39602"/>
                      </a:cubicBezTo>
                      <a:cubicBezTo>
                        <a:pt x="35234" y="33309"/>
                        <a:pt x="32332" y="6185"/>
                        <a:pt x="32332" y="6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960;p50">
                  <a:extLst>
                    <a:ext uri="{FF2B5EF4-FFF2-40B4-BE49-F238E27FC236}">
                      <a16:creationId xmlns:a16="http://schemas.microsoft.com/office/drawing/2014/main" id="{B933AD62-5D47-EA19-565A-937A4A43394E}"/>
                    </a:ext>
                  </a:extLst>
                </p:cNvPr>
                <p:cNvSpPr/>
                <p:nvPr/>
              </p:nvSpPr>
              <p:spPr>
                <a:xfrm>
                  <a:off x="3828625" y="3082950"/>
                  <a:ext cx="171600" cy="3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4" h="13644" extrusionOk="0">
                      <a:moveTo>
                        <a:pt x="5141" y="6415"/>
                      </a:moveTo>
                      <a:cubicBezTo>
                        <a:pt x="6172" y="5819"/>
                        <a:pt x="6863" y="4707"/>
                        <a:pt x="6863" y="3432"/>
                      </a:cubicBezTo>
                      <a:cubicBezTo>
                        <a:pt x="6863" y="1547"/>
                        <a:pt x="5331" y="1"/>
                        <a:pt x="3432" y="1"/>
                      </a:cubicBezTo>
                      <a:cubicBezTo>
                        <a:pt x="1533" y="1"/>
                        <a:pt x="1" y="1547"/>
                        <a:pt x="1" y="3432"/>
                      </a:cubicBezTo>
                      <a:cubicBezTo>
                        <a:pt x="1" y="4612"/>
                        <a:pt x="584" y="5642"/>
                        <a:pt x="1479" y="6266"/>
                      </a:cubicBezTo>
                      <a:lnTo>
                        <a:pt x="299" y="12152"/>
                      </a:lnTo>
                      <a:cubicBezTo>
                        <a:pt x="150" y="12925"/>
                        <a:pt x="733" y="13644"/>
                        <a:pt x="1533" y="13644"/>
                      </a:cubicBezTo>
                      <a:lnTo>
                        <a:pt x="5277" y="13644"/>
                      </a:lnTo>
                      <a:cubicBezTo>
                        <a:pt x="6090" y="13644"/>
                        <a:pt x="6687" y="12885"/>
                        <a:pt x="6497" y="120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" name="Google Shape;1961;p50">
              <a:extLst>
                <a:ext uri="{FF2B5EF4-FFF2-40B4-BE49-F238E27FC236}">
                  <a16:creationId xmlns:a16="http://schemas.microsoft.com/office/drawing/2014/main" id="{65A5DD38-4E44-5C88-A7D1-EC8CAF7778A9}"/>
                </a:ext>
              </a:extLst>
            </p:cNvPr>
            <p:cNvSpPr/>
            <p:nvPr/>
          </p:nvSpPr>
          <p:spPr>
            <a:xfrm>
              <a:off x="5378875" y="1601664"/>
              <a:ext cx="1386980" cy="1653841"/>
            </a:xfrm>
            <a:custGeom>
              <a:avLst/>
              <a:gdLst/>
              <a:ahLst/>
              <a:cxnLst/>
              <a:rect l="l" t="t" r="r" b="b"/>
              <a:pathLst>
                <a:path w="13929" h="16609" extrusionOk="0">
                  <a:moveTo>
                    <a:pt x="6571" y="1"/>
                  </a:moveTo>
                  <a:cubicBezTo>
                    <a:pt x="3326" y="1"/>
                    <a:pt x="2368" y="3404"/>
                    <a:pt x="2645" y="6125"/>
                  </a:cubicBezTo>
                  <a:cubicBezTo>
                    <a:pt x="3174" y="11075"/>
                    <a:pt x="14" y="11170"/>
                    <a:pt x="14" y="11170"/>
                  </a:cubicBezTo>
                  <a:cubicBezTo>
                    <a:pt x="14" y="11170"/>
                    <a:pt x="408" y="11536"/>
                    <a:pt x="1086" y="11821"/>
                  </a:cubicBezTo>
                  <a:cubicBezTo>
                    <a:pt x="896" y="12133"/>
                    <a:pt x="747" y="12458"/>
                    <a:pt x="638" y="12797"/>
                  </a:cubicBezTo>
                  <a:lnTo>
                    <a:pt x="1" y="13814"/>
                  </a:lnTo>
                  <a:cubicBezTo>
                    <a:pt x="1818" y="15537"/>
                    <a:pt x="4273" y="16608"/>
                    <a:pt x="6972" y="16608"/>
                  </a:cubicBezTo>
                  <a:cubicBezTo>
                    <a:pt x="9657" y="16608"/>
                    <a:pt x="12125" y="15537"/>
                    <a:pt x="13929" y="13814"/>
                  </a:cubicBezTo>
                  <a:lnTo>
                    <a:pt x="13305" y="12756"/>
                  </a:lnTo>
                  <a:cubicBezTo>
                    <a:pt x="13210" y="12363"/>
                    <a:pt x="13034" y="12011"/>
                    <a:pt x="12817" y="11685"/>
                  </a:cubicBezTo>
                  <a:cubicBezTo>
                    <a:pt x="13359" y="11414"/>
                    <a:pt x="13658" y="11129"/>
                    <a:pt x="13658" y="11129"/>
                  </a:cubicBezTo>
                  <a:cubicBezTo>
                    <a:pt x="13658" y="11129"/>
                    <a:pt x="10498" y="11048"/>
                    <a:pt x="11040" y="6111"/>
                  </a:cubicBezTo>
                  <a:cubicBezTo>
                    <a:pt x="11149" y="5026"/>
                    <a:pt x="11135" y="3887"/>
                    <a:pt x="10810" y="2843"/>
                  </a:cubicBezTo>
                  <a:cubicBezTo>
                    <a:pt x="10566" y="2043"/>
                    <a:pt x="10023" y="1025"/>
                    <a:pt x="9182" y="754"/>
                  </a:cubicBezTo>
                  <a:cubicBezTo>
                    <a:pt x="9061" y="715"/>
                    <a:pt x="8935" y="697"/>
                    <a:pt x="8809" y="697"/>
                  </a:cubicBezTo>
                  <a:cubicBezTo>
                    <a:pt x="8625" y="697"/>
                    <a:pt x="8442" y="736"/>
                    <a:pt x="8274" y="808"/>
                  </a:cubicBezTo>
                  <a:cubicBezTo>
                    <a:pt x="8192" y="632"/>
                    <a:pt x="8084" y="483"/>
                    <a:pt x="7935" y="361"/>
                  </a:cubicBezTo>
                  <a:cubicBezTo>
                    <a:pt x="7623" y="117"/>
                    <a:pt x="7216" y="22"/>
                    <a:pt x="6836" y="8"/>
                  </a:cubicBezTo>
                  <a:cubicBezTo>
                    <a:pt x="6746" y="3"/>
                    <a:pt x="6658" y="1"/>
                    <a:pt x="6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" name="Google Shape;1396;p40">
            <a:extLst>
              <a:ext uri="{FF2B5EF4-FFF2-40B4-BE49-F238E27FC236}">
                <a16:creationId xmlns:a16="http://schemas.microsoft.com/office/drawing/2014/main" id="{1DA4AA8A-BA0F-5D58-AD16-DE0FB003025A}"/>
              </a:ext>
            </a:extLst>
          </p:cNvPr>
          <p:cNvSpPr txBox="1">
            <a:spLocks/>
          </p:cNvSpPr>
          <p:nvPr/>
        </p:nvSpPr>
        <p:spPr>
          <a:xfrm>
            <a:off x="-6956607" y="3351729"/>
            <a:ext cx="6262392" cy="1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IN" sz="6000"/>
              <a:t>Thank You :)</a:t>
            </a:r>
            <a:endParaRPr lang="en-IN" sz="6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Google Shape;1399;p40"/>
          <p:cNvGrpSpPr/>
          <p:nvPr/>
        </p:nvGrpSpPr>
        <p:grpSpPr>
          <a:xfrm>
            <a:off x="906072" y="654125"/>
            <a:ext cx="1906598" cy="928235"/>
            <a:chOff x="906072" y="654125"/>
            <a:chExt cx="1906598" cy="928235"/>
          </a:xfrm>
        </p:grpSpPr>
        <p:sp>
          <p:nvSpPr>
            <p:cNvPr id="1400" name="Google Shape;1400;p40"/>
            <p:cNvSpPr/>
            <p:nvPr/>
          </p:nvSpPr>
          <p:spPr>
            <a:xfrm>
              <a:off x="2757146" y="654125"/>
              <a:ext cx="15507" cy="95079"/>
            </a:xfrm>
            <a:custGeom>
              <a:avLst/>
              <a:gdLst/>
              <a:ahLst/>
              <a:cxnLst/>
              <a:rect l="l" t="t" r="r" b="b"/>
              <a:pathLst>
                <a:path w="236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235" y="14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2717131" y="694140"/>
              <a:ext cx="95539" cy="15047"/>
            </a:xfrm>
            <a:custGeom>
              <a:avLst/>
              <a:gdLst/>
              <a:ahLst/>
              <a:cxnLst/>
              <a:rect l="l" t="t" r="r" b="b"/>
              <a:pathLst>
                <a:path w="1454" h="229" extrusionOk="0">
                  <a:moveTo>
                    <a:pt x="0" y="1"/>
                  </a:moveTo>
                  <a:lnTo>
                    <a:pt x="0" y="228"/>
                  </a:lnTo>
                  <a:lnTo>
                    <a:pt x="1454" y="22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2555165" y="654125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2484268" y="654125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2413897" y="654125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2343000" y="654125"/>
              <a:ext cx="92976" cy="65642"/>
            </a:xfrm>
            <a:custGeom>
              <a:avLst/>
              <a:gdLst/>
              <a:ahLst/>
              <a:cxnLst/>
              <a:rect l="l" t="t" r="r" b="b"/>
              <a:pathLst>
                <a:path w="1415" h="999" extrusionOk="0">
                  <a:moveTo>
                    <a:pt x="825" y="0"/>
                  </a:moveTo>
                  <a:lnTo>
                    <a:pt x="1" y="998"/>
                  </a:lnTo>
                  <a:lnTo>
                    <a:pt x="590" y="998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2272628" y="654125"/>
              <a:ext cx="92450" cy="65642"/>
            </a:xfrm>
            <a:custGeom>
              <a:avLst/>
              <a:gdLst/>
              <a:ahLst/>
              <a:cxnLst/>
              <a:rect l="l" t="t" r="r" b="b"/>
              <a:pathLst>
                <a:path w="1407" h="999" extrusionOk="0">
                  <a:moveTo>
                    <a:pt x="824" y="0"/>
                  </a:moveTo>
                  <a:lnTo>
                    <a:pt x="0" y="998"/>
                  </a:lnTo>
                  <a:lnTo>
                    <a:pt x="583" y="998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7" name="Google Shape;1407;p40"/>
            <p:cNvGrpSpPr/>
            <p:nvPr/>
          </p:nvGrpSpPr>
          <p:grpSpPr>
            <a:xfrm>
              <a:off x="906072" y="1190552"/>
              <a:ext cx="1033430" cy="391808"/>
              <a:chOff x="906072" y="1190552"/>
              <a:chExt cx="1033430" cy="391808"/>
            </a:xfrm>
          </p:grpSpPr>
          <p:sp>
            <p:nvSpPr>
              <p:cNvPr id="1408" name="Google Shape;1408;p40"/>
              <p:cNvSpPr/>
              <p:nvPr/>
            </p:nvSpPr>
            <p:spPr>
              <a:xfrm>
                <a:off x="1054436" y="152946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0" y="0"/>
                    </a:moveTo>
                    <a:lnTo>
                      <a:pt x="0" y="690"/>
                    </a:lnTo>
                    <a:lnTo>
                      <a:pt x="107" y="798"/>
                    </a:lnTo>
                    <a:lnTo>
                      <a:pt x="797" y="108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0"/>
              <p:cNvSpPr/>
              <p:nvPr/>
            </p:nvSpPr>
            <p:spPr>
              <a:xfrm>
                <a:off x="1054436" y="1529925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7" y="0"/>
                    </a:moveTo>
                    <a:lnTo>
                      <a:pt x="0" y="107"/>
                    </a:lnTo>
                    <a:lnTo>
                      <a:pt x="690" y="797"/>
                    </a:lnTo>
                    <a:lnTo>
                      <a:pt x="797" y="69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0"/>
              <p:cNvSpPr/>
              <p:nvPr/>
            </p:nvSpPr>
            <p:spPr>
              <a:xfrm>
                <a:off x="1201815" y="152946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691" y="0"/>
                    </a:moveTo>
                    <a:lnTo>
                      <a:pt x="1" y="690"/>
                    </a:lnTo>
                    <a:lnTo>
                      <a:pt x="115" y="798"/>
                    </a:lnTo>
                    <a:lnTo>
                      <a:pt x="798" y="10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0"/>
              <p:cNvSpPr/>
              <p:nvPr/>
            </p:nvSpPr>
            <p:spPr>
              <a:xfrm>
                <a:off x="1201815" y="1529925"/>
                <a:ext cx="52500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8" extrusionOk="0">
                    <a:moveTo>
                      <a:pt x="115" y="0"/>
                    </a:moveTo>
                    <a:lnTo>
                      <a:pt x="1" y="107"/>
                    </a:lnTo>
                    <a:lnTo>
                      <a:pt x="691" y="797"/>
                    </a:lnTo>
                    <a:lnTo>
                      <a:pt x="798" y="69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0"/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0"/>
              <p:cNvSpPr/>
              <p:nvPr/>
            </p:nvSpPr>
            <p:spPr>
              <a:xfrm>
                <a:off x="906072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0"/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691" y="1"/>
                    </a:moveTo>
                    <a:lnTo>
                      <a:pt x="1" y="691"/>
                    </a:lnTo>
                    <a:lnTo>
                      <a:pt x="108" y="798"/>
                    </a:lnTo>
                    <a:lnTo>
                      <a:pt x="798" y="1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0"/>
              <p:cNvSpPr/>
              <p:nvPr/>
            </p:nvSpPr>
            <p:spPr>
              <a:xfrm>
                <a:off x="1053516" y="1409288"/>
                <a:ext cx="52435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798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691" y="798"/>
                    </a:lnTo>
                    <a:lnTo>
                      <a:pt x="798" y="69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0"/>
              <p:cNvSpPr/>
              <p:nvPr/>
            </p:nvSpPr>
            <p:spPr>
              <a:xfrm>
                <a:off x="1759923" y="1190552"/>
                <a:ext cx="179579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2733" y="443"/>
                    </a:lnTo>
                    <a:lnTo>
                      <a:pt x="27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0"/>
              <p:cNvSpPr/>
              <p:nvPr/>
            </p:nvSpPr>
            <p:spPr>
              <a:xfrm>
                <a:off x="1635344" y="1190552"/>
                <a:ext cx="89822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1367" y="443"/>
                    </a:lnTo>
                    <a:lnTo>
                      <a:pt x="13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0"/>
              <p:cNvSpPr/>
              <p:nvPr/>
            </p:nvSpPr>
            <p:spPr>
              <a:xfrm>
                <a:off x="1580348" y="1190552"/>
                <a:ext cx="28648" cy="29174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44" extrusionOk="0">
                    <a:moveTo>
                      <a:pt x="0" y="1"/>
                    </a:moveTo>
                    <a:lnTo>
                      <a:pt x="0" y="443"/>
                    </a:lnTo>
                    <a:lnTo>
                      <a:pt x="436" y="443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9" name="Google Shape;1419;p40"/>
          <p:cNvGrpSpPr/>
          <p:nvPr/>
        </p:nvGrpSpPr>
        <p:grpSpPr>
          <a:xfrm>
            <a:off x="7659003" y="3824968"/>
            <a:ext cx="586296" cy="775533"/>
            <a:chOff x="7659003" y="3824968"/>
            <a:chExt cx="586296" cy="775533"/>
          </a:xfrm>
        </p:grpSpPr>
        <p:sp>
          <p:nvSpPr>
            <p:cNvPr id="1420" name="Google Shape;1420;p40"/>
            <p:cNvSpPr/>
            <p:nvPr/>
          </p:nvSpPr>
          <p:spPr>
            <a:xfrm flipH="1">
              <a:off x="7800731" y="4559960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 flipH="1">
              <a:off x="7800731" y="4560354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 flipH="1">
              <a:off x="7912957" y="45603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 flipH="1">
              <a:off x="7912957" y="45603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 flipH="1">
              <a:off x="7771680" y="3927076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 flipH="1">
              <a:off x="7873794" y="3824968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 flipH="1">
              <a:off x="7779573" y="3824968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 flipH="1">
              <a:off x="7737785" y="3824968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 flipH="1">
              <a:off x="7727205" y="4393591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 flipH="1">
              <a:off x="7680160" y="4393591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 flipH="1">
              <a:off x="7659003" y="4393591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941;p50">
            <a:extLst>
              <a:ext uri="{FF2B5EF4-FFF2-40B4-BE49-F238E27FC236}">
                <a16:creationId xmlns:a16="http://schemas.microsoft.com/office/drawing/2014/main" id="{4D5D3778-F323-3ED0-D93A-263372A49B6C}"/>
              </a:ext>
            </a:extLst>
          </p:cNvPr>
          <p:cNvGrpSpPr/>
          <p:nvPr/>
        </p:nvGrpSpPr>
        <p:grpSpPr>
          <a:xfrm>
            <a:off x="2270436" y="954263"/>
            <a:ext cx="1943522" cy="2437483"/>
            <a:chOff x="5121258" y="1013123"/>
            <a:chExt cx="1943522" cy="2437483"/>
          </a:xfrm>
        </p:grpSpPr>
        <p:grpSp>
          <p:nvGrpSpPr>
            <p:cNvPr id="26" name="Google Shape;1942;p50">
              <a:extLst>
                <a:ext uri="{FF2B5EF4-FFF2-40B4-BE49-F238E27FC236}">
                  <a16:creationId xmlns:a16="http://schemas.microsoft.com/office/drawing/2014/main" id="{6BDFF288-7196-DA84-4242-B6132AD395C2}"/>
                </a:ext>
              </a:extLst>
            </p:cNvPr>
            <p:cNvGrpSpPr/>
            <p:nvPr/>
          </p:nvGrpSpPr>
          <p:grpSpPr>
            <a:xfrm>
              <a:off x="5121258" y="1013123"/>
              <a:ext cx="1943522" cy="2437483"/>
              <a:chOff x="5121258" y="1013123"/>
              <a:chExt cx="1943522" cy="2437483"/>
            </a:xfrm>
          </p:grpSpPr>
          <p:sp>
            <p:nvSpPr>
              <p:cNvPr id="28" name="Google Shape;1943;p50">
                <a:extLst>
                  <a:ext uri="{FF2B5EF4-FFF2-40B4-BE49-F238E27FC236}">
                    <a16:creationId xmlns:a16="http://schemas.microsoft.com/office/drawing/2014/main" id="{14D06D2F-B61C-7D08-D417-93BDEEFE99C9}"/>
                  </a:ext>
                </a:extLst>
              </p:cNvPr>
              <p:cNvSpPr/>
              <p:nvPr/>
            </p:nvSpPr>
            <p:spPr>
              <a:xfrm>
                <a:off x="5377011" y="1332657"/>
                <a:ext cx="1389455" cy="1954212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47115" extrusionOk="0">
                    <a:moveTo>
                      <a:pt x="1" y="0"/>
                    </a:moveTo>
                    <a:lnTo>
                      <a:pt x="1" y="47114"/>
                    </a:lnTo>
                    <a:lnTo>
                      <a:pt x="33499" y="47114"/>
                    </a:lnTo>
                    <a:lnTo>
                      <a:pt x="33499" y="3011"/>
                    </a:lnTo>
                    <a:lnTo>
                      <a:pt x="306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44;p50">
                <a:extLst>
                  <a:ext uri="{FF2B5EF4-FFF2-40B4-BE49-F238E27FC236}">
                    <a16:creationId xmlns:a16="http://schemas.microsoft.com/office/drawing/2014/main" id="{84889FF4-3C58-AB60-ABF1-CDFC154979CB}"/>
                  </a:ext>
                </a:extLst>
              </p:cNvPr>
              <p:cNvSpPr/>
              <p:nvPr/>
            </p:nvSpPr>
            <p:spPr>
              <a:xfrm>
                <a:off x="5942171" y="2088653"/>
                <a:ext cx="10522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072" extrusionOk="0">
                    <a:moveTo>
                      <a:pt x="543" y="0"/>
                    </a:moveTo>
                    <a:lnTo>
                      <a:pt x="1" y="529"/>
                    </a:lnTo>
                    <a:lnTo>
                      <a:pt x="543" y="1072"/>
                    </a:lnTo>
                    <a:lnTo>
                      <a:pt x="2008" y="1072"/>
                    </a:lnTo>
                    <a:lnTo>
                      <a:pt x="2537" y="529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45;p50">
                <a:extLst>
                  <a:ext uri="{FF2B5EF4-FFF2-40B4-BE49-F238E27FC236}">
                    <a16:creationId xmlns:a16="http://schemas.microsoft.com/office/drawing/2014/main" id="{04234898-9AD0-4246-C165-B5489146EE42}"/>
                  </a:ext>
                </a:extLst>
              </p:cNvPr>
              <p:cNvSpPr/>
              <p:nvPr/>
            </p:nvSpPr>
            <p:spPr>
              <a:xfrm>
                <a:off x="6144701" y="2088653"/>
                <a:ext cx="104648" cy="44464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072" extrusionOk="0">
                    <a:moveTo>
                      <a:pt x="529" y="0"/>
                    </a:moveTo>
                    <a:lnTo>
                      <a:pt x="0" y="529"/>
                    </a:lnTo>
                    <a:lnTo>
                      <a:pt x="529" y="1072"/>
                    </a:lnTo>
                    <a:lnTo>
                      <a:pt x="1994" y="1072"/>
                    </a:lnTo>
                    <a:lnTo>
                      <a:pt x="2523" y="52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" name="Google Shape;1946;p50">
                <a:extLst>
                  <a:ext uri="{FF2B5EF4-FFF2-40B4-BE49-F238E27FC236}">
                    <a16:creationId xmlns:a16="http://schemas.microsoft.com/office/drawing/2014/main" id="{96E7DAB2-AC78-F891-CCB7-7AE9949D7697}"/>
                  </a:ext>
                </a:extLst>
              </p:cNvPr>
              <p:cNvGrpSpPr/>
              <p:nvPr/>
            </p:nvGrpSpPr>
            <p:grpSpPr>
              <a:xfrm>
                <a:off x="5121258" y="1169012"/>
                <a:ext cx="1943511" cy="2281594"/>
                <a:chOff x="5121100" y="2075300"/>
                <a:chExt cx="1171425" cy="1375200"/>
              </a:xfrm>
            </p:grpSpPr>
            <p:sp>
              <p:nvSpPr>
                <p:cNvPr id="36" name="Google Shape;1947;p50">
                  <a:extLst>
                    <a:ext uri="{FF2B5EF4-FFF2-40B4-BE49-F238E27FC236}">
                      <a16:creationId xmlns:a16="http://schemas.microsoft.com/office/drawing/2014/main" id="{859D1959-B388-B5C6-54BC-E075642184D3}"/>
                    </a:ext>
                  </a:extLst>
                </p:cNvPr>
                <p:cNvSpPr/>
                <p:nvPr/>
              </p:nvSpPr>
              <p:spPr>
                <a:xfrm>
                  <a:off x="5173975" y="3377250"/>
                  <a:ext cx="73275" cy="7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930" extrusionOk="0">
                      <a:moveTo>
                        <a:pt x="1" y="0"/>
                      </a:moveTo>
                      <a:lnTo>
                        <a:pt x="1" y="2930"/>
                      </a:lnTo>
                      <a:lnTo>
                        <a:pt x="2930" y="293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948;p50">
                  <a:extLst>
                    <a:ext uri="{FF2B5EF4-FFF2-40B4-BE49-F238E27FC236}">
                      <a16:creationId xmlns:a16="http://schemas.microsoft.com/office/drawing/2014/main" id="{F72B6F88-FBA3-2734-E464-2E253DA4668A}"/>
                    </a:ext>
                  </a:extLst>
                </p:cNvPr>
                <p:cNvSpPr/>
                <p:nvPr/>
              </p:nvSpPr>
              <p:spPr>
                <a:xfrm>
                  <a:off x="5175325" y="2075300"/>
                  <a:ext cx="1031750" cy="137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70" h="55008" fill="none" extrusionOk="0">
                      <a:moveTo>
                        <a:pt x="37757" y="1"/>
                      </a:moveTo>
                      <a:lnTo>
                        <a:pt x="1" y="1"/>
                      </a:lnTo>
                      <a:lnTo>
                        <a:pt x="1" y="55008"/>
                      </a:lnTo>
                      <a:lnTo>
                        <a:pt x="41270" y="55008"/>
                      </a:lnTo>
                      <a:lnTo>
                        <a:pt x="41270" y="3527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949;p50">
                  <a:extLst>
                    <a:ext uri="{FF2B5EF4-FFF2-40B4-BE49-F238E27FC236}">
                      <a16:creationId xmlns:a16="http://schemas.microsoft.com/office/drawing/2014/main" id="{22D8BDD1-F77C-C01E-DD5D-160E0739767E}"/>
                    </a:ext>
                  </a:extLst>
                </p:cNvPr>
                <p:cNvSpPr/>
                <p:nvPr/>
              </p:nvSpPr>
              <p:spPr>
                <a:xfrm>
                  <a:off x="5625250" y="2075300"/>
                  <a:ext cx="173950" cy="3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344" fill="none" extrusionOk="0">
                      <a:moveTo>
                        <a:pt x="6958" y="1"/>
                      </a:moveTo>
                      <a:lnTo>
                        <a:pt x="5629" y="1343"/>
                      </a:lnTo>
                      <a:lnTo>
                        <a:pt x="1330" y="1343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2"/>
                  </a:solidFill>
                  <a:prstDash val="solid"/>
                  <a:miter lim="1356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950;p50">
                  <a:extLst>
                    <a:ext uri="{FF2B5EF4-FFF2-40B4-BE49-F238E27FC236}">
                      <a16:creationId xmlns:a16="http://schemas.microsoft.com/office/drawing/2014/main" id="{00FCDD2A-F53E-604E-5C8C-40383D520F78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63" y="1"/>
                      </a:moveTo>
                      <a:lnTo>
                        <a:pt x="0" y="150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951;p50">
                  <a:extLst>
                    <a:ext uri="{FF2B5EF4-FFF2-40B4-BE49-F238E27FC236}">
                      <a16:creationId xmlns:a16="http://schemas.microsoft.com/office/drawing/2014/main" id="{F493E66E-3628-E3E5-8AD9-2A2CA0C38E52}"/>
                    </a:ext>
                  </a:extLst>
                </p:cNvPr>
                <p:cNvSpPr/>
                <p:nvPr/>
              </p:nvSpPr>
              <p:spPr>
                <a:xfrm>
                  <a:off x="6263350" y="3329775"/>
                  <a:ext cx="29175" cy="2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8" extrusionOk="0">
                      <a:moveTo>
                        <a:pt x="1017" y="1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50"/>
                      </a:lnTo>
                      <a:lnTo>
                        <a:pt x="101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952;p50">
                  <a:extLst>
                    <a:ext uri="{FF2B5EF4-FFF2-40B4-BE49-F238E27FC236}">
                      <a16:creationId xmlns:a16="http://schemas.microsoft.com/office/drawing/2014/main" id="{BF831811-6F59-9597-C855-4A1AD1F10411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63" y="0"/>
                      </a:moveTo>
                      <a:lnTo>
                        <a:pt x="0" y="163"/>
                      </a:lnTo>
                      <a:lnTo>
                        <a:pt x="1017" y="1167"/>
                      </a:lnTo>
                      <a:lnTo>
                        <a:pt x="1167" y="1004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953;p50">
                  <a:extLst>
                    <a:ext uri="{FF2B5EF4-FFF2-40B4-BE49-F238E27FC236}">
                      <a16:creationId xmlns:a16="http://schemas.microsoft.com/office/drawing/2014/main" id="{EAF5318C-75F0-7B73-C4CF-44F165F08315}"/>
                    </a:ext>
                  </a:extLst>
                </p:cNvPr>
                <p:cNvSpPr/>
                <p:nvPr/>
              </p:nvSpPr>
              <p:spPr>
                <a:xfrm>
                  <a:off x="6263350" y="3420650"/>
                  <a:ext cx="29175" cy="2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67" extrusionOk="0">
                      <a:moveTo>
                        <a:pt x="1017" y="0"/>
                      </a:moveTo>
                      <a:lnTo>
                        <a:pt x="0" y="1004"/>
                      </a:lnTo>
                      <a:lnTo>
                        <a:pt x="163" y="1167"/>
                      </a:lnTo>
                      <a:lnTo>
                        <a:pt x="1167" y="163"/>
                      </a:lnTo>
                      <a:lnTo>
                        <a:pt x="10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54;p50">
                  <a:extLst>
                    <a:ext uri="{FF2B5EF4-FFF2-40B4-BE49-F238E27FC236}">
                      <a16:creationId xmlns:a16="http://schemas.microsoft.com/office/drawing/2014/main" id="{71BFE54F-C732-35A2-AB62-CFB25A32A057}"/>
                    </a:ext>
                  </a:extLst>
                </p:cNvPr>
                <p:cNvSpPr/>
                <p:nvPr/>
              </p:nvSpPr>
              <p:spPr>
                <a:xfrm>
                  <a:off x="5121100" y="2075300"/>
                  <a:ext cx="15950" cy="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3948" extrusionOk="0">
                      <a:moveTo>
                        <a:pt x="0" y="1"/>
                      </a:moveTo>
                      <a:lnTo>
                        <a:pt x="0" y="3947"/>
                      </a:lnTo>
                      <a:lnTo>
                        <a:pt x="637" y="394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55;p50">
                  <a:extLst>
                    <a:ext uri="{FF2B5EF4-FFF2-40B4-BE49-F238E27FC236}">
                      <a16:creationId xmlns:a16="http://schemas.microsoft.com/office/drawing/2014/main" id="{57810295-7862-C01D-3D21-7F04CDCDBC57}"/>
                    </a:ext>
                  </a:extLst>
                </p:cNvPr>
                <p:cNvSpPr/>
                <p:nvPr/>
              </p:nvSpPr>
              <p:spPr>
                <a:xfrm>
                  <a:off x="5121100" y="2192950"/>
                  <a:ext cx="15950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1968" extrusionOk="0">
                      <a:moveTo>
                        <a:pt x="0" y="1"/>
                      </a:moveTo>
                      <a:lnTo>
                        <a:pt x="0" y="1967"/>
                      </a:lnTo>
                      <a:lnTo>
                        <a:pt x="637" y="1967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56;p50">
                  <a:extLst>
                    <a:ext uri="{FF2B5EF4-FFF2-40B4-BE49-F238E27FC236}">
                      <a16:creationId xmlns:a16="http://schemas.microsoft.com/office/drawing/2014/main" id="{14359F72-36CC-58DB-6B30-FBC10C7F6832}"/>
                    </a:ext>
                  </a:extLst>
                </p:cNvPr>
                <p:cNvSpPr/>
                <p:nvPr/>
              </p:nvSpPr>
              <p:spPr>
                <a:xfrm>
                  <a:off x="5121100" y="2256700"/>
                  <a:ext cx="15950" cy="1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" h="638" extrusionOk="0">
                      <a:moveTo>
                        <a:pt x="0" y="0"/>
                      </a:moveTo>
                      <a:lnTo>
                        <a:pt x="0" y="638"/>
                      </a:lnTo>
                      <a:lnTo>
                        <a:pt x="637" y="638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" name="Google Shape;1957;p50">
                <a:extLst>
                  <a:ext uri="{FF2B5EF4-FFF2-40B4-BE49-F238E27FC236}">
                    <a16:creationId xmlns:a16="http://schemas.microsoft.com/office/drawing/2014/main" id="{332A6DC7-0311-2B01-472B-BA42D24DEE5B}"/>
                  </a:ext>
                </a:extLst>
              </p:cNvPr>
              <p:cNvSpPr/>
              <p:nvPr/>
            </p:nvSpPr>
            <p:spPr>
              <a:xfrm>
                <a:off x="5377177" y="2975094"/>
                <a:ext cx="1389600" cy="312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1958;p50">
                <a:extLst>
                  <a:ext uri="{FF2B5EF4-FFF2-40B4-BE49-F238E27FC236}">
                    <a16:creationId xmlns:a16="http://schemas.microsoft.com/office/drawing/2014/main" id="{28E4127E-2C7E-8A1D-763D-22EB476285C2}"/>
                  </a:ext>
                </a:extLst>
              </p:cNvPr>
              <p:cNvGrpSpPr/>
              <p:nvPr/>
            </p:nvGrpSpPr>
            <p:grpSpPr>
              <a:xfrm>
                <a:off x="6458915" y="1013123"/>
                <a:ext cx="605866" cy="680956"/>
                <a:chOff x="3474000" y="2758475"/>
                <a:chExt cx="880875" cy="990050"/>
              </a:xfrm>
            </p:grpSpPr>
            <p:sp>
              <p:nvSpPr>
                <p:cNvPr id="34" name="Google Shape;1959;p50">
                  <a:extLst>
                    <a:ext uri="{FF2B5EF4-FFF2-40B4-BE49-F238E27FC236}">
                      <a16:creationId xmlns:a16="http://schemas.microsoft.com/office/drawing/2014/main" id="{E37EE9C1-BDCF-03E1-121A-A0B9D5252309}"/>
                    </a:ext>
                  </a:extLst>
                </p:cNvPr>
                <p:cNvSpPr/>
                <p:nvPr/>
              </p:nvSpPr>
              <p:spPr>
                <a:xfrm>
                  <a:off x="3474000" y="2758475"/>
                  <a:ext cx="880875" cy="99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35" h="39602" extrusionOk="0">
                      <a:moveTo>
                        <a:pt x="32332" y="6185"/>
                      </a:moveTo>
                      <a:cubicBezTo>
                        <a:pt x="25388" y="5643"/>
                        <a:pt x="17617" y="1"/>
                        <a:pt x="17617" y="1"/>
                      </a:cubicBezTo>
                      <a:cubicBezTo>
                        <a:pt x="17617" y="1"/>
                        <a:pt x="9846" y="5643"/>
                        <a:pt x="2902" y="6185"/>
                      </a:cubicBezTo>
                      <a:cubicBezTo>
                        <a:pt x="2902" y="6185"/>
                        <a:pt x="0" y="33309"/>
                        <a:pt x="17617" y="39602"/>
                      </a:cubicBezTo>
                      <a:cubicBezTo>
                        <a:pt x="35234" y="33309"/>
                        <a:pt x="32332" y="6185"/>
                        <a:pt x="32332" y="61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960;p50">
                  <a:extLst>
                    <a:ext uri="{FF2B5EF4-FFF2-40B4-BE49-F238E27FC236}">
                      <a16:creationId xmlns:a16="http://schemas.microsoft.com/office/drawing/2014/main" id="{E347BC79-2C6F-EBB1-2E4E-C3FA662559D3}"/>
                    </a:ext>
                  </a:extLst>
                </p:cNvPr>
                <p:cNvSpPr/>
                <p:nvPr/>
              </p:nvSpPr>
              <p:spPr>
                <a:xfrm>
                  <a:off x="3828625" y="3082950"/>
                  <a:ext cx="171600" cy="34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4" h="13644" extrusionOk="0">
                      <a:moveTo>
                        <a:pt x="5141" y="6415"/>
                      </a:moveTo>
                      <a:cubicBezTo>
                        <a:pt x="6172" y="5819"/>
                        <a:pt x="6863" y="4707"/>
                        <a:pt x="6863" y="3432"/>
                      </a:cubicBezTo>
                      <a:cubicBezTo>
                        <a:pt x="6863" y="1547"/>
                        <a:pt x="5331" y="1"/>
                        <a:pt x="3432" y="1"/>
                      </a:cubicBezTo>
                      <a:cubicBezTo>
                        <a:pt x="1533" y="1"/>
                        <a:pt x="1" y="1547"/>
                        <a:pt x="1" y="3432"/>
                      </a:cubicBezTo>
                      <a:cubicBezTo>
                        <a:pt x="1" y="4612"/>
                        <a:pt x="584" y="5642"/>
                        <a:pt x="1479" y="6266"/>
                      </a:cubicBezTo>
                      <a:lnTo>
                        <a:pt x="299" y="12152"/>
                      </a:lnTo>
                      <a:cubicBezTo>
                        <a:pt x="150" y="12925"/>
                        <a:pt x="733" y="13644"/>
                        <a:pt x="1533" y="13644"/>
                      </a:cubicBezTo>
                      <a:lnTo>
                        <a:pt x="5277" y="13644"/>
                      </a:lnTo>
                      <a:cubicBezTo>
                        <a:pt x="6090" y="13644"/>
                        <a:pt x="6687" y="12885"/>
                        <a:pt x="6497" y="120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7" name="Google Shape;1961;p50">
              <a:extLst>
                <a:ext uri="{FF2B5EF4-FFF2-40B4-BE49-F238E27FC236}">
                  <a16:creationId xmlns:a16="http://schemas.microsoft.com/office/drawing/2014/main" id="{864B5D7B-2F9D-CCDB-98D8-F9D70F080557}"/>
                </a:ext>
              </a:extLst>
            </p:cNvPr>
            <p:cNvSpPr/>
            <p:nvPr/>
          </p:nvSpPr>
          <p:spPr>
            <a:xfrm>
              <a:off x="5378875" y="1601664"/>
              <a:ext cx="1386980" cy="1653841"/>
            </a:xfrm>
            <a:custGeom>
              <a:avLst/>
              <a:gdLst/>
              <a:ahLst/>
              <a:cxnLst/>
              <a:rect l="l" t="t" r="r" b="b"/>
              <a:pathLst>
                <a:path w="13929" h="16609" extrusionOk="0">
                  <a:moveTo>
                    <a:pt x="6571" y="1"/>
                  </a:moveTo>
                  <a:cubicBezTo>
                    <a:pt x="3326" y="1"/>
                    <a:pt x="2368" y="3404"/>
                    <a:pt x="2645" y="6125"/>
                  </a:cubicBezTo>
                  <a:cubicBezTo>
                    <a:pt x="3174" y="11075"/>
                    <a:pt x="14" y="11170"/>
                    <a:pt x="14" y="11170"/>
                  </a:cubicBezTo>
                  <a:cubicBezTo>
                    <a:pt x="14" y="11170"/>
                    <a:pt x="408" y="11536"/>
                    <a:pt x="1086" y="11821"/>
                  </a:cubicBezTo>
                  <a:cubicBezTo>
                    <a:pt x="896" y="12133"/>
                    <a:pt x="747" y="12458"/>
                    <a:pt x="638" y="12797"/>
                  </a:cubicBezTo>
                  <a:lnTo>
                    <a:pt x="1" y="13814"/>
                  </a:lnTo>
                  <a:cubicBezTo>
                    <a:pt x="1818" y="15537"/>
                    <a:pt x="4273" y="16608"/>
                    <a:pt x="6972" y="16608"/>
                  </a:cubicBezTo>
                  <a:cubicBezTo>
                    <a:pt x="9657" y="16608"/>
                    <a:pt x="12125" y="15537"/>
                    <a:pt x="13929" y="13814"/>
                  </a:cubicBezTo>
                  <a:lnTo>
                    <a:pt x="13305" y="12756"/>
                  </a:lnTo>
                  <a:cubicBezTo>
                    <a:pt x="13210" y="12363"/>
                    <a:pt x="13034" y="12011"/>
                    <a:pt x="12817" y="11685"/>
                  </a:cubicBezTo>
                  <a:cubicBezTo>
                    <a:pt x="13359" y="11414"/>
                    <a:pt x="13658" y="11129"/>
                    <a:pt x="13658" y="11129"/>
                  </a:cubicBezTo>
                  <a:cubicBezTo>
                    <a:pt x="13658" y="11129"/>
                    <a:pt x="10498" y="11048"/>
                    <a:pt x="11040" y="6111"/>
                  </a:cubicBezTo>
                  <a:cubicBezTo>
                    <a:pt x="11149" y="5026"/>
                    <a:pt x="11135" y="3887"/>
                    <a:pt x="10810" y="2843"/>
                  </a:cubicBezTo>
                  <a:cubicBezTo>
                    <a:pt x="10566" y="2043"/>
                    <a:pt x="10023" y="1025"/>
                    <a:pt x="9182" y="754"/>
                  </a:cubicBezTo>
                  <a:cubicBezTo>
                    <a:pt x="9061" y="715"/>
                    <a:pt x="8935" y="697"/>
                    <a:pt x="8809" y="697"/>
                  </a:cubicBezTo>
                  <a:cubicBezTo>
                    <a:pt x="8625" y="697"/>
                    <a:pt x="8442" y="736"/>
                    <a:pt x="8274" y="808"/>
                  </a:cubicBezTo>
                  <a:cubicBezTo>
                    <a:pt x="8192" y="632"/>
                    <a:pt x="8084" y="483"/>
                    <a:pt x="7935" y="361"/>
                  </a:cubicBezTo>
                  <a:cubicBezTo>
                    <a:pt x="7623" y="117"/>
                    <a:pt x="7216" y="22"/>
                    <a:pt x="6836" y="8"/>
                  </a:cubicBezTo>
                  <a:cubicBezTo>
                    <a:pt x="6746" y="3"/>
                    <a:pt x="6658" y="1"/>
                    <a:pt x="6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96" name="Google Shape;1396;p40"/>
          <p:cNvSpPr txBox="1">
            <a:spLocks noGrp="1"/>
          </p:cNvSpPr>
          <p:nvPr>
            <p:ph type="title"/>
          </p:nvPr>
        </p:nvSpPr>
        <p:spPr>
          <a:xfrm>
            <a:off x="316433" y="3351729"/>
            <a:ext cx="6262392" cy="13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 :)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w to Protect your Digital Identity by Slidesgo">
  <a:themeElements>
    <a:clrScheme name="Simple Light">
      <a:dk1>
        <a:srgbClr val="FFFFFF"/>
      </a:dk1>
      <a:lt1>
        <a:srgbClr val="011936"/>
      </a:lt1>
      <a:dk2>
        <a:srgbClr val="15C2BC"/>
      </a:dk2>
      <a:lt2>
        <a:srgbClr val="E64566"/>
      </a:lt2>
      <a:accent1>
        <a:srgbClr val="46536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725</Words>
  <Application>Microsoft Office PowerPoint</Application>
  <PresentationFormat>On-screen Show (16:9)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Anaheim</vt:lpstr>
      <vt:lpstr>Roboto</vt:lpstr>
      <vt:lpstr>Arial Unicode MS</vt:lpstr>
      <vt:lpstr>Arial</vt:lpstr>
      <vt:lpstr>Bebas Neue</vt:lpstr>
      <vt:lpstr>Orbitron</vt:lpstr>
      <vt:lpstr>How to Protect your Digital Identity by Slidesgo</vt:lpstr>
      <vt:lpstr>Java-Based Password Management System</vt:lpstr>
      <vt:lpstr>Java-Based Password Management System</vt:lpstr>
      <vt:lpstr>TEAM MEMBERS</vt:lpstr>
      <vt:lpstr>INTRODUCTION</vt:lpstr>
      <vt:lpstr>OBJECTIVE</vt:lpstr>
      <vt:lpstr>SYSTEM ARCHITECTURE</vt:lpstr>
      <vt:lpstr>WORKING OF THE SYSTEM</vt:lpstr>
      <vt:lpstr>Java Concepts Used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Shelar</dc:creator>
  <cp:lastModifiedBy>Shubham Shelar</cp:lastModifiedBy>
  <cp:revision>2</cp:revision>
  <dcterms:modified xsi:type="dcterms:W3CDTF">2025-05-13T06:10:12Z</dcterms:modified>
</cp:coreProperties>
</file>