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1" r:id="rId3"/>
    <p:sldId id="271" r:id="rId4"/>
    <p:sldId id="272" r:id="rId5"/>
    <p:sldId id="273" r:id="rId6"/>
    <p:sldId id="274" r:id="rId7"/>
    <p:sldId id="275" r:id="rId8"/>
    <p:sldId id="277" r:id="rId9"/>
    <p:sldId id="279" r:id="rId10"/>
    <p:sldId id="280" r:id="rId11"/>
    <p:sldId id="278" r:id="rId12"/>
  </p:sldIdLst>
  <p:sldSz cx="12192000" cy="6858000"/>
  <p:notesSz cx="6858000" cy="9144000"/>
  <p:embeddedFontLst>
    <p:embeddedFont>
      <p:font typeface="Century Gothic" pitchFamily="34" charset="0"/>
      <p:regular r:id="rId13"/>
      <p:bold r:id="rId14"/>
      <p:italic r:id="rId15"/>
      <p:boldItalic r:id="rId16"/>
    </p:embeddedFont>
    <p:embeddedFont>
      <p:font typeface="微软雅黑" pitchFamily="34" charset="-122"/>
      <p:regular r:id="rId17"/>
      <p:bold r:id="rId18"/>
    </p:embeddedFont>
  </p:embeddedFontLst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6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985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812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17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81243" y="2277101"/>
            <a:ext cx="5541898" cy="13234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Subversion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45858" y="4985813"/>
            <a:ext cx="1681867" cy="155427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组员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zh-CN" altLang="en-US" dirty="0" smtClean="0">
                <a:solidFill>
                  <a:srgbClr val="FFFFFF"/>
                </a:solidFill>
              </a:rPr>
              <a:t>陈梦烦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   </a:t>
            </a:r>
            <a:r>
              <a:rPr lang="zh-CN" altLang="en-US" dirty="0" smtClean="0">
                <a:solidFill>
                  <a:srgbClr val="FFFFFF"/>
                </a:solidFill>
              </a:rPr>
              <a:t>沈晓麟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   </a:t>
            </a:r>
            <a:r>
              <a:rPr lang="zh-CN" altLang="en-US" dirty="0" smtClean="0">
                <a:solidFill>
                  <a:srgbClr val="FFFFFF"/>
                </a:solidFill>
              </a:rPr>
              <a:t>黄学雯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   </a:t>
            </a:r>
            <a:r>
              <a:rPr lang="zh-CN" altLang="en-US" dirty="0" smtClean="0">
                <a:solidFill>
                  <a:srgbClr val="FFFFFF"/>
                </a:solidFill>
              </a:rPr>
              <a:t>林    铭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10227" y="4935197"/>
            <a:ext cx="552451" cy="552451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93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4366897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r>
              <a:rPr lang="zh-CN" altLang="en-US" sz="6600" dirty="0" smtClean="0">
                <a:solidFill>
                  <a:schemeClr val="bg1"/>
                </a:solidFill>
              </a:rPr>
              <a:t>的功能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275" y="1842448"/>
            <a:ext cx="11427725" cy="740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4.revert(</a:t>
            </a:r>
            <a:r>
              <a:rPr lang="zh-CN" altLang="en-US" dirty="0" smtClean="0">
                <a:solidFill>
                  <a:schemeClr val="bg1"/>
                </a:solidFill>
              </a:rPr>
              <a:t>还原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取消最近一次的操作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5.Get </a:t>
            </a:r>
            <a:r>
              <a:rPr lang="en-US" altLang="zh-CN" dirty="0" err="1" smtClean="0">
                <a:solidFill>
                  <a:schemeClr val="bg1"/>
                </a:solidFill>
              </a:rPr>
              <a:t>loct</a:t>
            </a:r>
            <a:r>
              <a:rPr lang="en-US" altLang="zh-CN" dirty="0" smtClean="0">
                <a:solidFill>
                  <a:schemeClr val="bg1"/>
                </a:solidFill>
              </a:rPr>
              <a:t>     Release lock(</a:t>
            </a:r>
            <a:r>
              <a:rPr lang="zh-CN" altLang="en-US" dirty="0" smtClean="0">
                <a:solidFill>
                  <a:schemeClr val="bg1"/>
                </a:solidFill>
              </a:rPr>
              <a:t>锁定</a:t>
            </a:r>
            <a:r>
              <a:rPr lang="en-US" altLang="zh-CN" dirty="0" smtClean="0">
                <a:solidFill>
                  <a:schemeClr val="bg1"/>
                </a:solidFill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</a:rPr>
              <a:t>修改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解锁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一定时间段内版本库的一个文件只允许一个人修改，直至解锁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6.Rename(</a:t>
            </a:r>
            <a:r>
              <a:rPr lang="zh-CN" altLang="en-US" dirty="0" smtClean="0">
                <a:solidFill>
                  <a:schemeClr val="bg1"/>
                </a:solidFill>
              </a:rPr>
              <a:t>重命名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对已经纳入</a:t>
            </a:r>
            <a:r>
              <a:rPr lang="en-US" altLang="zh-CN" dirty="0" smtClean="0">
                <a:solidFill>
                  <a:schemeClr val="bg1"/>
                </a:solidFill>
              </a:rPr>
              <a:t>SVN</a:t>
            </a:r>
            <a:r>
              <a:rPr lang="zh-CN" altLang="en-US" dirty="0" smtClean="0">
                <a:solidFill>
                  <a:schemeClr val="bg1"/>
                </a:solidFill>
              </a:rPr>
              <a:t>管理的文件进行重命名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7.Clean  up(</a:t>
            </a:r>
            <a:r>
              <a:rPr lang="zh-CN" altLang="en-US" dirty="0" smtClean="0">
                <a:solidFill>
                  <a:schemeClr val="bg1"/>
                </a:solidFill>
              </a:rPr>
              <a:t>清理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  SVN</a:t>
            </a:r>
            <a:r>
              <a:rPr lang="zh-CN" altLang="en-US" dirty="0" smtClean="0">
                <a:solidFill>
                  <a:schemeClr val="bg1"/>
                </a:solidFill>
              </a:rPr>
              <a:t>更新时，由于一些操作中断更新，可能会造成本地文件被锁定的情况，使用</a:t>
            </a:r>
            <a:r>
              <a:rPr lang="en-US" altLang="zh-CN" dirty="0" smtClean="0">
                <a:solidFill>
                  <a:schemeClr val="bg1"/>
                </a:solidFill>
              </a:rPr>
              <a:t>clean up</a:t>
            </a:r>
            <a:r>
              <a:rPr lang="zh-CN" altLang="en-US" dirty="0" smtClean="0">
                <a:solidFill>
                  <a:schemeClr val="bg1"/>
                </a:solidFill>
              </a:rPr>
              <a:t>来清除锁定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8.Relocate(</a:t>
            </a:r>
            <a:r>
              <a:rPr lang="zh-CN" altLang="en-US" dirty="0" smtClean="0">
                <a:solidFill>
                  <a:schemeClr val="bg1"/>
                </a:solidFill>
              </a:rPr>
              <a:t>重定位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有时服务器的地址改变了，利用</a:t>
            </a:r>
            <a:r>
              <a:rPr lang="en-US" altLang="zh-CN" dirty="0" smtClean="0">
                <a:solidFill>
                  <a:schemeClr val="bg1"/>
                </a:solidFill>
              </a:rPr>
              <a:t>relocate</a:t>
            </a:r>
            <a:r>
              <a:rPr lang="zh-CN" altLang="en-US" dirty="0" smtClean="0">
                <a:solidFill>
                  <a:schemeClr val="bg1"/>
                </a:solidFill>
              </a:rPr>
              <a:t>来重新定位服务器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pPr marL="457200" indent="-4572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7655" y="2741124"/>
            <a:ext cx="4515844" cy="132343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谢       谢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92743" y="-114033"/>
            <a:ext cx="6794648" cy="156966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6" name="矩形 15"/>
          <p:cNvSpPr/>
          <p:nvPr/>
        </p:nvSpPr>
        <p:spPr>
          <a:xfrm>
            <a:off x="4254609" y="1997548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3175" y="2048031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66958" y="2212085"/>
            <a:ext cx="1558436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SVN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是什么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40961" y="3152527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45880" y="3243953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85071" y="3353415"/>
            <a:ext cx="2071397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为什么需要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SVN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00018" y="4321153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32233" y="4371635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53310" y="4481097"/>
            <a:ext cx="173957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SVN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工作原理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47927" y="5532319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6492" y="5582801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60276" y="5664968"/>
            <a:ext cx="130195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SVN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功能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53351" y="3872030"/>
            <a:ext cx="260004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4366896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r>
              <a:rPr lang="zh-CN" altLang="en-US" sz="6600" dirty="0" smtClean="0">
                <a:solidFill>
                  <a:schemeClr val="bg1"/>
                </a:solidFill>
              </a:rPr>
              <a:t>是什么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7922" y="2333767"/>
            <a:ext cx="8379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Subversion </a:t>
            </a: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是一个开源的版本控制系統。也就是说</a:t>
            </a:r>
            <a:r>
              <a:rPr lang="en-US" altLang="zh-CN" sz="2000" dirty="0" smtClean="0">
                <a:solidFill>
                  <a:schemeClr val="bg1"/>
                </a:solidFill>
              </a:rPr>
              <a:t>Subversion </a:t>
            </a:r>
            <a:r>
              <a:rPr lang="zh-CN" altLang="en-US" sz="2000" dirty="0" smtClean="0">
                <a:solidFill>
                  <a:schemeClr val="bg1"/>
                </a:solidFill>
              </a:rPr>
              <a:t>管理着随时间改变的数据。这些数据放置在一个中央资料档案库</a:t>
            </a:r>
            <a:r>
              <a:rPr lang="en-US" altLang="zh-CN" sz="2000" dirty="0" smtClean="0">
                <a:solidFill>
                  <a:schemeClr val="bg1"/>
                </a:solidFill>
              </a:rPr>
              <a:t>(repository) </a:t>
            </a:r>
            <a:r>
              <a:rPr lang="zh-CN" altLang="en-US" sz="2000" dirty="0" smtClean="0">
                <a:solidFill>
                  <a:schemeClr val="bg1"/>
                </a:solidFill>
              </a:rPr>
              <a:t>中。这个档案库很像一个普通的文件服务器，不过它会记住每一次文件的变动。这样你就可以把档案恢复到旧的版本，或是浏览文件的变动历史。许多人会把版本控制系統想像成某种“时光机器”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6059668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</a:rPr>
              <a:t>为什么需要</a:t>
            </a:r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275" y="1842448"/>
            <a:ext cx="837972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备份工作档案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有利于版本的控制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团队伙伴间数据的同步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5213283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r>
              <a:rPr lang="zh-CN" altLang="en-US" sz="6600" dirty="0" smtClean="0">
                <a:solidFill>
                  <a:schemeClr val="bg1"/>
                </a:solidFill>
              </a:rPr>
              <a:t>工作原理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275" y="1842448"/>
            <a:ext cx="837972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060" y="1552575"/>
            <a:ext cx="8688790" cy="465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4366897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r>
              <a:rPr lang="zh-CN" altLang="en-US" sz="6600" dirty="0" smtClean="0">
                <a:solidFill>
                  <a:schemeClr val="bg1"/>
                </a:solidFill>
              </a:rPr>
              <a:t>的功能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275" y="1842448"/>
            <a:ext cx="837972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1.CheckOut(</a:t>
            </a:r>
            <a:r>
              <a:rPr lang="zh-CN" altLang="en-US" dirty="0" smtClean="0">
                <a:solidFill>
                  <a:schemeClr val="bg1"/>
                </a:solidFill>
              </a:rPr>
              <a:t>检出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作用：将版本库中的内容检出到本地的工作副本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708" y="2599686"/>
            <a:ext cx="4664691" cy="380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481" y="2780730"/>
            <a:ext cx="5739310" cy="348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4366897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r>
              <a:rPr lang="zh-CN" altLang="en-US" sz="6600" dirty="0" smtClean="0">
                <a:solidFill>
                  <a:schemeClr val="bg1"/>
                </a:solidFill>
              </a:rPr>
              <a:t>的功能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275" y="1842448"/>
            <a:ext cx="1056336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2.Update(</a:t>
            </a:r>
            <a:r>
              <a:rPr lang="zh-CN" altLang="en-US" dirty="0" smtClean="0">
                <a:solidFill>
                  <a:schemeClr val="bg1"/>
                </a:solidFill>
              </a:rPr>
              <a:t>更新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作用：更新工作副本使其成为版本库中的最新版本       </a:t>
            </a:r>
            <a:r>
              <a:rPr lang="en-US" altLang="zh-CN" dirty="0" smtClean="0">
                <a:solidFill>
                  <a:schemeClr val="bg1"/>
                </a:solidFill>
              </a:rPr>
              <a:t>SVN</a:t>
            </a:r>
            <a:r>
              <a:rPr lang="zh-CN" altLang="en-US" dirty="0" smtClean="0">
                <a:solidFill>
                  <a:schemeClr val="bg1"/>
                </a:solidFill>
              </a:rPr>
              <a:t>将显示出更新的版本和更新的次数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714" y="3186895"/>
            <a:ext cx="4574346" cy="292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039" y="2994262"/>
            <a:ext cx="5554639" cy="350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4366897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r>
              <a:rPr lang="zh-CN" altLang="en-US" sz="6600" dirty="0" smtClean="0">
                <a:solidFill>
                  <a:schemeClr val="bg1"/>
                </a:solidFill>
              </a:rPr>
              <a:t>的功能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275" y="1842448"/>
            <a:ext cx="1056336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3.commit(</a:t>
            </a:r>
            <a:r>
              <a:rPr lang="zh-CN" altLang="en-US" dirty="0" smtClean="0">
                <a:solidFill>
                  <a:schemeClr val="bg1"/>
                </a:solidFill>
              </a:rPr>
              <a:t>提交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作用：</a:t>
            </a:r>
            <a:r>
              <a:rPr lang="zh-CN" altLang="en-US" i="1" dirty="0" smtClean="0">
                <a:solidFill>
                  <a:schemeClr val="bg1"/>
                </a:solidFill>
              </a:rPr>
              <a:t>将在工作副本做的修改进行提交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367" y="3050559"/>
            <a:ext cx="3217815" cy="341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11358" y="172570"/>
            <a:ext cx="4366897" cy="110799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SVN</a:t>
            </a:r>
            <a:r>
              <a:rPr lang="zh-CN" altLang="en-US" sz="6600" dirty="0" smtClean="0">
                <a:solidFill>
                  <a:schemeClr val="bg1"/>
                </a:solidFill>
              </a:rPr>
              <a:t>的功能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18472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275" y="1842448"/>
            <a:ext cx="1056336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4.add(</a:t>
            </a:r>
            <a:r>
              <a:rPr lang="zh-CN" altLang="en-US" dirty="0" smtClean="0">
                <a:solidFill>
                  <a:schemeClr val="bg1"/>
                </a:solidFill>
              </a:rPr>
              <a:t>添加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作用：将文件或目录加入</a:t>
            </a:r>
            <a:r>
              <a:rPr lang="en-US" altLang="zh-CN" dirty="0" smtClean="0">
                <a:solidFill>
                  <a:schemeClr val="bg1"/>
                </a:solidFill>
              </a:rPr>
              <a:t>SVN</a:t>
            </a:r>
            <a:r>
              <a:rPr lang="zh-CN" altLang="en-US" dirty="0" smtClean="0">
                <a:solidFill>
                  <a:schemeClr val="bg1"/>
                </a:solidFill>
              </a:rPr>
              <a:t>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2428" y="2760687"/>
            <a:ext cx="5650885" cy="369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298</Words>
  <Application>Microsoft Office PowerPoint</Application>
  <PresentationFormat>自定义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宋体</vt:lpstr>
      <vt:lpstr>Century Gothic</vt:lpstr>
      <vt:lpstr>微软雅黑</vt:lpstr>
      <vt:lpstr>版权信息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Microsoft</cp:lastModifiedBy>
  <cp:revision>58</cp:revision>
  <dcterms:created xsi:type="dcterms:W3CDTF">2014-12-24T03:19:07Z</dcterms:created>
  <dcterms:modified xsi:type="dcterms:W3CDTF">2015-09-14T13:11:47Z</dcterms:modified>
</cp:coreProperties>
</file>