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D814-2D5B-410B-8064-7B56C7EB7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7FB77-B9ED-47F2-AF03-EB29E89F4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F376-56FD-4D11-9909-5CA2B4F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DA30-EF84-44BC-87BC-940CA3C1433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3B1B-0BAE-4E4B-BC2F-98CE35AB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2EA7D-CBD2-477B-B1CA-0F2066A5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102-5CB9-4F07-B56E-3554193A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FB33-71F9-4542-B025-19BD9ECC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6ABDF-3FF6-4BBF-B70D-75C8F6116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6BF4-1481-46DC-889F-19C16922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DA30-EF84-44BC-87BC-940CA3C1433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AC60-B964-4309-B6E1-2E665386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D714-617F-4999-98D4-9BF1E36E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102-5CB9-4F07-B56E-3554193A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0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0719C-7690-41E2-9F24-6A07AA852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1A933-4F99-4FC5-8224-B337D662B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EFAD-A30B-4ACE-A42B-3780C4E7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DA30-EF84-44BC-87BC-940CA3C1433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30E16-0DE5-4561-A696-CBF01AFB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EAED-E1E7-4799-8693-875F3943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102-5CB9-4F07-B56E-3554193A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1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0610-B5B6-49D7-8D3B-EFE59FE4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7339D-8928-45CF-99D7-9CC69140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86B0C-A7F4-47DC-94BC-7FA16BDC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DA30-EF84-44BC-87BC-940CA3C1433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F3D62-7A6F-44EB-849A-81A3ADB6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F2F9-C6B9-46BE-BE62-910412B0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102-5CB9-4F07-B56E-3554193A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84CD-0241-4C4D-9188-D2D9CF93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7929D-61DF-4D44-92E6-A966875F8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A2A4-AEDA-4CB0-B9A1-253A91C8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DA30-EF84-44BC-87BC-940CA3C1433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E2C5-BA31-4161-94D7-0115827D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75CB6-3B7A-4688-A11E-46BDAA7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102-5CB9-4F07-B56E-3554193A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8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0D99-2F23-4E75-98EB-32ACFC9D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A5F5-8BC5-4AE6-89D4-1B047AA8B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FC5B-B5E5-4410-BFE7-7C08F6A9C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CDB19-CC7A-415E-B85F-0A493597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DA30-EF84-44BC-87BC-940CA3C1433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D88BC-2F5C-459B-B13B-6D53B47B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79C62-4E28-4F00-9BB7-4696E872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102-5CB9-4F07-B56E-3554193A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5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5643-85D3-4B91-867E-198BC614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8952-80BB-4DFC-9E3F-2B2CE832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F4E47-2875-4A70-84A6-032FAA5E6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34ADF-0383-49F0-B6C5-8652E334D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84294-2752-40D7-86BD-6B2DD0A7E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76DDF-70EA-416F-8873-9AC9F866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DA30-EF84-44BC-87BC-940CA3C1433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2E9D5-0CC6-481C-B60D-A380C7D8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CC3A2-84C4-4454-AE33-7B650A54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102-5CB9-4F07-B56E-3554193A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2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1F31-564D-4D0A-923D-55ECFC41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A0FFC-308D-4679-BC53-2AEE9C1C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DA30-EF84-44BC-87BC-940CA3C1433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8C1A-F6FD-4C25-B22E-ED95807B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4D624-A0D8-4403-AEEA-12004DBD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102-5CB9-4F07-B56E-3554193A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5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D57E6-CBB5-49CD-8BB7-E0F013F4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DA30-EF84-44BC-87BC-940CA3C1433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A8758-FA92-4368-82EF-623D6514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ABBE5-5DE8-4C1C-AC7A-572C260F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102-5CB9-4F07-B56E-3554193A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ECB9-0401-4675-83F2-45B9E6A5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228F-929E-42D9-A3D3-6070F0983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8B9B5-2FD5-49BE-8A45-A8FB51D98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6954F-BF0A-4563-8DCA-E7A3C453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DA30-EF84-44BC-87BC-940CA3C1433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A4E5F-ED45-4078-85A8-DA949CD9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DF991-50EC-41D0-B528-F5FB84ED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102-5CB9-4F07-B56E-3554193A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5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966E-B6BB-462F-A2E1-BDEB12AF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4CEA0-CF0F-4DA5-8B86-0C1C12CE0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A055A-2273-4A78-BF47-BC345A2EF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027A6-A953-44E2-B177-732A2B0A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DA30-EF84-44BC-87BC-940CA3C1433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F363-7B11-4399-A048-A2A5BE05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ED969-73E0-4394-A952-616DBF14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102-5CB9-4F07-B56E-3554193A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0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9363C-8FA6-4F15-9864-A31A10D8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7C2C-4B95-42D7-B294-982EDFA4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2540-56FA-4D17-8575-C425D2898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DA30-EF84-44BC-87BC-940CA3C1433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5AFC-D659-452E-B32E-1C0E0A3DB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FB70-1F63-459B-A21D-F5ACDA53A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57102-5CB9-4F07-B56E-3554193A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0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29F2-A5C0-4B1A-AEDA-DC4EFD37F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BCS Wiring Guide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D5B34-33F7-42F7-969B-FDBAF0FD4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F4A1-F7B0-4F99-8AAB-D6FC54C9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wire on the Power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655D-C52F-4E5B-A496-B78BAEB4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1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7F48538-BD59-4BF6-9336-2201E149F903}"/>
              </a:ext>
            </a:extLst>
          </p:cNvPr>
          <p:cNvGrpSpPr/>
          <p:nvPr/>
        </p:nvGrpSpPr>
        <p:grpSpPr>
          <a:xfrm>
            <a:off x="6895319" y="242587"/>
            <a:ext cx="1045028" cy="774441"/>
            <a:chOff x="7641772" y="1716825"/>
            <a:chExt cx="1045028" cy="7744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4DDD94-B872-494E-A807-7EC2BEA43D83}"/>
                </a:ext>
              </a:extLst>
            </p:cNvPr>
            <p:cNvGrpSpPr/>
            <p:nvPr/>
          </p:nvGrpSpPr>
          <p:grpSpPr>
            <a:xfrm>
              <a:off x="7641772" y="1716825"/>
              <a:ext cx="1045028" cy="774441"/>
              <a:chOff x="6531429" y="1278294"/>
              <a:chExt cx="1045028" cy="77444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912CA93-EBF5-49AF-A384-AF9EB8578410}"/>
                  </a:ext>
                </a:extLst>
              </p:cNvPr>
              <p:cNvSpPr/>
              <p:nvPr/>
            </p:nvSpPr>
            <p:spPr>
              <a:xfrm>
                <a:off x="6531429" y="1278294"/>
                <a:ext cx="1045028" cy="774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66B1D58-39CA-40EC-879F-68CB1C04EC82}"/>
                  </a:ext>
                </a:extLst>
              </p:cNvPr>
              <p:cNvSpPr/>
              <p:nvPr/>
            </p:nvSpPr>
            <p:spPr>
              <a:xfrm>
                <a:off x="6655834" y="1539547"/>
                <a:ext cx="174171" cy="1586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3D0EAFB-8CE4-4809-A5E7-A8A587FE0192}"/>
                  </a:ext>
                </a:extLst>
              </p:cNvPr>
              <p:cNvSpPr/>
              <p:nvPr/>
            </p:nvSpPr>
            <p:spPr>
              <a:xfrm>
                <a:off x="6655835" y="1744820"/>
                <a:ext cx="174171" cy="1586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D466F9-CE51-46A4-8CD2-8C82D763F846}"/>
                </a:ext>
              </a:extLst>
            </p:cNvPr>
            <p:cNvSpPr/>
            <p:nvPr/>
          </p:nvSpPr>
          <p:spPr>
            <a:xfrm>
              <a:off x="7766176" y="1772805"/>
              <a:ext cx="174171" cy="1586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48EDC4-F4D6-478D-9281-A52F918595C1}"/>
              </a:ext>
            </a:extLst>
          </p:cNvPr>
          <p:cNvGrpSpPr/>
          <p:nvPr/>
        </p:nvGrpSpPr>
        <p:grpSpPr>
          <a:xfrm>
            <a:off x="6895319" y="1353488"/>
            <a:ext cx="1045028" cy="774441"/>
            <a:chOff x="7641772" y="1716825"/>
            <a:chExt cx="1045028" cy="77444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6EB96F-DDBF-4B72-890F-04BE9AF3FAFF}"/>
                </a:ext>
              </a:extLst>
            </p:cNvPr>
            <p:cNvGrpSpPr/>
            <p:nvPr/>
          </p:nvGrpSpPr>
          <p:grpSpPr>
            <a:xfrm>
              <a:off x="7641772" y="1716825"/>
              <a:ext cx="1045028" cy="774441"/>
              <a:chOff x="6531429" y="1278294"/>
              <a:chExt cx="1045028" cy="77444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B5736FD-92C4-45E8-A3D1-BFAADC25F4FE}"/>
                  </a:ext>
                </a:extLst>
              </p:cNvPr>
              <p:cNvSpPr/>
              <p:nvPr/>
            </p:nvSpPr>
            <p:spPr>
              <a:xfrm>
                <a:off x="6531429" y="1278294"/>
                <a:ext cx="1045028" cy="774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300B7AD-F842-4D7D-91EB-373793B6ADCB}"/>
                  </a:ext>
                </a:extLst>
              </p:cNvPr>
              <p:cNvSpPr/>
              <p:nvPr/>
            </p:nvSpPr>
            <p:spPr>
              <a:xfrm>
                <a:off x="6655834" y="1539547"/>
                <a:ext cx="174171" cy="1586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8E63504-AAD8-4CFF-A242-FF2BD9758FBE}"/>
                  </a:ext>
                </a:extLst>
              </p:cNvPr>
              <p:cNvSpPr/>
              <p:nvPr/>
            </p:nvSpPr>
            <p:spPr>
              <a:xfrm>
                <a:off x="6655835" y="1744820"/>
                <a:ext cx="174171" cy="1586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17E7276-DF7A-4166-B806-7248ACBA9ABC}"/>
                </a:ext>
              </a:extLst>
            </p:cNvPr>
            <p:cNvSpPr/>
            <p:nvPr/>
          </p:nvSpPr>
          <p:spPr>
            <a:xfrm>
              <a:off x="7766176" y="1772805"/>
              <a:ext cx="174171" cy="1586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6B1565-0002-477B-B2A9-590D739A546C}"/>
              </a:ext>
            </a:extLst>
          </p:cNvPr>
          <p:cNvGrpSpPr/>
          <p:nvPr/>
        </p:nvGrpSpPr>
        <p:grpSpPr>
          <a:xfrm>
            <a:off x="6895319" y="2403182"/>
            <a:ext cx="1045028" cy="774441"/>
            <a:chOff x="7641772" y="1716825"/>
            <a:chExt cx="1045028" cy="77444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51F67F-EAD3-4E60-B1F1-A82A81BD9EC5}"/>
                </a:ext>
              </a:extLst>
            </p:cNvPr>
            <p:cNvGrpSpPr/>
            <p:nvPr/>
          </p:nvGrpSpPr>
          <p:grpSpPr>
            <a:xfrm>
              <a:off x="7641772" y="1716825"/>
              <a:ext cx="1045028" cy="774441"/>
              <a:chOff x="6531429" y="1278294"/>
              <a:chExt cx="1045028" cy="77444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E3AB1BD-9E0B-47E6-B6BD-2CDA5EEDB982}"/>
                  </a:ext>
                </a:extLst>
              </p:cNvPr>
              <p:cNvSpPr/>
              <p:nvPr/>
            </p:nvSpPr>
            <p:spPr>
              <a:xfrm>
                <a:off x="6531429" y="1278294"/>
                <a:ext cx="1045028" cy="774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DD75744-738D-4EED-BE38-BA7A2B8BC9B2}"/>
                  </a:ext>
                </a:extLst>
              </p:cNvPr>
              <p:cNvSpPr/>
              <p:nvPr/>
            </p:nvSpPr>
            <p:spPr>
              <a:xfrm>
                <a:off x="6655834" y="1539547"/>
                <a:ext cx="174171" cy="1586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CDBA43-C1C8-43DD-8080-BD2A987DCDA3}"/>
                  </a:ext>
                </a:extLst>
              </p:cNvPr>
              <p:cNvSpPr/>
              <p:nvPr/>
            </p:nvSpPr>
            <p:spPr>
              <a:xfrm>
                <a:off x="6655835" y="1744820"/>
                <a:ext cx="174171" cy="1586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AED771B-63EF-46E3-981B-CB90FC282CE8}"/>
                </a:ext>
              </a:extLst>
            </p:cNvPr>
            <p:cNvSpPr/>
            <p:nvPr/>
          </p:nvSpPr>
          <p:spPr>
            <a:xfrm>
              <a:off x="7766176" y="1772805"/>
              <a:ext cx="174171" cy="1586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74706C-E4DB-4F0D-AC8D-B68D53D59E73}"/>
              </a:ext>
            </a:extLst>
          </p:cNvPr>
          <p:cNvGrpSpPr/>
          <p:nvPr/>
        </p:nvGrpSpPr>
        <p:grpSpPr>
          <a:xfrm>
            <a:off x="4951438" y="676465"/>
            <a:ext cx="1045028" cy="774441"/>
            <a:chOff x="7641772" y="1716825"/>
            <a:chExt cx="1045028" cy="77444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73780E3-1212-43B1-8E5E-F54FBD0EB13C}"/>
                </a:ext>
              </a:extLst>
            </p:cNvPr>
            <p:cNvGrpSpPr/>
            <p:nvPr/>
          </p:nvGrpSpPr>
          <p:grpSpPr>
            <a:xfrm>
              <a:off x="7641772" y="1716825"/>
              <a:ext cx="1045028" cy="774441"/>
              <a:chOff x="6531429" y="1278294"/>
              <a:chExt cx="1045028" cy="77444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511BD95-8EE1-4DA3-ACA2-C4D45DCEBBE8}"/>
                  </a:ext>
                </a:extLst>
              </p:cNvPr>
              <p:cNvSpPr/>
              <p:nvPr/>
            </p:nvSpPr>
            <p:spPr>
              <a:xfrm>
                <a:off x="6531429" y="1278294"/>
                <a:ext cx="1045028" cy="774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77DC2A2-4FA0-45FD-884F-0BFCECD66FAD}"/>
                  </a:ext>
                </a:extLst>
              </p:cNvPr>
              <p:cNvSpPr/>
              <p:nvPr/>
            </p:nvSpPr>
            <p:spPr>
              <a:xfrm>
                <a:off x="6655834" y="1539547"/>
                <a:ext cx="174171" cy="1586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4B7C8B6-B624-4A15-A299-DD33C6866E34}"/>
                  </a:ext>
                </a:extLst>
              </p:cNvPr>
              <p:cNvSpPr/>
              <p:nvPr/>
            </p:nvSpPr>
            <p:spPr>
              <a:xfrm>
                <a:off x="6655835" y="1744820"/>
                <a:ext cx="174171" cy="1586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144F0B7-D6F7-4827-A089-37A29BEBB42F}"/>
                </a:ext>
              </a:extLst>
            </p:cNvPr>
            <p:cNvSpPr/>
            <p:nvPr/>
          </p:nvSpPr>
          <p:spPr>
            <a:xfrm>
              <a:off x="7766176" y="1772805"/>
              <a:ext cx="174171" cy="1586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C6D304-701C-46FE-BC77-59E7C810B9AF}"/>
              </a:ext>
            </a:extLst>
          </p:cNvPr>
          <p:cNvGrpSpPr/>
          <p:nvPr/>
        </p:nvGrpSpPr>
        <p:grpSpPr>
          <a:xfrm>
            <a:off x="4951438" y="1917406"/>
            <a:ext cx="1045028" cy="774441"/>
            <a:chOff x="7641772" y="1716825"/>
            <a:chExt cx="1045028" cy="77444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0B76461-DF1D-4767-937F-461D3438BC74}"/>
                </a:ext>
              </a:extLst>
            </p:cNvPr>
            <p:cNvGrpSpPr/>
            <p:nvPr/>
          </p:nvGrpSpPr>
          <p:grpSpPr>
            <a:xfrm>
              <a:off x="7641772" y="1716825"/>
              <a:ext cx="1045028" cy="774441"/>
              <a:chOff x="6531429" y="1278294"/>
              <a:chExt cx="1045028" cy="77444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7B47618-9201-4374-B68B-E399705C5A04}"/>
                  </a:ext>
                </a:extLst>
              </p:cNvPr>
              <p:cNvSpPr/>
              <p:nvPr/>
            </p:nvSpPr>
            <p:spPr>
              <a:xfrm>
                <a:off x="6531429" y="1278294"/>
                <a:ext cx="1045028" cy="774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60ECE9D-74A1-42B9-AC78-DD98C4F41530}"/>
                  </a:ext>
                </a:extLst>
              </p:cNvPr>
              <p:cNvSpPr/>
              <p:nvPr/>
            </p:nvSpPr>
            <p:spPr>
              <a:xfrm>
                <a:off x="6655834" y="1539547"/>
                <a:ext cx="174171" cy="1586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B35CF6-6497-44EF-A38B-1DBD8D869209}"/>
                  </a:ext>
                </a:extLst>
              </p:cNvPr>
              <p:cNvSpPr/>
              <p:nvPr/>
            </p:nvSpPr>
            <p:spPr>
              <a:xfrm>
                <a:off x="6655835" y="1744820"/>
                <a:ext cx="174171" cy="1586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589762-36F3-4253-A8FE-FEA737AC9FC3}"/>
                </a:ext>
              </a:extLst>
            </p:cNvPr>
            <p:cNvSpPr/>
            <p:nvPr/>
          </p:nvSpPr>
          <p:spPr>
            <a:xfrm>
              <a:off x="7766176" y="1772805"/>
              <a:ext cx="174171" cy="1586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26D1FAA-ABAC-4006-9A65-288D25EFCE42}"/>
              </a:ext>
            </a:extLst>
          </p:cNvPr>
          <p:cNvGrpSpPr/>
          <p:nvPr/>
        </p:nvGrpSpPr>
        <p:grpSpPr>
          <a:xfrm>
            <a:off x="1500464" y="-134748"/>
            <a:ext cx="877078" cy="5505061"/>
            <a:chOff x="1537787" y="595967"/>
            <a:chExt cx="877078" cy="550506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D0BA84F-46A7-4C08-94EA-F9FE90B06B8F}"/>
                </a:ext>
              </a:extLst>
            </p:cNvPr>
            <p:cNvGrpSpPr/>
            <p:nvPr/>
          </p:nvGrpSpPr>
          <p:grpSpPr>
            <a:xfrm>
              <a:off x="1537787" y="595967"/>
              <a:ext cx="877078" cy="5505061"/>
              <a:chOff x="1537787" y="595967"/>
              <a:chExt cx="877078" cy="550506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4495AF8-E3B3-4511-AFAE-B9C8AD982BB2}"/>
                  </a:ext>
                </a:extLst>
              </p:cNvPr>
              <p:cNvGrpSpPr/>
              <p:nvPr/>
            </p:nvGrpSpPr>
            <p:grpSpPr>
              <a:xfrm>
                <a:off x="1537787" y="595967"/>
                <a:ext cx="877078" cy="5505061"/>
                <a:chOff x="1576874" y="466531"/>
                <a:chExt cx="877078" cy="5505061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95DC464A-EC38-46DE-9619-113C73A591F7}"/>
                    </a:ext>
                  </a:extLst>
                </p:cNvPr>
                <p:cNvGrpSpPr/>
                <p:nvPr/>
              </p:nvGrpSpPr>
              <p:grpSpPr>
                <a:xfrm>
                  <a:off x="1576874" y="466531"/>
                  <a:ext cx="877078" cy="5505061"/>
                  <a:chOff x="2118049" y="513184"/>
                  <a:chExt cx="877078" cy="5505061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3DDB564-FF88-4A3A-98E0-F33A1B853DE3}"/>
                      </a:ext>
                    </a:extLst>
                  </p:cNvPr>
                  <p:cNvSpPr/>
                  <p:nvPr/>
                </p:nvSpPr>
                <p:spPr>
                  <a:xfrm>
                    <a:off x="2118049" y="1324947"/>
                    <a:ext cx="877078" cy="4693298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8B5599-CA66-4421-9ED8-D621ED4B5C72}"/>
                      </a:ext>
                    </a:extLst>
                  </p:cNvPr>
                  <p:cNvSpPr/>
                  <p:nvPr/>
                </p:nvSpPr>
                <p:spPr>
                  <a:xfrm>
                    <a:off x="2313992" y="5626359"/>
                    <a:ext cx="485192" cy="2146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8161C4F2-C08B-4540-8936-D2483ACC82EE}"/>
                      </a:ext>
                    </a:extLst>
                  </p:cNvPr>
                  <p:cNvSpPr/>
                  <p:nvPr/>
                </p:nvSpPr>
                <p:spPr>
                  <a:xfrm>
                    <a:off x="2673221" y="1642188"/>
                    <a:ext cx="251926" cy="389086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564E6350-8A25-4F4E-8833-4538E06B9C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99184" y="513184"/>
                    <a:ext cx="125963" cy="951722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3DDBCC71-2E61-4988-95DA-3B44BCCA08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32653" y="513184"/>
                    <a:ext cx="125963" cy="951722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353FA38-2E15-42AD-A951-74C27199774B}"/>
                    </a:ext>
                  </a:extLst>
                </p:cNvPr>
                <p:cNvSpPr/>
                <p:nvPr/>
              </p:nvSpPr>
              <p:spPr>
                <a:xfrm>
                  <a:off x="1665515" y="1595534"/>
                  <a:ext cx="251926" cy="38908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BD1E46BC-B273-4EEC-9149-8D7431E5F0B6}"/>
                  </a:ext>
                </a:extLst>
              </p:cNvPr>
              <p:cNvGrpSpPr/>
              <p:nvPr/>
            </p:nvGrpSpPr>
            <p:grpSpPr>
              <a:xfrm>
                <a:off x="1680455" y="1930837"/>
                <a:ext cx="644606" cy="704449"/>
                <a:chOff x="1714485" y="1660822"/>
                <a:chExt cx="644606" cy="70444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4BD6AF98-8387-4B64-83AB-F77FD35EEC15}"/>
                    </a:ext>
                  </a:extLst>
                </p:cNvPr>
                <p:cNvGrpSpPr/>
                <p:nvPr/>
              </p:nvGrpSpPr>
              <p:grpSpPr>
                <a:xfrm>
                  <a:off x="1714485" y="1660822"/>
                  <a:ext cx="640702" cy="158621"/>
                  <a:chOff x="1714485" y="1660822"/>
                  <a:chExt cx="640702" cy="158621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1BA396D9-7925-44B9-9614-79FF9D46F3D1}"/>
                      </a:ext>
                    </a:extLst>
                  </p:cNvPr>
                  <p:cNvSpPr/>
                  <p:nvPr/>
                </p:nvSpPr>
                <p:spPr>
                  <a:xfrm>
                    <a:off x="1714485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A0F1D28-3E86-4F92-9859-F946DDB45771}"/>
                      </a:ext>
                    </a:extLst>
                  </p:cNvPr>
                  <p:cNvSpPr/>
                  <p:nvPr/>
                </p:nvSpPr>
                <p:spPr>
                  <a:xfrm>
                    <a:off x="2181016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E929DC99-0A8D-40BF-AC17-24B3CF22EEFE}"/>
                    </a:ext>
                  </a:extLst>
                </p:cNvPr>
                <p:cNvGrpSpPr/>
                <p:nvPr/>
              </p:nvGrpSpPr>
              <p:grpSpPr>
                <a:xfrm>
                  <a:off x="1718389" y="1936050"/>
                  <a:ext cx="640702" cy="158621"/>
                  <a:chOff x="1714485" y="1660822"/>
                  <a:chExt cx="640702" cy="15862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F19EEC5-16A5-45E5-A5DC-4A6BAC991A22}"/>
                      </a:ext>
                    </a:extLst>
                  </p:cNvPr>
                  <p:cNvSpPr/>
                  <p:nvPr/>
                </p:nvSpPr>
                <p:spPr>
                  <a:xfrm>
                    <a:off x="1714485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AEE2C881-E58E-49A7-A169-CBF4FB0D8FF4}"/>
                      </a:ext>
                    </a:extLst>
                  </p:cNvPr>
                  <p:cNvSpPr/>
                  <p:nvPr/>
                </p:nvSpPr>
                <p:spPr>
                  <a:xfrm>
                    <a:off x="2181016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EABA7382-46BF-4FA1-8C0A-696FD49CB4E8}"/>
                    </a:ext>
                  </a:extLst>
                </p:cNvPr>
                <p:cNvGrpSpPr/>
                <p:nvPr/>
              </p:nvGrpSpPr>
              <p:grpSpPr>
                <a:xfrm>
                  <a:off x="1714485" y="2206650"/>
                  <a:ext cx="640702" cy="158621"/>
                  <a:chOff x="1714485" y="1660822"/>
                  <a:chExt cx="640702" cy="158621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555FBF29-F682-44A0-A11F-57B33B3F6B7B}"/>
                      </a:ext>
                    </a:extLst>
                  </p:cNvPr>
                  <p:cNvSpPr/>
                  <p:nvPr/>
                </p:nvSpPr>
                <p:spPr>
                  <a:xfrm>
                    <a:off x="1714485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4DD5937E-24CA-4ADA-8F7A-961C100FAE95}"/>
                      </a:ext>
                    </a:extLst>
                  </p:cNvPr>
                  <p:cNvSpPr/>
                  <p:nvPr/>
                </p:nvSpPr>
                <p:spPr>
                  <a:xfrm>
                    <a:off x="2181016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9555FE6-8B43-4334-8C19-82DAF78EF566}"/>
                  </a:ext>
                </a:extLst>
              </p:cNvPr>
              <p:cNvGrpSpPr/>
              <p:nvPr/>
            </p:nvGrpSpPr>
            <p:grpSpPr>
              <a:xfrm>
                <a:off x="1665757" y="2723360"/>
                <a:ext cx="644606" cy="704449"/>
                <a:chOff x="1714485" y="1660822"/>
                <a:chExt cx="644606" cy="70444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B6E5A5E8-B9F8-4826-B71A-2FD3623F3EF2}"/>
                    </a:ext>
                  </a:extLst>
                </p:cNvPr>
                <p:cNvGrpSpPr/>
                <p:nvPr/>
              </p:nvGrpSpPr>
              <p:grpSpPr>
                <a:xfrm>
                  <a:off x="1714485" y="1660822"/>
                  <a:ext cx="640702" cy="158621"/>
                  <a:chOff x="1714485" y="1660822"/>
                  <a:chExt cx="640702" cy="158621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764C9D9C-66D2-476E-9216-B70295F049F4}"/>
                      </a:ext>
                    </a:extLst>
                  </p:cNvPr>
                  <p:cNvSpPr/>
                  <p:nvPr/>
                </p:nvSpPr>
                <p:spPr>
                  <a:xfrm>
                    <a:off x="1714485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8F6AD9BD-4D3D-4F85-AE09-466A4F91EC6F}"/>
                      </a:ext>
                    </a:extLst>
                  </p:cNvPr>
                  <p:cNvSpPr/>
                  <p:nvPr/>
                </p:nvSpPr>
                <p:spPr>
                  <a:xfrm>
                    <a:off x="2181016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DC51008-8124-41A8-BC0C-81B3EE52AF6D}"/>
                    </a:ext>
                  </a:extLst>
                </p:cNvPr>
                <p:cNvGrpSpPr/>
                <p:nvPr/>
              </p:nvGrpSpPr>
              <p:grpSpPr>
                <a:xfrm>
                  <a:off x="1718389" y="1936050"/>
                  <a:ext cx="640702" cy="158621"/>
                  <a:chOff x="1714485" y="1660822"/>
                  <a:chExt cx="640702" cy="158621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F01E3C69-7D76-4B7F-B350-F8B53A6E8B7F}"/>
                      </a:ext>
                    </a:extLst>
                  </p:cNvPr>
                  <p:cNvSpPr/>
                  <p:nvPr/>
                </p:nvSpPr>
                <p:spPr>
                  <a:xfrm>
                    <a:off x="1714485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E0DB7142-A02B-48E9-BB25-026702220775}"/>
                      </a:ext>
                    </a:extLst>
                  </p:cNvPr>
                  <p:cNvSpPr/>
                  <p:nvPr/>
                </p:nvSpPr>
                <p:spPr>
                  <a:xfrm>
                    <a:off x="2181016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C8FF453-8A0A-4272-A10E-CB7C8C403641}"/>
                    </a:ext>
                  </a:extLst>
                </p:cNvPr>
                <p:cNvGrpSpPr/>
                <p:nvPr/>
              </p:nvGrpSpPr>
              <p:grpSpPr>
                <a:xfrm>
                  <a:off x="1714485" y="2206650"/>
                  <a:ext cx="640702" cy="158621"/>
                  <a:chOff x="1714485" y="1660822"/>
                  <a:chExt cx="640702" cy="158621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FDAC5582-7552-4A83-9007-65FF8AB3D2D7}"/>
                      </a:ext>
                    </a:extLst>
                  </p:cNvPr>
                  <p:cNvSpPr/>
                  <p:nvPr/>
                </p:nvSpPr>
                <p:spPr>
                  <a:xfrm>
                    <a:off x="1714485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6A47B6E5-E047-4FCE-8E5B-609DECEA544D}"/>
                      </a:ext>
                    </a:extLst>
                  </p:cNvPr>
                  <p:cNvSpPr/>
                  <p:nvPr/>
                </p:nvSpPr>
                <p:spPr>
                  <a:xfrm>
                    <a:off x="2181016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51907C5-8B3B-4875-B78E-C0D7D7B42EC8}"/>
                  </a:ext>
                </a:extLst>
              </p:cNvPr>
              <p:cNvGrpSpPr/>
              <p:nvPr/>
            </p:nvGrpSpPr>
            <p:grpSpPr>
              <a:xfrm>
                <a:off x="1663354" y="3515883"/>
                <a:ext cx="644606" cy="704449"/>
                <a:chOff x="1714485" y="1660822"/>
                <a:chExt cx="644606" cy="704449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3C03F952-C9BE-40AB-95EC-B20AECAA54E1}"/>
                    </a:ext>
                  </a:extLst>
                </p:cNvPr>
                <p:cNvGrpSpPr/>
                <p:nvPr/>
              </p:nvGrpSpPr>
              <p:grpSpPr>
                <a:xfrm>
                  <a:off x="1714485" y="1660822"/>
                  <a:ext cx="640702" cy="158621"/>
                  <a:chOff x="1714485" y="1660822"/>
                  <a:chExt cx="640702" cy="15862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9344FA75-B18E-442F-86E2-00D7BBDD7B85}"/>
                      </a:ext>
                    </a:extLst>
                  </p:cNvPr>
                  <p:cNvSpPr/>
                  <p:nvPr/>
                </p:nvSpPr>
                <p:spPr>
                  <a:xfrm>
                    <a:off x="1714485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67D749F7-8191-4EF7-A60F-78F1D6935B2C}"/>
                      </a:ext>
                    </a:extLst>
                  </p:cNvPr>
                  <p:cNvSpPr/>
                  <p:nvPr/>
                </p:nvSpPr>
                <p:spPr>
                  <a:xfrm>
                    <a:off x="2181016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03FB38B1-BB6A-4126-9595-D82C20BC4BAA}"/>
                    </a:ext>
                  </a:extLst>
                </p:cNvPr>
                <p:cNvGrpSpPr/>
                <p:nvPr/>
              </p:nvGrpSpPr>
              <p:grpSpPr>
                <a:xfrm>
                  <a:off x="1718389" y="1936050"/>
                  <a:ext cx="640702" cy="158621"/>
                  <a:chOff x="1714485" y="1660822"/>
                  <a:chExt cx="640702" cy="158621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499F9C7F-5437-41C6-8A97-3AD94E4524B1}"/>
                      </a:ext>
                    </a:extLst>
                  </p:cNvPr>
                  <p:cNvSpPr/>
                  <p:nvPr/>
                </p:nvSpPr>
                <p:spPr>
                  <a:xfrm>
                    <a:off x="1714485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E36CAFE2-AC47-4381-846E-853DA9B3DDCA}"/>
                      </a:ext>
                    </a:extLst>
                  </p:cNvPr>
                  <p:cNvSpPr/>
                  <p:nvPr/>
                </p:nvSpPr>
                <p:spPr>
                  <a:xfrm>
                    <a:off x="2181016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DE97AF6-DB8E-4D30-B14B-202EB7CAF0F2}"/>
                    </a:ext>
                  </a:extLst>
                </p:cNvPr>
                <p:cNvGrpSpPr/>
                <p:nvPr/>
              </p:nvGrpSpPr>
              <p:grpSpPr>
                <a:xfrm>
                  <a:off x="1714485" y="2206650"/>
                  <a:ext cx="640702" cy="158621"/>
                  <a:chOff x="1714485" y="1660822"/>
                  <a:chExt cx="640702" cy="158621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8E072FE7-50CC-45A6-9F32-C93E082C0EC4}"/>
                      </a:ext>
                    </a:extLst>
                  </p:cNvPr>
                  <p:cNvSpPr/>
                  <p:nvPr/>
                </p:nvSpPr>
                <p:spPr>
                  <a:xfrm>
                    <a:off x="1714485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8B4B389F-1CA0-4C7E-90A8-01B8DC6977E2}"/>
                      </a:ext>
                    </a:extLst>
                  </p:cNvPr>
                  <p:cNvSpPr/>
                  <p:nvPr/>
                </p:nvSpPr>
                <p:spPr>
                  <a:xfrm>
                    <a:off x="2181016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30B26D6-B617-4C9E-93FC-4BE5E445CFB1}"/>
                  </a:ext>
                </a:extLst>
              </p:cNvPr>
              <p:cNvGrpSpPr/>
              <p:nvPr/>
            </p:nvGrpSpPr>
            <p:grpSpPr>
              <a:xfrm>
                <a:off x="1659450" y="4308406"/>
                <a:ext cx="644606" cy="704449"/>
                <a:chOff x="1714485" y="1660822"/>
                <a:chExt cx="644606" cy="70444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B256C56E-AAAD-4245-A494-5D18E50449CD}"/>
                    </a:ext>
                  </a:extLst>
                </p:cNvPr>
                <p:cNvGrpSpPr/>
                <p:nvPr/>
              </p:nvGrpSpPr>
              <p:grpSpPr>
                <a:xfrm>
                  <a:off x="1714485" y="1660822"/>
                  <a:ext cx="640702" cy="158621"/>
                  <a:chOff x="1714485" y="1660822"/>
                  <a:chExt cx="640702" cy="158621"/>
                </a:xfrm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ADA19AA1-C1E9-4BD7-9C02-F513D1BE7D71}"/>
                      </a:ext>
                    </a:extLst>
                  </p:cNvPr>
                  <p:cNvSpPr/>
                  <p:nvPr/>
                </p:nvSpPr>
                <p:spPr>
                  <a:xfrm>
                    <a:off x="1714485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911E0751-8F89-4BEE-AC8F-42FC8DCEA65E}"/>
                      </a:ext>
                    </a:extLst>
                  </p:cNvPr>
                  <p:cNvSpPr/>
                  <p:nvPr/>
                </p:nvSpPr>
                <p:spPr>
                  <a:xfrm>
                    <a:off x="2181016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3FA250B-0FF4-414B-9580-975BED84E25A}"/>
                    </a:ext>
                  </a:extLst>
                </p:cNvPr>
                <p:cNvGrpSpPr/>
                <p:nvPr/>
              </p:nvGrpSpPr>
              <p:grpSpPr>
                <a:xfrm>
                  <a:off x="1718389" y="1936050"/>
                  <a:ext cx="640702" cy="158621"/>
                  <a:chOff x="1714485" y="1660822"/>
                  <a:chExt cx="640702" cy="158621"/>
                </a:xfrm>
              </p:grpSpPr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AE83290D-F8C3-4AC6-A52A-B751DEFAA130}"/>
                      </a:ext>
                    </a:extLst>
                  </p:cNvPr>
                  <p:cNvSpPr/>
                  <p:nvPr/>
                </p:nvSpPr>
                <p:spPr>
                  <a:xfrm>
                    <a:off x="1714485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98A8335A-41B7-4153-A924-42DD1E0EF4F5}"/>
                      </a:ext>
                    </a:extLst>
                  </p:cNvPr>
                  <p:cNvSpPr/>
                  <p:nvPr/>
                </p:nvSpPr>
                <p:spPr>
                  <a:xfrm>
                    <a:off x="2181016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6D89B6FB-D116-4A83-9B90-CA4B2DD57767}"/>
                    </a:ext>
                  </a:extLst>
                </p:cNvPr>
                <p:cNvGrpSpPr/>
                <p:nvPr/>
              </p:nvGrpSpPr>
              <p:grpSpPr>
                <a:xfrm>
                  <a:off x="1714485" y="2206650"/>
                  <a:ext cx="640702" cy="158621"/>
                  <a:chOff x="1714485" y="1660822"/>
                  <a:chExt cx="640702" cy="158621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3BF733B-8C4A-4438-B134-4DB5B0DBAC77}"/>
                      </a:ext>
                    </a:extLst>
                  </p:cNvPr>
                  <p:cNvSpPr/>
                  <p:nvPr/>
                </p:nvSpPr>
                <p:spPr>
                  <a:xfrm>
                    <a:off x="1714485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AA0EAA64-C859-490D-B3B9-E9A75B760DDF}"/>
                      </a:ext>
                    </a:extLst>
                  </p:cNvPr>
                  <p:cNvSpPr/>
                  <p:nvPr/>
                </p:nvSpPr>
                <p:spPr>
                  <a:xfrm>
                    <a:off x="2181016" y="1660822"/>
                    <a:ext cx="174171" cy="158621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4067892-727D-4487-B167-0D5E69F5FF34}"/>
                </a:ext>
              </a:extLst>
            </p:cNvPr>
            <p:cNvSpPr/>
            <p:nvPr/>
          </p:nvSpPr>
          <p:spPr>
            <a:xfrm>
              <a:off x="1802155" y="5748767"/>
              <a:ext cx="174171" cy="1586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F3AAE6E-D40E-431E-A13B-B5FC4186888E}"/>
                </a:ext>
              </a:extLst>
            </p:cNvPr>
            <p:cNvSpPr/>
            <p:nvPr/>
          </p:nvSpPr>
          <p:spPr>
            <a:xfrm>
              <a:off x="2010898" y="5745307"/>
              <a:ext cx="174171" cy="1586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B903C70-9322-418B-B875-B11A90B6E4B2}"/>
              </a:ext>
            </a:extLst>
          </p:cNvPr>
          <p:cNvGrpSpPr/>
          <p:nvPr/>
        </p:nvGrpSpPr>
        <p:grpSpPr>
          <a:xfrm>
            <a:off x="10374295" y="4408508"/>
            <a:ext cx="1287624" cy="1008472"/>
            <a:chOff x="4506686" y="5603040"/>
            <a:chExt cx="1287624" cy="100847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FBCB595-5872-4A93-A950-61D36FBE4C14}"/>
                </a:ext>
              </a:extLst>
            </p:cNvPr>
            <p:cNvGrpSpPr/>
            <p:nvPr/>
          </p:nvGrpSpPr>
          <p:grpSpPr>
            <a:xfrm>
              <a:off x="4590661" y="5603040"/>
              <a:ext cx="569168" cy="522515"/>
              <a:chOff x="4590661" y="5603040"/>
              <a:chExt cx="569168" cy="522515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1937DE5-0236-45D7-813F-F31132536913}"/>
                  </a:ext>
                </a:extLst>
              </p:cNvPr>
              <p:cNvSpPr/>
              <p:nvPr/>
            </p:nvSpPr>
            <p:spPr>
              <a:xfrm>
                <a:off x="4590661" y="5603040"/>
                <a:ext cx="569168" cy="52251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BDC6635-2675-4DAE-9674-4EDEA71314D0}"/>
                  </a:ext>
                </a:extLst>
              </p:cNvPr>
              <p:cNvSpPr/>
              <p:nvPr/>
            </p:nvSpPr>
            <p:spPr>
              <a:xfrm>
                <a:off x="4662973" y="5682349"/>
                <a:ext cx="424543" cy="3638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CEDE0F9-646E-4A6C-8135-516040241ADC}"/>
                </a:ext>
              </a:extLst>
            </p:cNvPr>
            <p:cNvSpPr txBox="1"/>
            <p:nvPr/>
          </p:nvSpPr>
          <p:spPr>
            <a:xfrm>
              <a:off x="4506686" y="6242180"/>
              <a:ext cx="1287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Switch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D0059C9-E342-44FF-A474-9F69A06221C5}"/>
              </a:ext>
            </a:extLst>
          </p:cNvPr>
          <p:cNvGrpSpPr/>
          <p:nvPr/>
        </p:nvGrpSpPr>
        <p:grpSpPr>
          <a:xfrm>
            <a:off x="10374295" y="5645172"/>
            <a:ext cx="1287624" cy="974484"/>
            <a:chOff x="6596743" y="4870581"/>
            <a:chExt cx="1287624" cy="97448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2BEA7F4-9157-47CC-A50D-13D4EF51C4D5}"/>
                </a:ext>
              </a:extLst>
            </p:cNvPr>
            <p:cNvSpPr/>
            <p:nvPr/>
          </p:nvSpPr>
          <p:spPr>
            <a:xfrm>
              <a:off x="6596743" y="4870581"/>
              <a:ext cx="765110" cy="2239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C8AEBFC-C32B-495F-8566-89F7486BF993}"/>
                </a:ext>
              </a:extLst>
            </p:cNvPr>
            <p:cNvSpPr txBox="1"/>
            <p:nvPr/>
          </p:nvSpPr>
          <p:spPr>
            <a:xfrm>
              <a:off x="6596743" y="5198734"/>
              <a:ext cx="1287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5.5 mm Connector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6EFF528-A41E-4936-B853-51AB5FA624C7}"/>
              </a:ext>
            </a:extLst>
          </p:cNvPr>
          <p:cNvGrpSpPr/>
          <p:nvPr/>
        </p:nvGrpSpPr>
        <p:grpSpPr>
          <a:xfrm>
            <a:off x="1282749" y="5998995"/>
            <a:ext cx="569168" cy="522515"/>
            <a:chOff x="4590661" y="5603040"/>
            <a:chExt cx="569168" cy="522515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703DB1F-225D-4E61-BA6C-77D3060E3AC0}"/>
                </a:ext>
              </a:extLst>
            </p:cNvPr>
            <p:cNvSpPr/>
            <p:nvPr/>
          </p:nvSpPr>
          <p:spPr>
            <a:xfrm>
              <a:off x="4590661" y="5603040"/>
              <a:ext cx="569168" cy="52251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00D0D28-2B1A-4426-8720-28AEFD420B72}"/>
                </a:ext>
              </a:extLst>
            </p:cNvPr>
            <p:cNvSpPr/>
            <p:nvPr/>
          </p:nvSpPr>
          <p:spPr>
            <a:xfrm>
              <a:off x="4662973" y="5682349"/>
              <a:ext cx="424543" cy="3638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D837095-8971-4E40-B23B-7F4990DB3455}"/>
              </a:ext>
            </a:extLst>
          </p:cNvPr>
          <p:cNvGrpSpPr/>
          <p:nvPr/>
        </p:nvGrpSpPr>
        <p:grpSpPr>
          <a:xfrm>
            <a:off x="3068430" y="5973325"/>
            <a:ext cx="1883008" cy="1251483"/>
            <a:chOff x="6596743" y="4870581"/>
            <a:chExt cx="1287624" cy="1251483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325F895-880A-4392-9441-885E97D35897}"/>
                </a:ext>
              </a:extLst>
            </p:cNvPr>
            <p:cNvSpPr/>
            <p:nvPr/>
          </p:nvSpPr>
          <p:spPr>
            <a:xfrm>
              <a:off x="6596744" y="4870581"/>
              <a:ext cx="568772" cy="2315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419A4A9-64F6-4969-AD1B-573544A631A7}"/>
                </a:ext>
              </a:extLst>
            </p:cNvPr>
            <p:cNvSpPr txBox="1"/>
            <p:nvPr/>
          </p:nvSpPr>
          <p:spPr>
            <a:xfrm>
              <a:off x="6596743" y="5198734"/>
              <a:ext cx="12876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 24V Power Source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9371715-998F-4345-BA23-9B4958B395A3}"/>
              </a:ext>
            </a:extLst>
          </p:cNvPr>
          <p:cNvGrpSpPr/>
          <p:nvPr/>
        </p:nvGrpSpPr>
        <p:grpSpPr>
          <a:xfrm>
            <a:off x="4791258" y="3309495"/>
            <a:ext cx="569168" cy="522515"/>
            <a:chOff x="4590661" y="5603040"/>
            <a:chExt cx="569168" cy="52251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1C65627-EFA7-4C32-B815-5082EBE8483C}"/>
                </a:ext>
              </a:extLst>
            </p:cNvPr>
            <p:cNvSpPr/>
            <p:nvPr/>
          </p:nvSpPr>
          <p:spPr>
            <a:xfrm>
              <a:off x="4590661" y="5603040"/>
              <a:ext cx="569168" cy="52251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E809CD1-FC81-4EE8-84E9-DEB0D2B83535}"/>
                </a:ext>
              </a:extLst>
            </p:cNvPr>
            <p:cNvSpPr/>
            <p:nvPr/>
          </p:nvSpPr>
          <p:spPr>
            <a:xfrm>
              <a:off x="4662973" y="5682349"/>
              <a:ext cx="424543" cy="3638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4724F2B-D38C-4580-9B19-F42DC9B6F67A}"/>
              </a:ext>
            </a:extLst>
          </p:cNvPr>
          <p:cNvGrpSpPr/>
          <p:nvPr/>
        </p:nvGrpSpPr>
        <p:grpSpPr>
          <a:xfrm>
            <a:off x="4791258" y="4089048"/>
            <a:ext cx="569168" cy="522515"/>
            <a:chOff x="4590661" y="5603040"/>
            <a:chExt cx="569168" cy="522515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393F1EB-8081-49EE-B997-00F2B1689435}"/>
                </a:ext>
              </a:extLst>
            </p:cNvPr>
            <p:cNvSpPr/>
            <p:nvPr/>
          </p:nvSpPr>
          <p:spPr>
            <a:xfrm>
              <a:off x="4590661" y="5603040"/>
              <a:ext cx="569168" cy="52251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C190C02-D3A0-4803-AAA4-34AE89A4DBCF}"/>
                </a:ext>
              </a:extLst>
            </p:cNvPr>
            <p:cNvSpPr/>
            <p:nvPr/>
          </p:nvSpPr>
          <p:spPr>
            <a:xfrm>
              <a:off x="4662973" y="5682349"/>
              <a:ext cx="424543" cy="3638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CB74759-C31F-4572-8D58-8E48935B0E8F}"/>
              </a:ext>
            </a:extLst>
          </p:cNvPr>
          <p:cNvGrpSpPr/>
          <p:nvPr/>
        </p:nvGrpSpPr>
        <p:grpSpPr>
          <a:xfrm>
            <a:off x="4791257" y="4851712"/>
            <a:ext cx="569168" cy="522515"/>
            <a:chOff x="4590661" y="5603040"/>
            <a:chExt cx="569168" cy="522515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1F61485-7D8F-4800-B973-FFB802A88175}"/>
                </a:ext>
              </a:extLst>
            </p:cNvPr>
            <p:cNvSpPr/>
            <p:nvPr/>
          </p:nvSpPr>
          <p:spPr>
            <a:xfrm>
              <a:off x="4590661" y="5603040"/>
              <a:ext cx="569168" cy="52251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8D8747F-9847-4A34-B98F-1728AAFAA090}"/>
                </a:ext>
              </a:extLst>
            </p:cNvPr>
            <p:cNvSpPr/>
            <p:nvPr/>
          </p:nvSpPr>
          <p:spPr>
            <a:xfrm>
              <a:off x="4662973" y="5682349"/>
              <a:ext cx="424543" cy="3638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D5D72A9-D1E0-4BB3-93DA-B36684E04AAD}"/>
              </a:ext>
            </a:extLst>
          </p:cNvPr>
          <p:cNvGrpSpPr/>
          <p:nvPr/>
        </p:nvGrpSpPr>
        <p:grpSpPr>
          <a:xfrm>
            <a:off x="4791257" y="5576595"/>
            <a:ext cx="569168" cy="522515"/>
            <a:chOff x="4590661" y="5603040"/>
            <a:chExt cx="569168" cy="522515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A3AEB75-792E-44D4-A289-5225E79E4586}"/>
                </a:ext>
              </a:extLst>
            </p:cNvPr>
            <p:cNvSpPr/>
            <p:nvPr/>
          </p:nvSpPr>
          <p:spPr>
            <a:xfrm>
              <a:off x="4590661" y="5603040"/>
              <a:ext cx="569168" cy="52251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D9016A8-3BDE-4EC6-84C3-064FD043DC2A}"/>
                </a:ext>
              </a:extLst>
            </p:cNvPr>
            <p:cNvSpPr/>
            <p:nvPr/>
          </p:nvSpPr>
          <p:spPr>
            <a:xfrm>
              <a:off x="4662973" y="5682349"/>
              <a:ext cx="424543" cy="3638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61A2627-27D7-4045-B1EB-CAAA0A26A8FC}"/>
              </a:ext>
            </a:extLst>
          </p:cNvPr>
          <p:cNvGrpSpPr/>
          <p:nvPr/>
        </p:nvGrpSpPr>
        <p:grpSpPr>
          <a:xfrm>
            <a:off x="4791257" y="6260252"/>
            <a:ext cx="569168" cy="522515"/>
            <a:chOff x="4590661" y="5603040"/>
            <a:chExt cx="569168" cy="522515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F25FD2F-944B-42A8-B259-C6EAEAEB1962}"/>
                </a:ext>
              </a:extLst>
            </p:cNvPr>
            <p:cNvSpPr/>
            <p:nvPr/>
          </p:nvSpPr>
          <p:spPr>
            <a:xfrm>
              <a:off x="4590661" y="5603040"/>
              <a:ext cx="569168" cy="52251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2A014E3-AB72-48CD-9375-2AC179835FED}"/>
                </a:ext>
              </a:extLst>
            </p:cNvPr>
            <p:cNvSpPr/>
            <p:nvPr/>
          </p:nvSpPr>
          <p:spPr>
            <a:xfrm>
              <a:off x="4662973" y="5682349"/>
              <a:ext cx="424543" cy="3638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609CA5-C037-4CCE-BF52-45EDDEE32F3B}"/>
              </a:ext>
            </a:extLst>
          </p:cNvPr>
          <p:cNvSpPr/>
          <p:nvPr/>
        </p:nvSpPr>
        <p:spPr>
          <a:xfrm>
            <a:off x="6831576" y="3504780"/>
            <a:ext cx="831766" cy="231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B5BE604-A339-4034-839D-138B94130380}"/>
              </a:ext>
            </a:extLst>
          </p:cNvPr>
          <p:cNvSpPr/>
          <p:nvPr/>
        </p:nvSpPr>
        <p:spPr>
          <a:xfrm>
            <a:off x="6831576" y="4208656"/>
            <a:ext cx="831766" cy="231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9B3DE63-6186-4EBC-9A2C-918B84BDE095}"/>
              </a:ext>
            </a:extLst>
          </p:cNvPr>
          <p:cNvSpPr/>
          <p:nvPr/>
        </p:nvSpPr>
        <p:spPr>
          <a:xfrm>
            <a:off x="6829707" y="4944631"/>
            <a:ext cx="831766" cy="231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0235996-58C1-42BF-BCDA-4B7335574CC6}"/>
              </a:ext>
            </a:extLst>
          </p:cNvPr>
          <p:cNvSpPr/>
          <p:nvPr/>
        </p:nvSpPr>
        <p:spPr>
          <a:xfrm>
            <a:off x="6829707" y="5722085"/>
            <a:ext cx="831766" cy="231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09B00AF-EA0C-43EF-9AFF-1F248C0AD2C8}"/>
              </a:ext>
            </a:extLst>
          </p:cNvPr>
          <p:cNvSpPr/>
          <p:nvPr/>
        </p:nvSpPr>
        <p:spPr>
          <a:xfrm>
            <a:off x="6829707" y="6442199"/>
            <a:ext cx="831766" cy="231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7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 Light</vt:lpstr>
      <vt:lpstr>Arial</vt:lpstr>
      <vt:lpstr>Calibri</vt:lpstr>
      <vt:lpstr>Calibri Light</vt:lpstr>
      <vt:lpstr>Office Theme</vt:lpstr>
      <vt:lpstr>BCS Wiring Guide</vt:lpstr>
      <vt:lpstr>Fixing the wire on the Power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 Wiring Guide</dc:title>
  <dc:creator>Zheyuan Zheng</dc:creator>
  <cp:lastModifiedBy>Zheyuan Zheng</cp:lastModifiedBy>
  <cp:revision>7</cp:revision>
  <dcterms:created xsi:type="dcterms:W3CDTF">2023-12-20T16:59:25Z</dcterms:created>
  <dcterms:modified xsi:type="dcterms:W3CDTF">2023-12-20T23:13:58Z</dcterms:modified>
</cp:coreProperties>
</file>