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Cognos SQL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Mack</a:t>
            </a:r>
          </a:p>
          <a:p>
            <a:r>
              <a:rPr lang="en-US" dirty="0" smtClean="0"/>
              <a:t>06-10-2013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Congos</a:t>
            </a:r>
            <a:r>
              <a:rPr lang="en-US" dirty="0" smtClean="0"/>
              <a:t> SQL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Cognos uses its own compiler, so while SQL may execute in SQL Developer, it will not necessarily do so in Cognos.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irritating as you get this not-so-informative error message: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err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5029200"/>
            <a:ext cx="404812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things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Has your Cognos connection timed out?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Did you set the query’s data source  to ODS?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810000"/>
            <a:ext cx="33337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Inconsistencies between Cognos &amp;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Semi-colon cannot be used to end SQL statement in Cognos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tes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200400"/>
            <a:ext cx="6886575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Inconsistencies between Cognos &amp;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 Oracle, you can repeat a column name and it will amend it with a # at the end of the column name: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Cognos won’t play this nicely.  You need to alias the column names for this to work.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tes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438400"/>
            <a:ext cx="2971800" cy="1352550"/>
          </a:xfrm>
          <a:prstGeom prst="rect">
            <a:avLst/>
          </a:prstGeom>
        </p:spPr>
      </p:pic>
      <p:pic>
        <p:nvPicPr>
          <p:cNvPr id="7" name="Picture 6" descr="tes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5029200"/>
            <a:ext cx="44005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Inconsistencies between Cognos &amp;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Must fully-qualify packages</a:t>
            </a:r>
          </a:p>
          <a:p>
            <a:pPr>
              <a:buNone/>
            </a:pPr>
            <a:r>
              <a:rPr lang="en-US" dirty="0" smtClean="0"/>
              <a:t>Oracle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Cognos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est_em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286000"/>
            <a:ext cx="2990850" cy="1495425"/>
          </a:xfrm>
          <a:prstGeom prst="rect">
            <a:avLst/>
          </a:prstGeom>
        </p:spPr>
      </p:pic>
      <p:pic>
        <p:nvPicPr>
          <p:cNvPr id="6" name="Picture 5" descr="test_email_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4800600"/>
            <a:ext cx="4429125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weird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can’t find a full pattern to this, but sometimes Cognos freaks out if you put a comment in a weird place.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 course, I tried a plethora of combinations in making this </a:t>
            </a:r>
            <a:r>
              <a:rPr lang="en-US" dirty="0" err="1" smtClean="0"/>
              <a:t>powerpoint</a:t>
            </a:r>
            <a:r>
              <a:rPr lang="en-US" dirty="0" smtClean="0"/>
              <a:t> and could get none to fail.  That’s the way it works when you can’t find a pattern!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VPDI Filter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one has bit me a couple of times.  You cannot use capital letters in the VPDI filter.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 Developer may be set to capitalize keywords (Tools -&gt; Preferences -&gt; Code Editor -&gt; Completion Insight)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Thi</a:t>
            </a:r>
            <a:r>
              <a:rPr lang="en-US" smtClean="0"/>
              <a:t>s </a:t>
            </a:r>
            <a:r>
              <a:rPr lang="en-US" dirty="0" smtClean="0"/>
              <a:t>issue may be fixed in Cognos 10.2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247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Cognos SQL Debugging</vt:lpstr>
      <vt:lpstr>Congos SQL Debugging</vt:lpstr>
      <vt:lpstr>Basic things to check</vt:lpstr>
      <vt:lpstr>Inconsistencies between Cognos &amp; Oracle</vt:lpstr>
      <vt:lpstr>Inconsistencies between Cognos &amp; Oracle</vt:lpstr>
      <vt:lpstr>Inconsistencies between Cognos &amp; Oracle</vt:lpstr>
      <vt:lpstr>Comments in weird places</vt:lpstr>
      <vt:lpstr>VPDI Filter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Cognos SQL Debugging</dc:title>
  <dc:creator/>
  <cp:lastModifiedBy>bmack</cp:lastModifiedBy>
  <cp:revision>13</cp:revision>
  <dcterms:created xsi:type="dcterms:W3CDTF">2006-08-16T00:00:00Z</dcterms:created>
  <dcterms:modified xsi:type="dcterms:W3CDTF">2013-06-10T16:36:40Z</dcterms:modified>
</cp:coreProperties>
</file>