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7DD838-5091-4CFD-BA29-8EE46C2450BF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CAAEF1-DE99-47A8-BD74-79D7EA5C2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Bryan.Mack@ccc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Cognos Tabs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Bryan Mack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Associate the Page with the Tab query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5" name="Picture 4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667000"/>
            <a:ext cx="619057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5 – Create tabs</a:t>
            </a:r>
          </a:p>
          <a:p>
            <a:r>
              <a:rPr lang="en-US" dirty="0" smtClean="0"/>
              <a:t>Drag a table onto your page body.  Make it as many columns as you will have tabs, with a  single row.</a:t>
            </a:r>
          </a:p>
          <a:p>
            <a:r>
              <a:rPr lang="en-US" dirty="0" smtClean="0"/>
              <a:t>Drag Text items into each cell, label them with the tab headings you wish, and format however you wish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0"/>
            <a:ext cx="856297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6 – Create/Define a conditional block</a:t>
            </a:r>
          </a:p>
          <a:p>
            <a:r>
              <a:rPr lang="en-US" dirty="0" smtClean="0"/>
              <a:t>Drag a conditional block into the body of the page, below the tab headers you just created</a:t>
            </a:r>
          </a:p>
          <a:p>
            <a:r>
              <a:rPr lang="en-US" dirty="0" smtClean="0"/>
              <a:t>Highlight the block, and in the properties, set the Block Variable to the variable you created in step 2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657600"/>
            <a:ext cx="4876800" cy="305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 7 – Define each value of the conditional block</a:t>
            </a:r>
          </a:p>
          <a:p>
            <a:r>
              <a:rPr lang="en-US" dirty="0" smtClean="0"/>
              <a:t>With the conditional block </a:t>
            </a:r>
            <a:r>
              <a:rPr lang="en-US" dirty="0" err="1" smtClean="0"/>
              <a:t>highlighed</a:t>
            </a:r>
            <a:r>
              <a:rPr lang="en-US" dirty="0" smtClean="0"/>
              <a:t>, in properties, change the current block to your first option: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Drag a list, crosstab, or whatever into the conditional report &amp; create report for that “tab”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124200"/>
            <a:ext cx="311467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7 cont.</a:t>
            </a:r>
          </a:p>
          <a:p>
            <a:r>
              <a:rPr lang="en-US" dirty="0" smtClean="0"/>
              <a:t>Repeat this for each tab option by changing the conditional variable’s current block to each value, and creating a report for that value.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8 – Set up any prompts you may need</a:t>
            </a:r>
          </a:p>
          <a:p>
            <a:r>
              <a:rPr lang="en-US" dirty="0" smtClean="0"/>
              <a:t>Since CCCS uses a VPD, we always filter on Institution</a:t>
            </a:r>
          </a:p>
          <a:p>
            <a:r>
              <a:rPr lang="en-US" dirty="0" smtClean="0"/>
              <a:t>This report will also filter on aid year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5" name="Picture 4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429000"/>
            <a:ext cx="5284546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9 – Set up tab links</a:t>
            </a:r>
          </a:p>
          <a:p>
            <a:r>
              <a:rPr lang="en-US" dirty="0" smtClean="0"/>
              <a:t>We will use drill-through to create links for each tab</a:t>
            </a:r>
          </a:p>
          <a:p>
            <a:pPr lvl="1"/>
            <a:r>
              <a:rPr lang="en-US" dirty="0" smtClean="0"/>
              <a:t>Unlock the report</a:t>
            </a:r>
          </a:p>
          <a:p>
            <a:pPr lvl="1"/>
            <a:r>
              <a:rPr lang="en-US" dirty="0" smtClean="0"/>
              <a:t>Highlight the text you wish to hyperlink</a:t>
            </a:r>
          </a:p>
          <a:p>
            <a:pPr lvl="1"/>
            <a:r>
              <a:rPr lang="en-US" dirty="0" smtClean="0"/>
              <a:t>Click on the “Drill Through” button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14800"/>
            <a:ext cx="518160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9 cont. – Set up tab links</a:t>
            </a:r>
          </a:p>
          <a:p>
            <a:r>
              <a:rPr lang="en-US" dirty="0" smtClean="0"/>
              <a:t>In the drill-through box, create a new drill through, set the report equal to the same report (assuming you have already saved it), and set the parameters equal to your prompt values, and your </a:t>
            </a:r>
            <a:r>
              <a:rPr lang="en-US" dirty="0" err="1" smtClean="0"/>
              <a:t>TabChoice</a:t>
            </a:r>
            <a:r>
              <a:rPr lang="en-US" dirty="0" smtClean="0"/>
              <a:t> parameter equal to your hard-coded value.</a:t>
            </a:r>
          </a:p>
          <a:p>
            <a:r>
              <a:rPr lang="en-US" dirty="0" smtClean="0"/>
              <a:t>Screen shot on next page….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9 cont.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5" name="Picture 4" descr="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654144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9 cont.</a:t>
            </a:r>
          </a:p>
          <a:p>
            <a:r>
              <a:rPr lang="en-US" dirty="0" smtClean="0"/>
              <a:t>Repeat for each tab value, until all tabs have hyperlinks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7" y="3048000"/>
            <a:ext cx="8124825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Similar reports are sometimes useful when accessed via a single report.  Using variables &amp; drill-</a:t>
            </a:r>
            <a:r>
              <a:rPr lang="en-US" dirty="0" err="1" smtClean="0"/>
              <a:t>throughs</a:t>
            </a:r>
            <a:r>
              <a:rPr lang="en-US" dirty="0" smtClean="0"/>
              <a:t>, you can set up “tabs” in Cognos to emulate the appearance of several reports in a single report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Cognos Tabs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10 – Formatting Tabs</a:t>
            </a:r>
          </a:p>
          <a:p>
            <a:pPr>
              <a:buNone/>
            </a:pPr>
            <a:r>
              <a:rPr lang="en-US" dirty="0" smtClean="0"/>
              <a:t>It’s a good idea to format your tabs so you know which one is the active tab.  Use conditional formatting to accomplish this.  Screen shot on next page…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7467600" cy="577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Amount Offered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Amount Accepted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Amount Paid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Report with Tabs!</a:t>
            </a:r>
            <a:endParaRPr lang="en-US" dirty="0"/>
          </a:p>
        </p:txBody>
      </p:sp>
      <p:pic>
        <p:nvPicPr>
          <p:cNvPr id="4" name="Picture 3" descr="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4000" cy="1020327"/>
          </a:xfrm>
          <a:prstGeom prst="rect">
            <a:avLst/>
          </a:prstGeom>
        </p:spPr>
      </p:pic>
      <p:pic>
        <p:nvPicPr>
          <p:cNvPr id="5" name="Picture 4" descr="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33800"/>
            <a:ext cx="9144000" cy="981856"/>
          </a:xfrm>
          <a:prstGeom prst="rect">
            <a:avLst/>
          </a:prstGeom>
        </p:spPr>
      </p:pic>
      <p:pic>
        <p:nvPicPr>
          <p:cNvPr id="6" name="Picture 5" descr="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105400"/>
            <a:ext cx="9144000" cy="1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hlinkClick r:id="rId2"/>
              </a:rPr>
              <a:t>Bryan.Mack@cccs.edu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Cognos 10.1.1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Cognos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1– Create Queries</a:t>
            </a:r>
          </a:p>
          <a:p>
            <a:r>
              <a:rPr lang="en-US" dirty="0" smtClean="0"/>
              <a:t>Create your report query/queries however you wish.  My report query will be a financial aid report with 3 different award values: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3657600"/>
            <a:ext cx="341301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 1 cont. – Create Queries</a:t>
            </a:r>
          </a:p>
          <a:p>
            <a:r>
              <a:rPr lang="en-US" dirty="0" smtClean="0"/>
              <a:t>Create separate query with Tab names only</a:t>
            </a:r>
          </a:p>
          <a:p>
            <a:r>
              <a:rPr lang="en-US" dirty="0" smtClean="0"/>
              <a:t>Drag in data items and set them equal to the value you want displayed</a:t>
            </a:r>
          </a:p>
          <a:p>
            <a:r>
              <a:rPr lang="en-US" dirty="0" smtClean="0"/>
              <a:t>Name each data item the same as its value, for simplicity’s sake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733800"/>
            <a:ext cx="4648200" cy="2613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2 – Create String Variable</a:t>
            </a:r>
          </a:p>
          <a:p>
            <a:r>
              <a:rPr lang="en-US" dirty="0" smtClean="0"/>
              <a:t>In condition Explorer, set the Express Definition such that it will display a default tab when the report is initially run, else to obey a link we will later create: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6" name="Picture 5" descr="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581400"/>
            <a:ext cx="7451436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2 cont. – Create values for the Tab Condition variable.  They must be identical to the values in the Query we created in Step 1: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819400"/>
            <a:ext cx="8327571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 – Create Parameter</a:t>
            </a:r>
          </a:p>
          <a:p>
            <a:r>
              <a:rPr lang="en-US" dirty="0" smtClean="0"/>
              <a:t>On the page view, drag in a value prompt.</a:t>
            </a:r>
          </a:p>
          <a:p>
            <a:r>
              <a:rPr lang="en-US" dirty="0" smtClean="0"/>
              <a:t>From the wizard, name the parameter ‘</a:t>
            </a:r>
            <a:r>
              <a:rPr lang="en-US" dirty="0" err="1" smtClean="0"/>
              <a:t>TabChoice</a:t>
            </a:r>
            <a:r>
              <a:rPr lang="en-US" dirty="0" smtClean="0"/>
              <a:t>’ and click “Finish”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	</a:t>
            </a: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276600"/>
            <a:ext cx="4267200" cy="305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3 cont. – Create Parameter</a:t>
            </a:r>
          </a:p>
          <a:p>
            <a:r>
              <a:rPr lang="en-US" dirty="0" smtClean="0"/>
              <a:t>Highlight the value prompt, and in the properties, set the Box Type to “None” in order to hide this prompt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Tabs ….</a:t>
            </a:r>
            <a:endParaRPr lang="en-US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200400"/>
            <a:ext cx="3076575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656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Cognos Tabs</vt:lpstr>
      <vt:lpstr>Cognos Tabs</vt:lpstr>
      <vt:lpstr>Cognos Version</vt:lpstr>
      <vt:lpstr>Creating Tabs ….</vt:lpstr>
      <vt:lpstr>Creating Tabs ….</vt:lpstr>
      <vt:lpstr>Creating Tabs ….</vt:lpstr>
      <vt:lpstr>Creating Tabs ….</vt:lpstr>
      <vt:lpstr>Creating Tabs …. </vt:lpstr>
      <vt:lpstr>Creating Tabs ….</vt:lpstr>
      <vt:lpstr>Creating Tabs ….</vt:lpstr>
      <vt:lpstr>Creating Tabs ….</vt:lpstr>
      <vt:lpstr>Creating Tabs ….</vt:lpstr>
      <vt:lpstr>Creating Tabs ….</vt:lpstr>
      <vt:lpstr>Creating Tabs ….</vt:lpstr>
      <vt:lpstr>Creating Tabs ….</vt:lpstr>
      <vt:lpstr>Creating Tabs ….</vt:lpstr>
      <vt:lpstr>Creating Tabs …</vt:lpstr>
      <vt:lpstr>Creating Tabs ….</vt:lpstr>
      <vt:lpstr>Creating Tabs ….</vt:lpstr>
      <vt:lpstr>Creating Tabs ….</vt:lpstr>
      <vt:lpstr>Creating Tabs ….</vt:lpstr>
      <vt:lpstr>Test Your Report with Tabs!</vt:lpstr>
      <vt:lpstr>Questions????</vt:lpstr>
    </vt:vector>
  </TitlesOfParts>
  <Company>CCCS-IT Client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bmack</dc:creator>
  <cp:lastModifiedBy>bmack</cp:lastModifiedBy>
  <cp:revision>59</cp:revision>
  <dcterms:created xsi:type="dcterms:W3CDTF">2013-03-29T14:49:30Z</dcterms:created>
  <dcterms:modified xsi:type="dcterms:W3CDTF">2013-04-02T16:26:15Z</dcterms:modified>
</cp:coreProperties>
</file>