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8ACFBE6-ABF8-46A3-8757-61DE9C8170A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B4F039F-5219-4103-A0A0-BB0A6A50FDD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BE6-ABF8-46A3-8757-61DE9C8170A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039F-5219-4103-A0A0-BB0A6A50FD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BE6-ABF8-46A3-8757-61DE9C8170A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039F-5219-4103-A0A0-BB0A6A50FD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BE6-ABF8-46A3-8757-61DE9C8170A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039F-5219-4103-A0A0-BB0A6A50FD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BE6-ABF8-46A3-8757-61DE9C8170A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039F-5219-4103-A0A0-BB0A6A50FD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BE6-ABF8-46A3-8757-61DE9C8170A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039F-5219-4103-A0A0-BB0A6A50FD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BE6-ABF8-46A3-8757-61DE9C8170A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039F-5219-4103-A0A0-BB0A6A50FD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BE6-ABF8-46A3-8757-61DE9C8170A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039F-5219-4103-A0A0-BB0A6A50FD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BE6-ABF8-46A3-8757-61DE9C8170A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039F-5219-4103-A0A0-BB0A6A50FD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BE6-ABF8-46A3-8757-61DE9C8170A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039F-5219-4103-A0A0-BB0A6A50FDD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BE6-ABF8-46A3-8757-61DE9C8170A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039F-5219-4103-A0A0-BB0A6A50FD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8ACFBE6-ABF8-46A3-8757-61DE9C8170A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B4F039F-5219-4103-A0A0-BB0A6A50FD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EDW Star Schema PK Violation Troubleshooting Made Easy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Bryan L. Mack</a:t>
            </a:r>
            <a:br>
              <a:rPr lang="en-US" dirty="0" smtClean="0"/>
            </a:br>
            <a:r>
              <a:rPr lang="en-US" dirty="0" smtClean="0"/>
              <a:t>BI Developer/Team Lead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Colorado Community College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1) Create table with the relevant fields you want to see from each dimension should a PK error occur.  Sure, this will take you an hour or so and is tedious; View it as an investment.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0"/>
            <a:ext cx="564218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46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2) Write a function to do everything else for you. 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76962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41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 smtClean="0"/>
              <a:t>Find the key columns &amp; proper dimensions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69" y="2743200"/>
            <a:ext cx="6477000" cy="327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75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the Easy Way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/>
                </a:solidFill>
              </a:rPr>
              <a:t>Build your custom SQL block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0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en-US" sz="1400" dirty="0" smtClean="0"/>
              <a:t>Create your custom SELECT SQL statement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54320"/>
            <a:ext cx="7418962" cy="391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72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the Easy Way</a:t>
            </a:r>
            <a:br>
              <a:rPr lang="en-US" dirty="0" smtClean="0"/>
            </a:br>
            <a:r>
              <a:rPr lang="en-US" sz="2200" dirty="0" smtClean="0">
                <a:solidFill>
                  <a:schemeClr val="tx1"/>
                </a:solidFill>
              </a:rPr>
              <a:t>Build your custom SQL block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7352"/>
            <a:ext cx="3833432" cy="161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7355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06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the Easy Way</a:t>
            </a:r>
            <a:br>
              <a:rPr lang="en-US" dirty="0" smtClean="0"/>
            </a:br>
            <a:r>
              <a:rPr lang="en-US" sz="2200" dirty="0" smtClean="0">
                <a:solidFill>
                  <a:schemeClr val="tx1"/>
                </a:solidFill>
              </a:rPr>
              <a:t>Building your custom SQL block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438400"/>
            <a:ext cx="569214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49958"/>
            <a:ext cx="31527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78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1) Call your function with your WKE_* table name as the sole input: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29000"/>
            <a:ext cx="740379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27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The function creates your SQL for you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4810125" cy="303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88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09" y="2286000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2) Run that SQL</a:t>
            </a:r>
            <a:endParaRPr lang="en-US" dirty="0"/>
          </a:p>
        </p:txBody>
      </p:sp>
      <p:pic>
        <p:nvPicPr>
          <p:cNvPr id="13314" name="Picture 2" descr="C:\Users\BMack\AppData\Local\Temp\SNAGHTML44a901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46363"/>
            <a:ext cx="7322726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7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Bryan L. Mack</a:t>
            </a:r>
          </a:p>
          <a:p>
            <a:pPr marL="68580" indent="0">
              <a:buNone/>
            </a:pPr>
            <a:r>
              <a:rPr lang="en-US" dirty="0" smtClean="0"/>
              <a:t>bryan.mack@cccs.edu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Ellucian’s</a:t>
            </a:r>
            <a:r>
              <a:rPr lang="en-US" dirty="0" smtClean="0"/>
              <a:t> EDW – error records are written off to a WKE_* table when they can’t be inserted to the WTT_*_WKEYS table due to a primary key error.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How do we find these troublesome records’ ODS data that is causing the PK violation?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error you’ll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99952"/>
            <a:ext cx="37065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90" y="3199392"/>
            <a:ext cx="8120006" cy="76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0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1) Find the constraint in the WKEYS table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890838"/>
            <a:ext cx="45910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02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2) Find the fields in the PK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95600"/>
            <a:ext cx="292210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04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3) Find the dimension tables associated with each PK element.  Use common sense to do this, if you have none of that, use deductive reasoning.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2000" dirty="0" smtClean="0"/>
              <a:t>MULTI_SOURCE_KEY    = WDT_MULTI_SOURCE</a:t>
            </a:r>
            <a:br>
              <a:rPr lang="en-US" sz="2000" dirty="0" smtClean="0"/>
            </a:br>
            <a:r>
              <a:rPr lang="en-US" sz="2000" dirty="0" smtClean="0"/>
              <a:t>PERSON_UID                 = WDT_PERSON</a:t>
            </a:r>
            <a:br>
              <a:rPr lang="en-US" sz="2000" dirty="0" smtClean="0"/>
            </a:br>
            <a:r>
              <a:rPr lang="en-US" sz="2000" dirty="0" smtClean="0"/>
              <a:t>ACADEMIC_TIME_KEY = WDT_ACADEMIC_TIME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27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4) Build a SQL query using joins on the keys from the WKE table &amp; each of your dimensions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7923213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11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5) Use logic to replace (*) in your query from step 4 with the fields you want to see.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2000" dirty="0" smtClean="0"/>
              <a:t>WDT_MULTI_SOURCE = </a:t>
            </a:r>
            <a:r>
              <a:rPr lang="en-US" sz="2000" dirty="0" err="1" smtClean="0"/>
              <a:t>multi_source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WDT_ACADEMIC_TIME = </a:t>
            </a:r>
            <a:r>
              <a:rPr lang="en-US" sz="2000" dirty="0" err="1" smtClean="0"/>
              <a:t>academic_period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WDT_INSTRUCTOR    = </a:t>
            </a:r>
            <a:r>
              <a:rPr lang="en-US" sz="2000" dirty="0" err="1" smtClean="0"/>
              <a:t>instructor_name</a:t>
            </a:r>
            <a:endParaRPr lang="en-US" sz="2000" dirty="0" smtClean="0"/>
          </a:p>
          <a:p>
            <a:pPr marL="68580" indent="0">
              <a:buNone/>
            </a:pPr>
            <a:r>
              <a:rPr lang="en-US" sz="20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70109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That was way too much work.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We all love reusable code, right?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Good – let’s write 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46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</TotalTime>
  <Words>342</Words>
  <Application>Microsoft Office PowerPoint</Application>
  <PresentationFormat>On-screen Show 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Austin</vt:lpstr>
      <vt:lpstr>EDW Star Schema PK Violation Troubleshooting Made Easy</vt:lpstr>
      <vt:lpstr>What’s the problem?</vt:lpstr>
      <vt:lpstr>The error you’ll see</vt:lpstr>
      <vt:lpstr>The Hard Way</vt:lpstr>
      <vt:lpstr>The Hard Way</vt:lpstr>
      <vt:lpstr>The Hard Way</vt:lpstr>
      <vt:lpstr>The Hard Way</vt:lpstr>
      <vt:lpstr>The Hard Way</vt:lpstr>
      <vt:lpstr>Developing The Easy Way</vt:lpstr>
      <vt:lpstr>Developing the Easy Way</vt:lpstr>
      <vt:lpstr>Developing the Easy Way</vt:lpstr>
      <vt:lpstr>Developing the Easy Way</vt:lpstr>
      <vt:lpstr>Developing the Easy Way Build your custom SQL block</vt:lpstr>
      <vt:lpstr>Developing the Easy Way Build your custom SQL block</vt:lpstr>
      <vt:lpstr>Developing the Easy Way Building your custom SQL block</vt:lpstr>
      <vt:lpstr>Using the Easy Way</vt:lpstr>
      <vt:lpstr>Using the Easy Way</vt:lpstr>
      <vt:lpstr>Using the Easy Way</vt:lpstr>
      <vt:lpstr>Questions?</vt:lpstr>
    </vt:vector>
  </TitlesOfParts>
  <Company>Colorado Community College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 Star Schema Troubleshooting Made Easy</dc:title>
  <dc:creator>bmack</dc:creator>
  <cp:lastModifiedBy>bmack</cp:lastModifiedBy>
  <cp:revision>19</cp:revision>
  <dcterms:created xsi:type="dcterms:W3CDTF">2015-04-08T21:31:42Z</dcterms:created>
  <dcterms:modified xsi:type="dcterms:W3CDTF">2015-04-08T22:10:02Z</dcterms:modified>
</cp:coreProperties>
</file>