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9" r:id="rId6"/>
    <p:sldId id="258" r:id="rId7"/>
    <p:sldId id="260" r:id="rId8"/>
    <p:sldId id="261" r:id="rId9"/>
    <p:sldId id="265" r:id="rId10"/>
    <p:sldId id="263" r:id="rId11"/>
    <p:sldId id="264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ListAgg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Yes, I demonstrated this in 2013 at Coder’s Corner, but I’ve learned more</a:t>
            </a:r>
          </a:p>
          <a:p>
            <a:endParaRPr lang="en-US" dirty="0"/>
          </a:p>
          <a:p>
            <a:r>
              <a:rPr lang="en-US" dirty="0" smtClean="0"/>
              <a:t>Bryan L. Mack</a:t>
            </a:r>
            <a:br>
              <a:rPr lang="en-US" dirty="0" smtClean="0"/>
            </a:br>
            <a:r>
              <a:rPr lang="en-US" dirty="0" smtClean="0"/>
              <a:t>04/15/2016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#2 – 2 ways to get rid of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Option #1 – create distinct data set and pull from 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47625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8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#2 – 2 ways to get rid of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#2 – Use Regular Expressions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57" y="2667000"/>
            <a:ext cx="42767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4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/>
              <a:t>Sorry – had to find an excuse to show off my daughter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19" name="Picture 3" descr="C:\Users\BMack\Desktop\IMG_20160406_2042293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23535"/>
            <a:ext cx="3409683" cy="454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6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Bryan.Mack@cccs.edu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Pivoting Data</a:t>
            </a:r>
            <a:endParaRPr lang="en-US" dirty="0"/>
          </a:p>
        </p:txBody>
      </p:sp>
      <p:pic>
        <p:nvPicPr>
          <p:cNvPr id="1030" name="Picture 6" descr="C:\Users\BMack\AppData\Local\Temp\SNAGHTML89bba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05200"/>
            <a:ext cx="2952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4" y="1948249"/>
            <a:ext cx="526473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695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0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Pivot Options – </a:t>
            </a:r>
            <a:r>
              <a:rPr lang="en-US" dirty="0" err="1" smtClean="0"/>
              <a:t>sys_connect_by_path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Cumbersome, but it works with no sequence number. Still – too lengthy for my taste.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65" y="2057400"/>
            <a:ext cx="47244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3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Options – max(decode(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When you have a sequence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800" dirty="0" smtClean="0"/>
              <a:t>If no sequence exists, you can create one in-line</a:t>
            </a:r>
          </a:p>
          <a:p>
            <a:r>
              <a:rPr lang="en-US" sz="1800" dirty="0" smtClean="0"/>
              <a:t>You need to know how many entries exist</a:t>
            </a:r>
          </a:p>
          <a:p>
            <a:r>
              <a:rPr lang="en-US" sz="1800" dirty="0" smtClean="0"/>
              <a:t>May need to </a:t>
            </a:r>
            <a:r>
              <a:rPr lang="en-US" sz="1800" dirty="0" err="1" smtClean="0"/>
              <a:t>rtrim</a:t>
            </a:r>
            <a:r>
              <a:rPr lang="en-US" sz="1800" dirty="0" smtClean="0"/>
              <a:t> the final delimiter or do a REPLACE on extra delimiters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22383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879" y="1905000"/>
            <a:ext cx="34480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8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ListAgg</a:t>
            </a:r>
            <a:endParaRPr lang="en-US" dirty="0"/>
          </a:p>
        </p:txBody>
      </p:sp>
      <p:pic>
        <p:nvPicPr>
          <p:cNvPr id="4" name="Content Placeholder 3" descr="synta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828800"/>
            <a:ext cx="7477125" cy="1504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53159" y="3244334"/>
            <a:ext cx="3237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http://docs.oracle.com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0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ListAgg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Dyanmic</a:t>
            </a:r>
            <a:r>
              <a:rPr lang="en-US" dirty="0" smtClean="0"/>
              <a:t> (knows how many rows exist in a group, so is superior to using MAX(DECODE(&lt;</a:t>
            </a:r>
            <a:r>
              <a:rPr lang="en-US" dirty="0" err="1" smtClean="0"/>
              <a:t>seq</a:t>
            </a:r>
            <a:r>
              <a:rPr lang="en-US" dirty="0" smtClean="0"/>
              <a:t>#</a:t>
            </a:r>
          </a:p>
          <a:p>
            <a:r>
              <a:rPr lang="en-US" dirty="0" smtClean="0"/>
              <a:t>Can use any delimiter you’d like</a:t>
            </a:r>
          </a:p>
          <a:p>
            <a:r>
              <a:rPr lang="en-US" dirty="0" smtClean="0"/>
              <a:t>Can concatenate multiple fields</a:t>
            </a:r>
          </a:p>
          <a:p>
            <a:r>
              <a:rPr lang="en-US" dirty="0" smtClean="0"/>
              <a:t>Simplistic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ListAgg</a:t>
            </a:r>
            <a:r>
              <a:rPr lang="en-US" dirty="0" smtClean="0"/>
              <a:t> Syntax – Required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Required Components</a:t>
            </a:r>
          </a:p>
          <a:p>
            <a:r>
              <a:rPr lang="en-US" dirty="0"/>
              <a:t>Column(s) to be aggregated</a:t>
            </a:r>
          </a:p>
          <a:p>
            <a:r>
              <a:rPr lang="en-US" dirty="0"/>
              <a:t>The WITHIIN GROUP keywords</a:t>
            </a:r>
          </a:p>
          <a:p>
            <a:r>
              <a:rPr lang="en-US" dirty="0"/>
              <a:t>The ORDER BY clause within the grouping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GROUP BY must be used for the entire block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pic>
        <p:nvPicPr>
          <p:cNvPr id="205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11210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18" y="3962400"/>
            <a:ext cx="5550057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2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#2 – Repeated Values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2400000" cy="22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33800"/>
            <a:ext cx="4686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7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</TotalTime>
  <Words>229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ListAgg Function</vt:lpstr>
      <vt:lpstr>Pivoting Data</vt:lpstr>
      <vt:lpstr>Pivot Options – sys_connect_by_path</vt:lpstr>
      <vt:lpstr>Pivot Options – max(decode(</vt:lpstr>
      <vt:lpstr>ListAgg</vt:lpstr>
      <vt:lpstr>Why use ListAgg?</vt:lpstr>
      <vt:lpstr>ListAgg Syntax – Required Components</vt:lpstr>
      <vt:lpstr>Example #1</vt:lpstr>
      <vt:lpstr>Example #2 – Repeated Values</vt:lpstr>
      <vt:lpstr>Example #2 – 2 ways to get rid of duplicates</vt:lpstr>
      <vt:lpstr>Example #2 – 2 ways to get rid of duplicates</vt:lpstr>
      <vt:lpstr>Sorry – had to find an excuse to show off my daughter</vt:lpstr>
      <vt:lpstr>Questions? </vt:lpstr>
    </vt:vector>
  </TitlesOfParts>
  <Company>Colorado Community College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ListAgg Function – enahnced!</dc:title>
  <dc:creator>bmack</dc:creator>
  <cp:lastModifiedBy>bmack</cp:lastModifiedBy>
  <cp:revision>43</cp:revision>
  <dcterms:created xsi:type="dcterms:W3CDTF">2016-04-15T14:30:37Z</dcterms:created>
  <dcterms:modified xsi:type="dcterms:W3CDTF">2016-04-15T17:01:33Z</dcterms:modified>
</cp:coreProperties>
</file>