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Permanent Marker"/>
      <p:regular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ermanentMarker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1bb2c7a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1bb2c7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1bb2c7a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1bb2c7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1" name="Google Shape;31;p8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5" name="Google Shape;35;p9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9" name="Google Shape;39;p10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hyperlink" Target="https://www.squareoneinsurance.com/water-flood-damage-in-cana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hyperlink" Target="https://github.com/flegare/MeteoHackFlashFloodDetection/blob/master/METEOHACK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Eo6Wj3d0rreHIj1ZFqVeXDlYFgKhZ1MV/view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METEOHACK 2019</a:t>
            </a:r>
            <a:endParaRPr/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/>
              <a:t>- - - 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GEOHACK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4294967295" type="ctrTitle"/>
          </p:nvPr>
        </p:nvSpPr>
        <p:spPr>
          <a:xfrm>
            <a:off x="685800" y="3161500"/>
            <a:ext cx="7772400" cy="14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The problem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4" name="Google Shape;74;p18"/>
          <p:cNvSpPr txBox="1"/>
          <p:nvPr>
            <p:ph idx="4294967295" type="subTitle"/>
          </p:nvPr>
        </p:nvSpPr>
        <p:spPr>
          <a:xfrm>
            <a:off x="1129200" y="5271850"/>
            <a:ext cx="6885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Currently in Canada there is </a:t>
            </a:r>
            <a:r>
              <a:rPr b="1" lang="en" sz="2400"/>
              <a:t>no system</a:t>
            </a:r>
            <a:r>
              <a:rPr lang="en" sz="2400"/>
              <a:t> in place to detect </a:t>
            </a:r>
            <a:r>
              <a:rPr b="1" lang="en" sz="2400"/>
              <a:t>flash flood</a:t>
            </a:r>
            <a:r>
              <a:rPr lang="en" sz="2400"/>
              <a:t>!</a:t>
            </a:r>
            <a:endParaRPr sz="2400"/>
          </a:p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4104786" y="2422480"/>
            <a:ext cx="934438" cy="887216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4294967295"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730</a:t>
            </a:r>
            <a:r>
              <a:rPr b="1" lang="en" sz="9600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,000,000$</a:t>
            </a:r>
            <a:endParaRPr b="1" sz="9600">
              <a:solidFill>
                <a:srgbClr val="0198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9"/>
          <p:cNvSpPr txBox="1"/>
          <p:nvPr>
            <p:ph idx="4294967295" type="subTitle"/>
          </p:nvPr>
        </p:nvSpPr>
        <p:spPr>
          <a:xfrm>
            <a:off x="685800" y="39391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This is the cost of floods in canada since 1970!</a:t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104550" y="6214825"/>
            <a:ext cx="4741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https://www.squareoneinsurance.com/water-flood-damage-in-canada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4294967295" type="subTitle"/>
          </p:nvPr>
        </p:nvSpPr>
        <p:spPr>
          <a:xfrm>
            <a:off x="685800" y="5271850"/>
            <a:ext cx="7858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historical watershed flow and current water level plus forecasted rainfall, to generate warnings!</a:t>
            </a:r>
            <a:endParaRPr sz="2400"/>
          </a:p>
        </p:txBody>
      </p:sp>
      <p:sp>
        <p:nvSpPr>
          <p:cNvPr id="90" name="Google Shape;90;p20"/>
          <p:cNvSpPr txBox="1"/>
          <p:nvPr>
            <p:ph idx="4294967295" type="ctrTitle"/>
          </p:nvPr>
        </p:nvSpPr>
        <p:spPr>
          <a:xfrm>
            <a:off x="685800" y="3161500"/>
            <a:ext cx="7772400" cy="14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The solution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4068207" y="2217807"/>
            <a:ext cx="1007582" cy="120918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98" name="Google Shape;98;p21"/>
          <p:cNvSpPr/>
          <p:nvPr/>
        </p:nvSpPr>
        <p:spPr>
          <a:xfrm>
            <a:off x="3306850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ΔQt 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determine expected water incoming for the next 48h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1055772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Qo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check actual current watershed flow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5592828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Qmax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determine the maximum  flow of the past 20 years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25" y="5603500"/>
            <a:ext cx="30289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777150" y="5421500"/>
            <a:ext cx="774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If we are near the 20 years limit, we can say this is a dangerous conditions!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 use the following formula: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Previous rain already on the soil (Pp)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Incoming rain (Pf)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Minus soil </a:t>
            </a:r>
            <a:r>
              <a:rPr lang="en"/>
              <a:t>absorption</a:t>
            </a:r>
            <a:r>
              <a:rPr lang="en"/>
              <a:t> value, we use (S)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constant could be improved by using this dataset: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Global Hydrologic Soil Groups (HYSOGs250m) for Curve Number-Based Runoff Modeling</a:t>
            </a:r>
            <a:endParaRPr b="1" sz="14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more details for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ΔQt 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75" y="2541625"/>
            <a:ext cx="47815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457200" y="4853100"/>
            <a:ext cx="80079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 =  5.38 mm/h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4294967295" type="ctrTitle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8" name="Google Shape;118;p23"/>
          <p:cNvSpPr txBox="1"/>
          <p:nvPr>
            <p:ph idx="4294967295" type="subTitle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</a:t>
            </a:r>
            <a:endParaRPr b="1" sz="5000">
              <a:solidFill>
                <a:srgbClr val="FFFFFF"/>
              </a:solidFill>
            </a:endParaRPr>
          </a:p>
        </p:txBody>
      </p:sp>
      <p:sp>
        <p:nvSpPr>
          <p:cNvPr id="119" name="Google Shape;119;p23"/>
          <p:cNvSpPr txBox="1"/>
          <p:nvPr>
            <p:ph idx="4294967295" type="body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https://github.com/flegare/MeteoHackFlashFloodDetection/</a:t>
            </a:r>
            <a:endParaRPr sz="1800"/>
          </a:p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MOCKUPS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4" title="demoFloo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213" y="1377025"/>
            <a:ext cx="6623582" cy="49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