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301115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1F1"/>
    <a:srgbClr val="ACDBF4"/>
    <a:srgbClr val="000000"/>
    <a:srgbClr val="D6ECF9"/>
    <a:srgbClr val="D4EDF8"/>
    <a:srgbClr val="BEDCEC"/>
    <a:srgbClr val="F2F2F2"/>
    <a:srgbClr val="DDECF4"/>
    <a:srgbClr val="E6E6E6"/>
    <a:srgbClr val="DD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Grid="0">
      <p:cViewPr varScale="1">
        <p:scale>
          <a:sx n="74" d="100"/>
          <a:sy n="74" d="100"/>
        </p:scale>
        <p:origin x="2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ING SIOW YI" userId="bf60ff3b-c48e-4339-93ec-e14b0d716ce1" providerId="ADAL" clId="{444F0FAB-191E-4AD6-8AC2-A6B91D789ECE}"/>
    <pc:docChg chg="undo redo custSel addSld delSld modSld">
      <pc:chgData name="FLEMING SIOW YI" userId="bf60ff3b-c48e-4339-93ec-e14b0d716ce1" providerId="ADAL" clId="{444F0FAB-191E-4AD6-8AC2-A6B91D789ECE}" dt="2020-11-28T18:20:33.583" v="381" actId="167"/>
      <pc:docMkLst>
        <pc:docMk/>
      </pc:docMkLst>
      <pc:sldChg chg="addSp delSp modSp">
        <pc:chgData name="FLEMING SIOW YI" userId="bf60ff3b-c48e-4339-93ec-e14b0d716ce1" providerId="ADAL" clId="{444F0FAB-191E-4AD6-8AC2-A6B91D789ECE}" dt="2020-11-28T18:06:48.108" v="255" actId="1076"/>
        <pc:sldMkLst>
          <pc:docMk/>
          <pc:sldMk cId="1424287946" sldId="256"/>
        </pc:sldMkLst>
        <pc:spChg chg="mod">
          <ac:chgData name="FLEMING SIOW YI" userId="bf60ff3b-c48e-4339-93ec-e14b0d716ce1" providerId="ADAL" clId="{444F0FAB-191E-4AD6-8AC2-A6B91D789ECE}" dt="2020-11-28T18:06:48.108" v="255" actId="1076"/>
          <ac:spMkLst>
            <pc:docMk/>
            <pc:sldMk cId="1424287946" sldId="256"/>
            <ac:spMk id="4" creationId="{4B69175F-B52F-4442-A4BF-CEFADA4FCD75}"/>
          </ac:spMkLst>
        </pc:spChg>
        <pc:spChg chg="del">
          <ac:chgData name="FLEMING SIOW YI" userId="bf60ff3b-c48e-4339-93ec-e14b0d716ce1" providerId="ADAL" clId="{444F0FAB-191E-4AD6-8AC2-A6B91D789ECE}" dt="2020-11-22T15:27:52.267" v="0" actId="478"/>
          <ac:spMkLst>
            <pc:docMk/>
            <pc:sldMk cId="1424287946" sldId="256"/>
            <ac:spMk id="7" creationId="{9D3707C4-B73C-45FD-82E7-0731554E5D1B}"/>
          </ac:spMkLst>
        </pc:spChg>
        <pc:spChg chg="mod ord">
          <ac:chgData name="FLEMING SIOW YI" userId="bf60ff3b-c48e-4339-93ec-e14b0d716ce1" providerId="ADAL" clId="{444F0FAB-191E-4AD6-8AC2-A6B91D789ECE}" dt="2020-11-22T16:45:29.497" v="187" actId="20577"/>
          <ac:spMkLst>
            <pc:docMk/>
            <pc:sldMk cId="1424287946" sldId="256"/>
            <ac:spMk id="20" creationId="{5C5CE946-853A-4DD9-A0AF-C0F87600D519}"/>
          </ac:spMkLst>
        </pc:spChg>
        <pc:spChg chg="add del mod">
          <ac:chgData name="FLEMING SIOW YI" userId="bf60ff3b-c48e-4339-93ec-e14b0d716ce1" providerId="ADAL" clId="{444F0FAB-191E-4AD6-8AC2-A6B91D789ECE}" dt="2020-11-22T15:28:45.233" v="8"/>
          <ac:spMkLst>
            <pc:docMk/>
            <pc:sldMk cId="1424287946" sldId="256"/>
            <ac:spMk id="28" creationId="{F0032A1C-DB6A-4890-B4AE-0003581715F1}"/>
          </ac:spMkLst>
        </pc:spChg>
        <pc:spChg chg="add mod">
          <ac:chgData name="FLEMING SIOW YI" userId="bf60ff3b-c48e-4339-93ec-e14b0d716ce1" providerId="ADAL" clId="{444F0FAB-191E-4AD6-8AC2-A6B91D789ECE}" dt="2020-11-22T15:29:01.129" v="12" actId="2085"/>
          <ac:spMkLst>
            <pc:docMk/>
            <pc:sldMk cId="1424287946" sldId="256"/>
            <ac:spMk id="30" creationId="{FA23F527-4A45-464C-BBE8-64C4E378A9C0}"/>
          </ac:spMkLst>
        </pc:spChg>
        <pc:spChg chg="add del mod">
          <ac:chgData name="FLEMING SIOW YI" userId="bf60ff3b-c48e-4339-93ec-e14b0d716ce1" providerId="ADAL" clId="{444F0FAB-191E-4AD6-8AC2-A6B91D789ECE}" dt="2020-11-22T15:30:23.119" v="38"/>
          <ac:spMkLst>
            <pc:docMk/>
            <pc:sldMk cId="1424287946" sldId="256"/>
            <ac:spMk id="31" creationId="{608C1BF4-2A3B-4A46-9286-489560451E82}"/>
          </ac:spMkLst>
        </pc:spChg>
        <pc:spChg chg="add del mod">
          <ac:chgData name="FLEMING SIOW YI" userId="bf60ff3b-c48e-4339-93ec-e14b0d716ce1" providerId="ADAL" clId="{444F0FAB-191E-4AD6-8AC2-A6B91D789ECE}" dt="2020-11-22T15:30:30.218" v="39" actId="478"/>
          <ac:spMkLst>
            <pc:docMk/>
            <pc:sldMk cId="1424287946" sldId="256"/>
            <ac:spMk id="32" creationId="{9ED6BBDF-BAA9-442D-9E21-1292FE7C34B2}"/>
          </ac:spMkLst>
        </pc:spChg>
        <pc:spChg chg="add del mod">
          <ac:chgData name="FLEMING SIOW YI" userId="bf60ff3b-c48e-4339-93ec-e14b0d716ce1" providerId="ADAL" clId="{444F0FAB-191E-4AD6-8AC2-A6B91D789ECE}" dt="2020-11-22T15:30:49.857" v="47"/>
          <ac:spMkLst>
            <pc:docMk/>
            <pc:sldMk cId="1424287946" sldId="256"/>
            <ac:spMk id="34" creationId="{01B9F1A7-BFEE-4436-A2F8-9FB8C5D83661}"/>
          </ac:spMkLst>
        </pc:spChg>
        <pc:spChg chg="add mod">
          <ac:chgData name="FLEMING SIOW YI" userId="bf60ff3b-c48e-4339-93ec-e14b0d716ce1" providerId="ADAL" clId="{444F0FAB-191E-4AD6-8AC2-A6B91D789ECE}" dt="2020-11-22T15:31:08.032" v="54" actId="1035"/>
          <ac:spMkLst>
            <pc:docMk/>
            <pc:sldMk cId="1424287946" sldId="256"/>
            <ac:spMk id="36" creationId="{8CB09767-D7BC-42C5-AEBA-76FA66AF5905}"/>
          </ac:spMkLst>
        </pc:spChg>
        <pc:spChg chg="add del mod">
          <ac:chgData name="FLEMING SIOW YI" userId="bf60ff3b-c48e-4339-93ec-e14b0d716ce1" providerId="ADAL" clId="{444F0FAB-191E-4AD6-8AC2-A6B91D789ECE}" dt="2020-11-22T15:31:39.064" v="58" actId="478"/>
          <ac:spMkLst>
            <pc:docMk/>
            <pc:sldMk cId="1424287946" sldId="256"/>
            <ac:spMk id="37" creationId="{01C9D5A0-1632-44A1-8081-30DF6CDDC516}"/>
          </ac:spMkLst>
        </pc:spChg>
        <pc:spChg chg="add mod">
          <ac:chgData name="FLEMING SIOW YI" userId="bf60ff3b-c48e-4339-93ec-e14b0d716ce1" providerId="ADAL" clId="{444F0FAB-191E-4AD6-8AC2-A6B91D789ECE}" dt="2020-11-22T15:31:56.117" v="63" actId="14100"/>
          <ac:spMkLst>
            <pc:docMk/>
            <pc:sldMk cId="1424287946" sldId="256"/>
            <ac:spMk id="38" creationId="{B86652DA-A981-44AF-BE97-88161388D044}"/>
          </ac:spMkLst>
        </pc:spChg>
        <pc:spChg chg="add mod">
          <ac:chgData name="FLEMING SIOW YI" userId="bf60ff3b-c48e-4339-93ec-e14b0d716ce1" providerId="ADAL" clId="{444F0FAB-191E-4AD6-8AC2-A6B91D789ECE}" dt="2020-11-28T17:38:21.012" v="194" actId="1076"/>
          <ac:spMkLst>
            <pc:docMk/>
            <pc:sldMk cId="1424287946" sldId="256"/>
            <ac:spMk id="39" creationId="{7ABE26F8-9EE8-4387-867B-6905010D2714}"/>
          </ac:spMkLst>
        </pc:spChg>
        <pc:spChg chg="add mod">
          <ac:chgData name="FLEMING SIOW YI" userId="bf60ff3b-c48e-4339-93ec-e14b0d716ce1" providerId="ADAL" clId="{444F0FAB-191E-4AD6-8AC2-A6B91D789ECE}" dt="2020-11-22T15:38:14.750" v="175" actId="2085"/>
          <ac:spMkLst>
            <pc:docMk/>
            <pc:sldMk cId="1424287946" sldId="256"/>
            <ac:spMk id="40" creationId="{C8C650DD-BF53-4166-B34C-85702311435D}"/>
          </ac:spMkLst>
        </pc:spChg>
        <pc:picChg chg="del mod">
          <ac:chgData name="FLEMING SIOW YI" userId="bf60ff3b-c48e-4339-93ec-e14b0d716ce1" providerId="ADAL" clId="{444F0FAB-191E-4AD6-8AC2-A6B91D789ECE}" dt="2020-11-22T15:28:45.233" v="8"/>
          <ac:picMkLst>
            <pc:docMk/>
            <pc:sldMk cId="1424287946" sldId="256"/>
            <ac:picMk id="23" creationId="{C186B662-6A3E-4DE5-BD88-DAFD18BA3D2D}"/>
          </ac:picMkLst>
        </pc:picChg>
        <pc:picChg chg="mod">
          <ac:chgData name="FLEMING SIOW YI" userId="bf60ff3b-c48e-4339-93ec-e14b0d716ce1" providerId="ADAL" clId="{444F0FAB-191E-4AD6-8AC2-A6B91D789ECE}" dt="2020-11-22T17:59:00.067" v="188" actId="207"/>
          <ac:picMkLst>
            <pc:docMk/>
            <pc:sldMk cId="1424287946" sldId="256"/>
            <ac:picMk id="26" creationId="{2229D5A3-14A8-4F54-8FDD-AA5AD4BB7B6A}"/>
          </ac:picMkLst>
        </pc:picChg>
        <pc:picChg chg="del mod ord">
          <ac:chgData name="FLEMING SIOW YI" userId="bf60ff3b-c48e-4339-93ec-e14b0d716ce1" providerId="ADAL" clId="{444F0FAB-191E-4AD6-8AC2-A6B91D789ECE}" dt="2020-11-22T15:30:23.119" v="38"/>
          <ac:picMkLst>
            <pc:docMk/>
            <pc:sldMk cId="1424287946" sldId="256"/>
            <ac:picMk id="29" creationId="{590F3ACD-E3C9-41AF-8D42-86313DACBAF0}"/>
          </ac:picMkLst>
        </pc:picChg>
        <pc:picChg chg="del mod">
          <ac:chgData name="FLEMING SIOW YI" userId="bf60ff3b-c48e-4339-93ec-e14b0d716ce1" providerId="ADAL" clId="{444F0FAB-191E-4AD6-8AC2-A6B91D789ECE}" dt="2020-11-22T15:30:49.857" v="47"/>
          <ac:picMkLst>
            <pc:docMk/>
            <pc:sldMk cId="1424287946" sldId="256"/>
            <ac:picMk id="33" creationId="{ED862848-9769-4BC6-9967-44F78F005C11}"/>
          </ac:picMkLst>
        </pc:picChg>
        <pc:picChg chg="mod ord">
          <ac:chgData name="FLEMING SIOW YI" userId="bf60ff3b-c48e-4339-93ec-e14b0d716ce1" providerId="ADAL" clId="{444F0FAB-191E-4AD6-8AC2-A6B91D789ECE}" dt="2020-11-28T17:48:50.414" v="205" actId="1076"/>
          <ac:picMkLst>
            <pc:docMk/>
            <pc:sldMk cId="1424287946" sldId="256"/>
            <ac:picMk id="35" creationId="{D60D138C-252E-47FB-92AC-5F46184066CE}"/>
          </ac:picMkLst>
        </pc:picChg>
      </pc:sldChg>
      <pc:sldChg chg="addSp delSp modSp add">
        <pc:chgData name="FLEMING SIOW YI" userId="bf60ff3b-c48e-4339-93ec-e14b0d716ce1" providerId="ADAL" clId="{444F0FAB-191E-4AD6-8AC2-A6B91D789ECE}" dt="2020-11-28T18:20:33.583" v="381" actId="167"/>
        <pc:sldMkLst>
          <pc:docMk/>
          <pc:sldMk cId="1564131325" sldId="257"/>
        </pc:sldMkLst>
        <pc:spChg chg="del">
          <ac:chgData name="FLEMING SIOW YI" userId="bf60ff3b-c48e-4339-93ec-e14b0d716ce1" providerId="ADAL" clId="{444F0FAB-191E-4AD6-8AC2-A6B91D789ECE}" dt="2020-11-28T17:38:43.798" v="201" actId="478"/>
          <ac:spMkLst>
            <pc:docMk/>
            <pc:sldMk cId="1564131325" sldId="257"/>
            <ac:spMk id="2" creationId="{2BFB1D8C-DC8C-4068-97CD-E7070CE73663}"/>
          </ac:spMkLst>
        </pc:spChg>
        <pc:spChg chg="del">
          <ac:chgData name="FLEMING SIOW YI" userId="bf60ff3b-c48e-4339-93ec-e14b0d716ce1" providerId="ADAL" clId="{444F0FAB-191E-4AD6-8AC2-A6B91D789ECE}" dt="2020-11-28T17:38:39.302" v="196"/>
          <ac:spMkLst>
            <pc:docMk/>
            <pc:sldMk cId="1564131325" sldId="257"/>
            <ac:spMk id="3" creationId="{753DB718-C6C5-4139-9F5A-ED5E337BD7CE}"/>
          </ac:spMkLst>
        </pc:spChg>
        <pc:spChg chg="add mod ord">
          <ac:chgData name="FLEMING SIOW YI" userId="bf60ff3b-c48e-4339-93ec-e14b0d716ce1" providerId="ADAL" clId="{444F0FAB-191E-4AD6-8AC2-A6B91D789ECE}" dt="2020-11-28T18:20:31.337" v="380" actId="167"/>
          <ac:spMkLst>
            <pc:docMk/>
            <pc:sldMk cId="1564131325" sldId="257"/>
            <ac:spMk id="6" creationId="{4C718641-F6EB-4961-9FE1-C6E2028DCCE0}"/>
          </ac:spMkLst>
        </pc:spChg>
        <pc:spChg chg="add del mod">
          <ac:chgData name="FLEMING SIOW YI" userId="bf60ff3b-c48e-4339-93ec-e14b0d716ce1" providerId="ADAL" clId="{444F0FAB-191E-4AD6-8AC2-A6B91D789ECE}" dt="2020-11-28T18:12:28.814" v="306"/>
          <ac:spMkLst>
            <pc:docMk/>
            <pc:sldMk cId="1564131325" sldId="257"/>
            <ac:spMk id="9" creationId="{A55A288F-AD44-4729-B9E8-D20E781C7121}"/>
          </ac:spMkLst>
        </pc:spChg>
        <pc:spChg chg="add mod">
          <ac:chgData name="FLEMING SIOW YI" userId="bf60ff3b-c48e-4339-93ec-e14b0d716ce1" providerId="ADAL" clId="{444F0FAB-191E-4AD6-8AC2-A6B91D789ECE}" dt="2020-11-28T18:12:48.836" v="316" actId="207"/>
          <ac:spMkLst>
            <pc:docMk/>
            <pc:sldMk cId="1564131325" sldId="257"/>
            <ac:spMk id="10" creationId="{35D4B7A6-F624-44C7-BC52-292067165F20}"/>
          </ac:spMkLst>
        </pc:spChg>
        <pc:spChg chg="add del mod">
          <ac:chgData name="FLEMING SIOW YI" userId="bf60ff3b-c48e-4339-93ec-e14b0d716ce1" providerId="ADAL" clId="{444F0FAB-191E-4AD6-8AC2-A6B91D789ECE}" dt="2020-11-28T18:13:39.950" v="320" actId="478"/>
          <ac:spMkLst>
            <pc:docMk/>
            <pc:sldMk cId="1564131325" sldId="257"/>
            <ac:spMk id="13" creationId="{B5319BD0-E483-4E6F-AF58-8E7B98FEB7F7}"/>
          </ac:spMkLst>
        </pc:spChg>
        <pc:spChg chg="add del mod">
          <ac:chgData name="FLEMING SIOW YI" userId="bf60ff3b-c48e-4339-93ec-e14b0d716ce1" providerId="ADAL" clId="{444F0FAB-191E-4AD6-8AC2-A6B91D789ECE}" dt="2020-11-28T18:14:40.035" v="337"/>
          <ac:spMkLst>
            <pc:docMk/>
            <pc:sldMk cId="1564131325" sldId="257"/>
            <ac:spMk id="14" creationId="{81FD930C-1B84-41D0-984F-09DB83CCAAD0}"/>
          </ac:spMkLst>
        </pc:spChg>
        <pc:spChg chg="add mod">
          <ac:chgData name="FLEMING SIOW YI" userId="bf60ff3b-c48e-4339-93ec-e14b0d716ce1" providerId="ADAL" clId="{444F0FAB-191E-4AD6-8AC2-A6B91D789ECE}" dt="2020-11-28T18:14:56.199" v="344" actId="1037"/>
          <ac:spMkLst>
            <pc:docMk/>
            <pc:sldMk cId="1564131325" sldId="257"/>
            <ac:spMk id="15" creationId="{31261A37-FB8C-40C8-BE35-0E669F0C623F}"/>
          </ac:spMkLst>
        </pc:spChg>
        <pc:spChg chg="add del mod">
          <ac:chgData name="FLEMING SIOW YI" userId="bf60ff3b-c48e-4339-93ec-e14b0d716ce1" providerId="ADAL" clId="{444F0FAB-191E-4AD6-8AC2-A6B91D789ECE}" dt="2020-11-28T18:15:56.382" v="346" actId="478"/>
          <ac:spMkLst>
            <pc:docMk/>
            <pc:sldMk cId="1564131325" sldId="257"/>
            <ac:spMk id="17" creationId="{5B74E4C9-D9D9-4605-9210-A3C8250788EF}"/>
          </ac:spMkLst>
        </pc:spChg>
        <pc:spChg chg="add del mod">
          <ac:chgData name="FLEMING SIOW YI" userId="bf60ff3b-c48e-4339-93ec-e14b0d716ce1" providerId="ADAL" clId="{444F0FAB-191E-4AD6-8AC2-A6B91D789ECE}" dt="2020-11-28T18:17:28.359" v="359"/>
          <ac:spMkLst>
            <pc:docMk/>
            <pc:sldMk cId="1564131325" sldId="257"/>
            <ac:spMk id="18" creationId="{654468CE-8729-4BB7-A477-70F0CECCE68D}"/>
          </ac:spMkLst>
        </pc:spChg>
        <pc:spChg chg="add del mod">
          <ac:chgData name="FLEMING SIOW YI" userId="bf60ff3b-c48e-4339-93ec-e14b0d716ce1" providerId="ADAL" clId="{444F0FAB-191E-4AD6-8AC2-A6B91D789ECE}" dt="2020-11-28T18:18:03.056" v="363" actId="478"/>
          <ac:spMkLst>
            <pc:docMk/>
            <pc:sldMk cId="1564131325" sldId="257"/>
            <ac:spMk id="19" creationId="{6A398338-B7C7-4DB8-A436-C5794244C79C}"/>
          </ac:spMkLst>
        </pc:spChg>
        <pc:spChg chg="add mod">
          <ac:chgData name="FLEMING SIOW YI" userId="bf60ff3b-c48e-4339-93ec-e14b0d716ce1" providerId="ADAL" clId="{444F0FAB-191E-4AD6-8AC2-A6B91D789ECE}" dt="2020-11-28T18:19:11.832" v="379" actId="208"/>
          <ac:spMkLst>
            <pc:docMk/>
            <pc:sldMk cId="1564131325" sldId="257"/>
            <ac:spMk id="23" creationId="{23954529-F70D-4117-BBAF-D5CE5F924200}"/>
          </ac:spMkLst>
        </pc:spChg>
        <pc:picChg chg="add del mod ord">
          <ac:chgData name="FLEMING SIOW YI" userId="bf60ff3b-c48e-4339-93ec-e14b0d716ce1" providerId="ADAL" clId="{444F0FAB-191E-4AD6-8AC2-A6B91D789ECE}" dt="2020-11-28T18:12:28.814" v="306"/>
          <ac:picMkLst>
            <pc:docMk/>
            <pc:sldMk cId="1564131325" sldId="257"/>
            <ac:picMk id="5" creationId="{DAA6B8F9-9CA0-411A-81EE-CA843A5AF831}"/>
          </ac:picMkLst>
        </pc:picChg>
        <pc:picChg chg="add del mod">
          <ac:chgData name="FLEMING SIOW YI" userId="bf60ff3b-c48e-4339-93ec-e14b0d716ce1" providerId="ADAL" clId="{444F0FAB-191E-4AD6-8AC2-A6B91D789ECE}" dt="2020-11-28T18:10:24.518" v="301" actId="478"/>
          <ac:picMkLst>
            <pc:docMk/>
            <pc:sldMk cId="1564131325" sldId="257"/>
            <ac:picMk id="7" creationId="{62BAA10C-6A66-4C79-A978-327E1B79475D}"/>
          </ac:picMkLst>
        </pc:picChg>
        <pc:picChg chg="add del mod">
          <ac:chgData name="FLEMING SIOW YI" userId="bf60ff3b-c48e-4339-93ec-e14b0d716ce1" providerId="ADAL" clId="{444F0FAB-191E-4AD6-8AC2-A6B91D789ECE}" dt="2020-11-28T18:09:42.632" v="293" actId="478"/>
          <ac:picMkLst>
            <pc:docMk/>
            <pc:sldMk cId="1564131325" sldId="257"/>
            <ac:picMk id="8" creationId="{289C51CB-5158-4BCA-8C76-77ADFFC586B5}"/>
          </ac:picMkLst>
        </pc:picChg>
        <pc:picChg chg="del mod ord">
          <ac:chgData name="FLEMING SIOW YI" userId="bf60ff3b-c48e-4339-93ec-e14b0d716ce1" providerId="ADAL" clId="{444F0FAB-191E-4AD6-8AC2-A6B91D789ECE}" dt="2020-11-28T18:14:40.035" v="337"/>
          <ac:picMkLst>
            <pc:docMk/>
            <pc:sldMk cId="1564131325" sldId="257"/>
            <ac:picMk id="11" creationId="{644E9F9E-128B-4A43-8C5D-6832B6FB8211}"/>
          </ac:picMkLst>
        </pc:picChg>
        <pc:picChg chg="add del mod">
          <ac:chgData name="FLEMING SIOW YI" userId="bf60ff3b-c48e-4339-93ec-e14b0d716ce1" providerId="ADAL" clId="{444F0FAB-191E-4AD6-8AC2-A6B91D789ECE}" dt="2020-11-28T18:12:51.814" v="317" actId="478"/>
          <ac:picMkLst>
            <pc:docMk/>
            <pc:sldMk cId="1564131325" sldId="257"/>
            <ac:picMk id="12" creationId="{40CF0A70-B51E-4BDC-9392-263076BE8AEB}"/>
          </ac:picMkLst>
        </pc:picChg>
        <pc:picChg chg="add del mod ord">
          <ac:chgData name="FLEMING SIOW YI" userId="bf60ff3b-c48e-4339-93ec-e14b0d716ce1" providerId="ADAL" clId="{444F0FAB-191E-4AD6-8AC2-A6B91D789ECE}" dt="2020-11-28T18:17:28.359" v="359"/>
          <ac:picMkLst>
            <pc:docMk/>
            <pc:sldMk cId="1564131325" sldId="257"/>
            <ac:picMk id="16" creationId="{FE8306AC-7C26-4870-B692-A48447A81365}"/>
          </ac:picMkLst>
        </pc:picChg>
        <pc:picChg chg="mod">
          <ac:chgData name="FLEMING SIOW YI" userId="bf60ff3b-c48e-4339-93ec-e14b0d716ce1" providerId="ADAL" clId="{444F0FAB-191E-4AD6-8AC2-A6B91D789ECE}" dt="2020-11-28T18:17:11.865" v="354"/>
          <ac:picMkLst>
            <pc:docMk/>
            <pc:sldMk cId="1564131325" sldId="257"/>
            <ac:picMk id="20" creationId="{9802ECCA-008D-4DB7-A088-EBA05C8CD38A}"/>
          </ac:picMkLst>
        </pc:picChg>
        <pc:picChg chg="mod ord">
          <ac:chgData name="FLEMING SIOW YI" userId="bf60ff3b-c48e-4339-93ec-e14b0d716ce1" providerId="ADAL" clId="{444F0FAB-191E-4AD6-8AC2-A6B91D789ECE}" dt="2020-11-28T18:20:33.583" v="381" actId="167"/>
          <ac:picMkLst>
            <pc:docMk/>
            <pc:sldMk cId="1564131325" sldId="257"/>
            <ac:picMk id="21" creationId="{5A8A8483-1E06-4B44-ADB9-DAD8E5494848}"/>
          </ac:picMkLst>
        </pc:picChg>
        <pc:picChg chg="add mod">
          <ac:chgData name="FLEMING SIOW YI" userId="bf60ff3b-c48e-4339-93ec-e14b0d716ce1" providerId="ADAL" clId="{444F0FAB-191E-4AD6-8AC2-A6B91D789ECE}" dt="2020-11-28T18:17:52.817" v="362" actId="29295"/>
          <ac:picMkLst>
            <pc:docMk/>
            <pc:sldMk cId="1564131325" sldId="257"/>
            <ac:picMk id="22" creationId="{DD821E3F-ADD2-4B75-8795-053E5DEBAB2E}"/>
          </ac:picMkLst>
        </pc:picChg>
      </pc:sldChg>
      <pc:sldChg chg="del">
        <pc:chgData name="FLEMING SIOW YI" userId="bf60ff3b-c48e-4339-93ec-e14b0d716ce1" providerId="ADAL" clId="{444F0FAB-191E-4AD6-8AC2-A6B91D789ECE}" dt="2020-11-22T15:31:24.078" v="56" actId="2696"/>
        <pc:sldMkLst>
          <pc:docMk/>
          <pc:sldMk cId="2828824368" sldId="257"/>
        </pc:sldMkLst>
      </pc:sldChg>
      <pc:sldChg chg="addSp delSp modSp add del">
        <pc:chgData name="FLEMING SIOW YI" userId="bf60ff3b-c48e-4339-93ec-e14b0d716ce1" providerId="ADAL" clId="{444F0FAB-191E-4AD6-8AC2-A6B91D789ECE}" dt="2020-11-28T18:18:06.365" v="364" actId="2696"/>
        <pc:sldMkLst>
          <pc:docMk/>
          <pc:sldMk cId="1107602017" sldId="258"/>
        </pc:sldMkLst>
        <pc:spChg chg="add del">
          <ac:chgData name="FLEMING SIOW YI" userId="bf60ff3b-c48e-4339-93ec-e14b0d716ce1" providerId="ADAL" clId="{444F0FAB-191E-4AD6-8AC2-A6B91D789ECE}" dt="2020-11-28T18:17:33.587" v="360"/>
          <ac:spMkLst>
            <pc:docMk/>
            <pc:sldMk cId="1107602017" sldId="258"/>
            <ac:spMk id="5" creationId="{6B4B76CF-C2E3-45A4-9501-8788D1982DF9}"/>
          </ac:spMkLst>
        </pc:spChg>
        <pc:picChg chg="add del">
          <ac:chgData name="FLEMING SIOW YI" userId="bf60ff3b-c48e-4339-93ec-e14b0d716ce1" providerId="ADAL" clId="{444F0FAB-191E-4AD6-8AC2-A6B91D789ECE}" dt="2020-11-28T18:17:33.587" v="360"/>
          <ac:picMkLst>
            <pc:docMk/>
            <pc:sldMk cId="1107602017" sldId="258"/>
            <ac:picMk id="4" creationId="{D9F07A19-C11E-446C-95B5-9CD542803C4D}"/>
          </ac:picMkLst>
        </pc:picChg>
        <pc:picChg chg="mod">
          <ac:chgData name="FLEMING SIOW YI" userId="bf60ff3b-c48e-4339-93ec-e14b0d716ce1" providerId="ADAL" clId="{444F0FAB-191E-4AD6-8AC2-A6B91D789ECE}" dt="2020-11-28T18:17:33.587" v="360"/>
          <ac:picMkLst>
            <pc:docMk/>
            <pc:sldMk cId="1107602017" sldId="258"/>
            <ac:picMk id="6" creationId="{2B2CF8B7-21C5-4990-B46F-B2F0C4FEE2DD}"/>
          </ac:picMkLst>
        </pc:picChg>
      </pc:sldChg>
    </pc:docChg>
  </pc:docChgLst>
  <pc:docChgLst>
    <pc:chgData name="FLEMING SIOW YI" userId="bf60ff3b-c48e-4339-93ec-e14b0d716ce1" providerId="ADAL" clId="{D370E54E-91C5-47AA-AD84-0CC6D1EF68AE}"/>
    <pc:docChg chg="modSld">
      <pc:chgData name="FLEMING SIOW YI" userId="bf60ff3b-c48e-4339-93ec-e14b0d716ce1" providerId="ADAL" clId="{D370E54E-91C5-47AA-AD84-0CC6D1EF68AE}" dt="2021-01-04T18:20:32.856" v="0" actId="1076"/>
      <pc:docMkLst>
        <pc:docMk/>
      </pc:docMkLst>
      <pc:sldChg chg="modSp">
        <pc:chgData name="FLEMING SIOW YI" userId="bf60ff3b-c48e-4339-93ec-e14b0d716ce1" providerId="ADAL" clId="{D370E54E-91C5-47AA-AD84-0CC6D1EF68AE}" dt="2021-01-04T18:20:32.856" v="0" actId="1076"/>
        <pc:sldMkLst>
          <pc:docMk/>
          <pc:sldMk cId="1424287946" sldId="256"/>
        </pc:sldMkLst>
        <pc:spChg chg="mod">
          <ac:chgData name="FLEMING SIOW YI" userId="bf60ff3b-c48e-4339-93ec-e14b0d716ce1" providerId="ADAL" clId="{D370E54E-91C5-47AA-AD84-0CC6D1EF68AE}" dt="2021-01-04T18:20:32.856" v="0" actId="1076"/>
          <ac:spMkLst>
            <pc:docMk/>
            <pc:sldMk cId="1424287946" sldId="256"/>
            <ac:spMk id="4" creationId="{4B69175F-B52F-4442-A4BF-CEFADA4FCD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394" y="1197187"/>
            <a:ext cx="9758363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394" y="3842174"/>
            <a:ext cx="9758363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53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09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1104" y="389467"/>
            <a:ext cx="280552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517" y="389467"/>
            <a:ext cx="825394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257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95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40" y="1823721"/>
            <a:ext cx="11222117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40" y="4895428"/>
            <a:ext cx="11222117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25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516" y="1947333"/>
            <a:ext cx="552973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6895" y="1947333"/>
            <a:ext cx="552973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0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1" y="389467"/>
            <a:ext cx="11222117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212" y="1793241"/>
            <a:ext cx="55043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212" y="2672080"/>
            <a:ext cx="550432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6895" y="1793241"/>
            <a:ext cx="553143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6895" y="2672080"/>
            <a:ext cx="553143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25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54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19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487680"/>
            <a:ext cx="419643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433" y="1053254"/>
            <a:ext cx="658689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2194560"/>
            <a:ext cx="419643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8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487680"/>
            <a:ext cx="419643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1433" y="1053254"/>
            <a:ext cx="658689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2194560"/>
            <a:ext cx="419643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8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517" y="389467"/>
            <a:ext cx="11222117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517" y="1947333"/>
            <a:ext cx="11222117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516" y="6780107"/>
            <a:ext cx="292750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A9B4E-5BAE-4093-9541-1B849261A385}" type="datetimeFigureOut">
              <a:rPr lang="en-SG" smtClean="0"/>
              <a:t>5/1/2021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9944" y="6780107"/>
            <a:ext cx="43912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25" y="6780107"/>
            <a:ext cx="292750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67FB-1240-488C-88D6-94D1199CB3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34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989CAB3-2EC6-4B3D-BF8F-D0B5F4BFAD2E}"/>
              </a:ext>
            </a:extLst>
          </p:cNvPr>
          <p:cNvSpPr/>
          <p:nvPr/>
        </p:nvSpPr>
        <p:spPr>
          <a:xfrm>
            <a:off x="-12066" y="0"/>
            <a:ext cx="13004800" cy="7315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49"/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2229D5A3-14A8-4F54-8FDD-AA5AD4BB7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15" y="0"/>
            <a:ext cx="12974320" cy="7315200"/>
          </a:xfrm>
          <a:custGeom>
            <a:avLst/>
            <a:gdLst>
              <a:gd name="connsiteX0" fmla="*/ 6578345 w 12163425"/>
              <a:gd name="connsiteY0" fmla="*/ 1198959 h 6858000"/>
              <a:gd name="connsiteX1" fmla="*/ 6474834 w 12163425"/>
              <a:gd name="connsiteY1" fmla="*/ 1214884 h 6858000"/>
              <a:gd name="connsiteX2" fmla="*/ 6389903 w 12163425"/>
              <a:gd name="connsiteY2" fmla="*/ 1252042 h 6858000"/>
              <a:gd name="connsiteX3" fmla="*/ 6339474 w 12163425"/>
              <a:gd name="connsiteY3" fmla="*/ 1302470 h 6858000"/>
              <a:gd name="connsiteX4" fmla="*/ 6302317 w 12163425"/>
              <a:gd name="connsiteY4" fmla="*/ 1336973 h 6858000"/>
              <a:gd name="connsiteX5" fmla="*/ 6294354 w 12163425"/>
              <a:gd name="connsiteY5" fmla="*/ 1358207 h 6858000"/>
              <a:gd name="connsiteX6" fmla="*/ 6265159 w 12163425"/>
              <a:gd name="connsiteY6" fmla="*/ 1392710 h 6858000"/>
              <a:gd name="connsiteX7" fmla="*/ 6212076 w 12163425"/>
              <a:gd name="connsiteY7" fmla="*/ 1382094 h 6858000"/>
              <a:gd name="connsiteX8" fmla="*/ 6132453 w 12163425"/>
              <a:gd name="connsiteY8" fmla="*/ 1398018 h 6858000"/>
              <a:gd name="connsiteX9" fmla="*/ 6055483 w 12163425"/>
              <a:gd name="connsiteY9" fmla="*/ 1435176 h 6858000"/>
              <a:gd name="connsiteX10" fmla="*/ 6026288 w 12163425"/>
              <a:gd name="connsiteY10" fmla="*/ 1461717 h 6858000"/>
              <a:gd name="connsiteX11" fmla="*/ 5994439 w 12163425"/>
              <a:gd name="connsiteY11" fmla="*/ 1488259 h 6858000"/>
              <a:gd name="connsiteX12" fmla="*/ 5941356 w 12163425"/>
              <a:gd name="connsiteY12" fmla="*/ 1474988 h 6858000"/>
              <a:gd name="connsiteX13" fmla="*/ 5888274 w 12163425"/>
              <a:gd name="connsiteY13" fmla="*/ 1474988 h 6858000"/>
              <a:gd name="connsiteX14" fmla="*/ 5821921 w 12163425"/>
              <a:gd name="connsiteY14" fmla="*/ 1490913 h 6858000"/>
              <a:gd name="connsiteX15" fmla="*/ 5755568 w 12163425"/>
              <a:gd name="connsiteY15" fmla="*/ 1520108 h 6858000"/>
              <a:gd name="connsiteX16" fmla="*/ 5726373 w 12163425"/>
              <a:gd name="connsiteY16" fmla="*/ 1557266 h 6858000"/>
              <a:gd name="connsiteX17" fmla="*/ 5691869 w 12163425"/>
              <a:gd name="connsiteY17" fmla="*/ 1597078 h 6858000"/>
              <a:gd name="connsiteX18" fmla="*/ 5673290 w 12163425"/>
              <a:gd name="connsiteY18" fmla="*/ 1650160 h 6858000"/>
              <a:gd name="connsiteX19" fmla="*/ 5662673 w 12163425"/>
              <a:gd name="connsiteY19" fmla="*/ 1689972 h 6858000"/>
              <a:gd name="connsiteX20" fmla="*/ 5660020 w 12163425"/>
              <a:gd name="connsiteY20" fmla="*/ 1721821 h 6858000"/>
              <a:gd name="connsiteX21" fmla="*/ 5662673 w 12163425"/>
              <a:gd name="connsiteY21" fmla="*/ 1777558 h 6858000"/>
              <a:gd name="connsiteX22" fmla="*/ 5686560 w 12163425"/>
              <a:gd name="connsiteY22" fmla="*/ 1820024 h 6858000"/>
              <a:gd name="connsiteX23" fmla="*/ 5715756 w 12163425"/>
              <a:gd name="connsiteY23" fmla="*/ 1873106 h 6858000"/>
              <a:gd name="connsiteX24" fmla="*/ 5755568 w 12163425"/>
              <a:gd name="connsiteY24" fmla="*/ 1920880 h 6858000"/>
              <a:gd name="connsiteX25" fmla="*/ 5816612 w 12163425"/>
              <a:gd name="connsiteY25" fmla="*/ 1958038 h 6858000"/>
              <a:gd name="connsiteX26" fmla="*/ 5898890 w 12163425"/>
              <a:gd name="connsiteY26" fmla="*/ 1979271 h 6858000"/>
              <a:gd name="connsiteX27" fmla="*/ 7199410 w 12163425"/>
              <a:gd name="connsiteY27" fmla="*/ 1968655 h 6858000"/>
              <a:gd name="connsiteX28" fmla="*/ 7249838 w 12163425"/>
              <a:gd name="connsiteY28" fmla="*/ 1960692 h 6858000"/>
              <a:gd name="connsiteX29" fmla="*/ 7302920 w 12163425"/>
              <a:gd name="connsiteY29" fmla="*/ 1923535 h 6858000"/>
              <a:gd name="connsiteX30" fmla="*/ 7350694 w 12163425"/>
              <a:gd name="connsiteY30" fmla="*/ 1875760 h 6858000"/>
              <a:gd name="connsiteX31" fmla="*/ 7382544 w 12163425"/>
              <a:gd name="connsiteY31" fmla="*/ 1798791 h 6858000"/>
              <a:gd name="connsiteX32" fmla="*/ 7387852 w 12163425"/>
              <a:gd name="connsiteY32" fmla="*/ 1729784 h 6858000"/>
              <a:gd name="connsiteX33" fmla="*/ 7369273 w 12163425"/>
              <a:gd name="connsiteY33" fmla="*/ 1644852 h 6858000"/>
              <a:gd name="connsiteX34" fmla="*/ 7329462 w 12163425"/>
              <a:gd name="connsiteY34" fmla="*/ 1583807 h 6858000"/>
              <a:gd name="connsiteX35" fmla="*/ 7268417 w 12163425"/>
              <a:gd name="connsiteY35" fmla="*/ 1546649 h 6858000"/>
              <a:gd name="connsiteX36" fmla="*/ 7215334 w 12163425"/>
              <a:gd name="connsiteY36" fmla="*/ 1525416 h 6858000"/>
              <a:gd name="connsiteX37" fmla="*/ 7188793 w 12163425"/>
              <a:gd name="connsiteY37" fmla="*/ 1522762 h 6858000"/>
              <a:gd name="connsiteX38" fmla="*/ 7151635 w 12163425"/>
              <a:gd name="connsiteY38" fmla="*/ 1448447 h 6858000"/>
              <a:gd name="connsiteX39" fmla="*/ 7095899 w 12163425"/>
              <a:gd name="connsiteY39" fmla="*/ 1398018 h 6858000"/>
              <a:gd name="connsiteX40" fmla="*/ 7053433 w 12163425"/>
              <a:gd name="connsiteY40" fmla="*/ 1371477 h 6858000"/>
              <a:gd name="connsiteX41" fmla="*/ 6987080 w 12163425"/>
              <a:gd name="connsiteY41" fmla="*/ 1347590 h 6858000"/>
              <a:gd name="connsiteX42" fmla="*/ 6949922 w 12163425"/>
              <a:gd name="connsiteY42" fmla="*/ 1342282 h 6858000"/>
              <a:gd name="connsiteX43" fmla="*/ 6904802 w 12163425"/>
              <a:gd name="connsiteY43" fmla="*/ 1339628 h 6858000"/>
              <a:gd name="connsiteX44" fmla="*/ 6833141 w 12163425"/>
              <a:gd name="connsiteY44" fmla="*/ 1278583 h 6858000"/>
              <a:gd name="connsiteX45" fmla="*/ 6777404 w 12163425"/>
              <a:gd name="connsiteY45" fmla="*/ 1244079 h 6858000"/>
              <a:gd name="connsiteX46" fmla="*/ 6716359 w 12163425"/>
              <a:gd name="connsiteY46" fmla="*/ 1217538 h 6858000"/>
              <a:gd name="connsiteX47" fmla="*/ 6634082 w 12163425"/>
              <a:gd name="connsiteY47" fmla="*/ 1198959 h 6858000"/>
              <a:gd name="connsiteX48" fmla="*/ 0 w 12163425"/>
              <a:gd name="connsiteY48" fmla="*/ 0 h 6858000"/>
              <a:gd name="connsiteX49" fmla="*/ 12163425 w 12163425"/>
              <a:gd name="connsiteY49" fmla="*/ 0 h 6858000"/>
              <a:gd name="connsiteX50" fmla="*/ 12163425 w 12163425"/>
              <a:gd name="connsiteY50" fmla="*/ 6858000 h 6858000"/>
              <a:gd name="connsiteX51" fmla="*/ 9374501 w 12163425"/>
              <a:gd name="connsiteY51" fmla="*/ 6858000 h 6858000"/>
              <a:gd name="connsiteX52" fmla="*/ 9365583 w 12163425"/>
              <a:gd name="connsiteY52" fmla="*/ 4615473 h 6858000"/>
              <a:gd name="connsiteX53" fmla="*/ 9401733 w 12163425"/>
              <a:gd name="connsiteY53" fmla="*/ 4624454 h 6858000"/>
              <a:gd name="connsiteX54" fmla="*/ 9410772 w 12163425"/>
              <a:gd name="connsiteY54" fmla="*/ 4516682 h 6858000"/>
              <a:gd name="connsiteX55" fmla="*/ 8299097 w 12163425"/>
              <a:gd name="connsiteY55" fmla="*/ 4489739 h 6858000"/>
              <a:gd name="connsiteX56" fmla="*/ 8281020 w 12163425"/>
              <a:gd name="connsiteY56" fmla="*/ 4031709 h 6858000"/>
              <a:gd name="connsiteX57" fmla="*/ 7982766 w 12163425"/>
              <a:gd name="connsiteY57" fmla="*/ 4031709 h 6858000"/>
              <a:gd name="connsiteX58" fmla="*/ 7955652 w 12163425"/>
              <a:gd name="connsiteY58" fmla="*/ 4004766 h 6858000"/>
              <a:gd name="connsiteX59" fmla="*/ 7955652 w 12163425"/>
              <a:gd name="connsiteY59" fmla="*/ 3600622 h 6858000"/>
              <a:gd name="connsiteX60" fmla="*/ 7151269 w 12163425"/>
              <a:gd name="connsiteY60" fmla="*/ 3097686 h 6858000"/>
              <a:gd name="connsiteX61" fmla="*/ 6874554 w 12163425"/>
              <a:gd name="connsiteY61" fmla="*/ 3092606 h 6858000"/>
              <a:gd name="connsiteX62" fmla="*/ 6883427 w 12163425"/>
              <a:gd name="connsiteY62" fmla="*/ 2805575 h 6858000"/>
              <a:gd name="connsiteX63" fmla="*/ 6928568 w 12163425"/>
              <a:gd name="connsiteY63" fmla="*/ 2809476 h 6858000"/>
              <a:gd name="connsiteX64" fmla="*/ 6934886 w 12163425"/>
              <a:gd name="connsiteY64" fmla="*/ 2611354 h 6858000"/>
              <a:gd name="connsiteX65" fmla="*/ 6636102 w 12163425"/>
              <a:gd name="connsiteY65" fmla="*/ 2603733 h 6858000"/>
              <a:gd name="connsiteX66" fmla="*/ 6636102 w 12163425"/>
              <a:gd name="connsiteY66" fmla="*/ 2513923 h 6858000"/>
              <a:gd name="connsiteX67" fmla="*/ 5379818 w 12163425"/>
              <a:gd name="connsiteY67" fmla="*/ 2495961 h 6858000"/>
              <a:gd name="connsiteX68" fmla="*/ 5379818 w 12163425"/>
              <a:gd name="connsiteY68" fmla="*/ 2594752 h 6858000"/>
              <a:gd name="connsiteX69" fmla="*/ 5114157 w 12163425"/>
              <a:gd name="connsiteY69" fmla="*/ 2594752 h 6858000"/>
              <a:gd name="connsiteX70" fmla="*/ 5117716 w 12163425"/>
              <a:gd name="connsiteY70" fmla="*/ 2791605 h 6858000"/>
              <a:gd name="connsiteX71" fmla="*/ 5202801 w 12163425"/>
              <a:gd name="connsiteY71" fmla="*/ 2771285 h 6858000"/>
              <a:gd name="connsiteX72" fmla="*/ 5190020 w 12163425"/>
              <a:gd name="connsiteY72" fmla="*/ 3735337 h 6858000"/>
              <a:gd name="connsiteX73" fmla="*/ 4521208 w 12163425"/>
              <a:gd name="connsiteY73" fmla="*/ 3726355 h 6858000"/>
              <a:gd name="connsiteX74" fmla="*/ 4503131 w 12163425"/>
              <a:gd name="connsiteY74" fmla="*/ 3834127 h 6858000"/>
              <a:gd name="connsiteX75" fmla="*/ 4530245 w 12163425"/>
              <a:gd name="connsiteY75" fmla="*/ 3852090 h 6858000"/>
              <a:gd name="connsiteX76" fmla="*/ 4521208 w 12163425"/>
              <a:gd name="connsiteY76" fmla="*/ 4346044 h 6858000"/>
              <a:gd name="connsiteX77" fmla="*/ 4222953 w 12163425"/>
              <a:gd name="connsiteY77" fmla="*/ 4328081 h 6858000"/>
              <a:gd name="connsiteX78" fmla="*/ 4222953 w 12163425"/>
              <a:gd name="connsiteY78" fmla="*/ 4364006 h 6858000"/>
              <a:gd name="connsiteX79" fmla="*/ 4231990 w 12163425"/>
              <a:gd name="connsiteY79" fmla="*/ 4444835 h 6858000"/>
              <a:gd name="connsiteX80" fmla="*/ 4268143 w 12163425"/>
              <a:gd name="connsiteY80" fmla="*/ 4462796 h 6858000"/>
              <a:gd name="connsiteX81" fmla="*/ 4248649 w 12163425"/>
              <a:gd name="connsiteY81" fmla="*/ 5230263 h 6858000"/>
              <a:gd name="connsiteX82" fmla="*/ 3453303 w 12163425"/>
              <a:gd name="connsiteY82" fmla="*/ 5222643 h 6858000"/>
              <a:gd name="connsiteX83" fmla="*/ 3436645 w 12163425"/>
              <a:gd name="connsiteY83" fmla="*/ 6851738 h 6858000"/>
              <a:gd name="connsiteX84" fmla="*/ 4471781 w 12163425"/>
              <a:gd name="connsiteY84" fmla="*/ 6858000 h 6858000"/>
              <a:gd name="connsiteX85" fmla="*/ 0 w 12163425"/>
              <a:gd name="connsiteY8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163425" h="6858000">
                <a:moveTo>
                  <a:pt x="6578345" y="1198959"/>
                </a:moveTo>
                <a:lnTo>
                  <a:pt x="6474834" y="1214884"/>
                </a:lnTo>
                <a:lnTo>
                  <a:pt x="6389903" y="1252042"/>
                </a:lnTo>
                <a:lnTo>
                  <a:pt x="6339474" y="1302470"/>
                </a:lnTo>
                <a:lnTo>
                  <a:pt x="6302317" y="1336973"/>
                </a:lnTo>
                <a:lnTo>
                  <a:pt x="6294354" y="1358207"/>
                </a:lnTo>
                <a:lnTo>
                  <a:pt x="6265159" y="1392710"/>
                </a:lnTo>
                <a:lnTo>
                  <a:pt x="6212076" y="1382094"/>
                </a:lnTo>
                <a:lnTo>
                  <a:pt x="6132453" y="1398018"/>
                </a:lnTo>
                <a:lnTo>
                  <a:pt x="6055483" y="1435176"/>
                </a:lnTo>
                <a:lnTo>
                  <a:pt x="6026288" y="1461717"/>
                </a:lnTo>
                <a:lnTo>
                  <a:pt x="5994439" y="1488259"/>
                </a:lnTo>
                <a:lnTo>
                  <a:pt x="5941356" y="1474988"/>
                </a:lnTo>
                <a:lnTo>
                  <a:pt x="5888274" y="1474988"/>
                </a:lnTo>
                <a:lnTo>
                  <a:pt x="5821921" y="1490913"/>
                </a:lnTo>
                <a:lnTo>
                  <a:pt x="5755568" y="1520108"/>
                </a:lnTo>
                <a:lnTo>
                  <a:pt x="5726373" y="1557266"/>
                </a:lnTo>
                <a:lnTo>
                  <a:pt x="5691869" y="1597078"/>
                </a:lnTo>
                <a:lnTo>
                  <a:pt x="5673290" y="1650160"/>
                </a:lnTo>
                <a:lnTo>
                  <a:pt x="5662673" y="1689972"/>
                </a:lnTo>
                <a:lnTo>
                  <a:pt x="5660020" y="1721821"/>
                </a:lnTo>
                <a:lnTo>
                  <a:pt x="5662673" y="1777558"/>
                </a:lnTo>
                <a:lnTo>
                  <a:pt x="5686560" y="1820024"/>
                </a:lnTo>
                <a:lnTo>
                  <a:pt x="5715756" y="1873106"/>
                </a:lnTo>
                <a:lnTo>
                  <a:pt x="5755568" y="1920880"/>
                </a:lnTo>
                <a:lnTo>
                  <a:pt x="5816612" y="1958038"/>
                </a:lnTo>
                <a:lnTo>
                  <a:pt x="5898890" y="1979271"/>
                </a:lnTo>
                <a:lnTo>
                  <a:pt x="7199410" y="1968655"/>
                </a:lnTo>
                <a:lnTo>
                  <a:pt x="7249838" y="1960692"/>
                </a:lnTo>
                <a:lnTo>
                  <a:pt x="7302920" y="1923535"/>
                </a:lnTo>
                <a:lnTo>
                  <a:pt x="7350694" y="1875760"/>
                </a:lnTo>
                <a:lnTo>
                  <a:pt x="7382544" y="1798791"/>
                </a:lnTo>
                <a:lnTo>
                  <a:pt x="7387852" y="1729784"/>
                </a:lnTo>
                <a:lnTo>
                  <a:pt x="7369273" y="1644852"/>
                </a:lnTo>
                <a:lnTo>
                  <a:pt x="7329462" y="1583807"/>
                </a:lnTo>
                <a:lnTo>
                  <a:pt x="7268417" y="1546649"/>
                </a:lnTo>
                <a:lnTo>
                  <a:pt x="7215334" y="1525416"/>
                </a:lnTo>
                <a:lnTo>
                  <a:pt x="7188793" y="1522762"/>
                </a:lnTo>
                <a:lnTo>
                  <a:pt x="7151635" y="1448447"/>
                </a:lnTo>
                <a:lnTo>
                  <a:pt x="7095899" y="1398018"/>
                </a:lnTo>
                <a:lnTo>
                  <a:pt x="7053433" y="1371477"/>
                </a:lnTo>
                <a:lnTo>
                  <a:pt x="6987080" y="1347590"/>
                </a:lnTo>
                <a:lnTo>
                  <a:pt x="6949922" y="1342282"/>
                </a:lnTo>
                <a:lnTo>
                  <a:pt x="6904802" y="1339628"/>
                </a:lnTo>
                <a:lnTo>
                  <a:pt x="6833141" y="1278583"/>
                </a:lnTo>
                <a:lnTo>
                  <a:pt x="6777404" y="1244079"/>
                </a:lnTo>
                <a:lnTo>
                  <a:pt x="6716359" y="1217538"/>
                </a:lnTo>
                <a:lnTo>
                  <a:pt x="6634082" y="1198959"/>
                </a:lnTo>
                <a:close/>
                <a:moveTo>
                  <a:pt x="0" y="0"/>
                </a:moveTo>
                <a:lnTo>
                  <a:pt x="12163425" y="0"/>
                </a:lnTo>
                <a:lnTo>
                  <a:pt x="12163425" y="6858000"/>
                </a:lnTo>
                <a:lnTo>
                  <a:pt x="9374501" y="6858000"/>
                </a:lnTo>
                <a:lnTo>
                  <a:pt x="9365583" y="4615473"/>
                </a:lnTo>
                <a:lnTo>
                  <a:pt x="9401733" y="4624454"/>
                </a:lnTo>
                <a:lnTo>
                  <a:pt x="9410772" y="4516682"/>
                </a:lnTo>
                <a:lnTo>
                  <a:pt x="8299097" y="4489739"/>
                </a:lnTo>
                <a:lnTo>
                  <a:pt x="8281020" y="4031709"/>
                </a:lnTo>
                <a:lnTo>
                  <a:pt x="7982766" y="4031709"/>
                </a:lnTo>
                <a:lnTo>
                  <a:pt x="7955652" y="4004766"/>
                </a:lnTo>
                <a:lnTo>
                  <a:pt x="7955652" y="3600622"/>
                </a:lnTo>
                <a:lnTo>
                  <a:pt x="7151269" y="3097686"/>
                </a:lnTo>
                <a:lnTo>
                  <a:pt x="6874554" y="3092606"/>
                </a:lnTo>
                <a:lnTo>
                  <a:pt x="6883427" y="2805575"/>
                </a:lnTo>
                <a:lnTo>
                  <a:pt x="6928568" y="2809476"/>
                </a:lnTo>
                <a:lnTo>
                  <a:pt x="6934886" y="2611354"/>
                </a:lnTo>
                <a:lnTo>
                  <a:pt x="6636102" y="2603733"/>
                </a:lnTo>
                <a:lnTo>
                  <a:pt x="6636102" y="2513923"/>
                </a:lnTo>
                <a:lnTo>
                  <a:pt x="5379818" y="2495961"/>
                </a:lnTo>
                <a:lnTo>
                  <a:pt x="5379818" y="2594752"/>
                </a:lnTo>
                <a:lnTo>
                  <a:pt x="5114157" y="2594752"/>
                </a:lnTo>
                <a:cubicBezTo>
                  <a:pt x="5115344" y="2660369"/>
                  <a:pt x="5116531" y="2725987"/>
                  <a:pt x="5117716" y="2791605"/>
                </a:cubicBezTo>
                <a:lnTo>
                  <a:pt x="5202801" y="2771285"/>
                </a:lnTo>
                <a:lnTo>
                  <a:pt x="5190020" y="3735337"/>
                </a:lnTo>
                <a:lnTo>
                  <a:pt x="4521208" y="3726355"/>
                </a:lnTo>
                <a:lnTo>
                  <a:pt x="4503131" y="3834127"/>
                </a:lnTo>
                <a:lnTo>
                  <a:pt x="4530245" y="3852090"/>
                </a:lnTo>
                <a:lnTo>
                  <a:pt x="4521208" y="4346044"/>
                </a:lnTo>
                <a:lnTo>
                  <a:pt x="4222953" y="4328081"/>
                </a:lnTo>
                <a:lnTo>
                  <a:pt x="4222953" y="4364006"/>
                </a:lnTo>
                <a:lnTo>
                  <a:pt x="4231990" y="4444835"/>
                </a:lnTo>
                <a:lnTo>
                  <a:pt x="4268143" y="4462796"/>
                </a:lnTo>
                <a:lnTo>
                  <a:pt x="4248649" y="5230263"/>
                </a:lnTo>
                <a:lnTo>
                  <a:pt x="3453303" y="5222643"/>
                </a:lnTo>
                <a:cubicBezTo>
                  <a:pt x="3450290" y="5755515"/>
                  <a:pt x="3439658" y="6318866"/>
                  <a:pt x="3436645" y="6851738"/>
                </a:cubicBezTo>
                <a:lnTo>
                  <a:pt x="447178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9175F-B52F-4442-A4BF-CEFADA4FCD75}"/>
              </a:ext>
            </a:extLst>
          </p:cNvPr>
          <p:cNvSpPr txBox="1"/>
          <p:nvPr/>
        </p:nvSpPr>
        <p:spPr>
          <a:xfrm>
            <a:off x="1053199" y="655729"/>
            <a:ext cx="10397526" cy="153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4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A</a:t>
            </a:r>
            <a:r>
              <a:rPr lang="en-SG" sz="640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  </a:t>
            </a:r>
            <a:r>
              <a:rPr lang="en-SG" sz="9387" dirty="0">
                <a:solidFill>
                  <a:schemeClr val="accent5">
                    <a:lumMod val="50000"/>
                  </a:schemeClr>
                </a:solidFill>
                <a:latin typeface="Provicali" panose="02000500000000000000" pitchFamily="2" charset="0"/>
              </a:rPr>
              <a:t>HIGH</a:t>
            </a:r>
            <a:r>
              <a:rPr lang="en-SG" sz="640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  </a:t>
            </a:r>
            <a:r>
              <a:rPr lang="en-SG" sz="704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RISE</a:t>
            </a:r>
            <a:r>
              <a:rPr lang="en-SG" sz="640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  </a:t>
            </a:r>
            <a:r>
              <a:rPr lang="en-SG" sz="704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JOURNEY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9CDDA3D5-B88D-4F62-8B07-8D173AE08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8" t="18889" r="39836" b="72236"/>
          <a:stretch/>
        </p:blipFill>
        <p:spPr>
          <a:xfrm>
            <a:off x="6063742" y="1267968"/>
            <a:ext cx="1812756" cy="861568"/>
          </a:xfrm>
          <a:custGeom>
            <a:avLst/>
            <a:gdLst>
              <a:gd name="connsiteX0" fmla="*/ 843403 w 1586865"/>
              <a:gd name="connsiteY0" fmla="*/ 0 h 645160"/>
              <a:gd name="connsiteX1" fmla="*/ 894592 w 1586865"/>
              <a:gd name="connsiteY1" fmla="*/ 0 h 645160"/>
              <a:gd name="connsiteX2" fmla="*/ 970157 w 1586865"/>
              <a:gd name="connsiteY2" fmla="*/ 15361 h 645160"/>
              <a:gd name="connsiteX3" fmla="*/ 1026222 w 1586865"/>
              <a:gd name="connsiteY3" fmla="*/ 37305 h 645160"/>
              <a:gd name="connsiteX4" fmla="*/ 1077411 w 1586865"/>
              <a:gd name="connsiteY4" fmla="*/ 65833 h 645160"/>
              <a:gd name="connsiteX5" fmla="*/ 1143226 w 1586865"/>
              <a:gd name="connsiteY5" fmla="*/ 116305 h 645160"/>
              <a:gd name="connsiteX6" fmla="*/ 1184664 w 1586865"/>
              <a:gd name="connsiteY6" fmla="*/ 118499 h 645160"/>
              <a:gd name="connsiteX7" fmla="*/ 1218791 w 1586865"/>
              <a:gd name="connsiteY7" fmla="*/ 122888 h 645160"/>
              <a:gd name="connsiteX8" fmla="*/ 1279730 w 1586865"/>
              <a:gd name="connsiteY8" fmla="*/ 142638 h 645160"/>
              <a:gd name="connsiteX9" fmla="*/ 1318731 w 1586865"/>
              <a:gd name="connsiteY9" fmla="*/ 164582 h 645160"/>
              <a:gd name="connsiteX10" fmla="*/ 1369921 w 1586865"/>
              <a:gd name="connsiteY10" fmla="*/ 206276 h 645160"/>
              <a:gd name="connsiteX11" fmla="*/ 1404047 w 1586865"/>
              <a:gd name="connsiteY11" fmla="*/ 267720 h 645160"/>
              <a:gd name="connsiteX12" fmla="*/ 1428422 w 1586865"/>
              <a:gd name="connsiteY12" fmla="*/ 269914 h 645160"/>
              <a:gd name="connsiteX13" fmla="*/ 1477174 w 1586865"/>
              <a:gd name="connsiteY13" fmla="*/ 287469 h 645160"/>
              <a:gd name="connsiteX14" fmla="*/ 1533238 w 1586865"/>
              <a:gd name="connsiteY14" fmla="*/ 318191 h 645160"/>
              <a:gd name="connsiteX15" fmla="*/ 1569802 w 1586865"/>
              <a:gd name="connsiteY15" fmla="*/ 368663 h 645160"/>
              <a:gd name="connsiteX16" fmla="*/ 1586865 w 1586865"/>
              <a:gd name="connsiteY16" fmla="*/ 438885 h 645160"/>
              <a:gd name="connsiteX17" fmla="*/ 1581990 w 1586865"/>
              <a:gd name="connsiteY17" fmla="*/ 495939 h 645160"/>
              <a:gd name="connsiteX18" fmla="*/ 1552739 w 1586865"/>
              <a:gd name="connsiteY18" fmla="*/ 559578 h 645160"/>
              <a:gd name="connsiteX19" fmla="*/ 1508863 w 1586865"/>
              <a:gd name="connsiteY19" fmla="*/ 599077 h 645160"/>
              <a:gd name="connsiteX20" fmla="*/ 1460111 w 1586865"/>
              <a:gd name="connsiteY20" fmla="*/ 629799 h 645160"/>
              <a:gd name="connsiteX21" fmla="*/ 1413797 w 1586865"/>
              <a:gd name="connsiteY21" fmla="*/ 636382 h 645160"/>
              <a:gd name="connsiteX22" fmla="*/ 219383 w 1586865"/>
              <a:gd name="connsiteY22" fmla="*/ 645160 h 645160"/>
              <a:gd name="connsiteX23" fmla="*/ 143818 w 1586865"/>
              <a:gd name="connsiteY23" fmla="*/ 627605 h 645160"/>
              <a:gd name="connsiteX24" fmla="*/ 87753 w 1586865"/>
              <a:gd name="connsiteY24" fmla="*/ 596883 h 645160"/>
              <a:gd name="connsiteX25" fmla="*/ 51189 w 1586865"/>
              <a:gd name="connsiteY25" fmla="*/ 557383 h 645160"/>
              <a:gd name="connsiteX26" fmla="*/ 24376 w 1586865"/>
              <a:gd name="connsiteY26" fmla="*/ 513495 h 645160"/>
              <a:gd name="connsiteX27" fmla="*/ 2438 w 1586865"/>
              <a:gd name="connsiteY27" fmla="*/ 478384 h 645160"/>
              <a:gd name="connsiteX28" fmla="*/ 0 w 1586865"/>
              <a:gd name="connsiteY28" fmla="*/ 432301 h 645160"/>
              <a:gd name="connsiteX29" fmla="*/ 2438 w 1586865"/>
              <a:gd name="connsiteY29" fmla="*/ 405968 h 645160"/>
              <a:gd name="connsiteX30" fmla="*/ 12188 w 1586865"/>
              <a:gd name="connsiteY30" fmla="*/ 373052 h 645160"/>
              <a:gd name="connsiteX31" fmla="*/ 29252 w 1586865"/>
              <a:gd name="connsiteY31" fmla="*/ 329163 h 645160"/>
              <a:gd name="connsiteX32" fmla="*/ 60940 w 1586865"/>
              <a:gd name="connsiteY32" fmla="*/ 296247 h 645160"/>
              <a:gd name="connsiteX33" fmla="*/ 87753 w 1586865"/>
              <a:gd name="connsiteY33" fmla="*/ 265525 h 645160"/>
              <a:gd name="connsiteX34" fmla="*/ 148693 w 1586865"/>
              <a:gd name="connsiteY34" fmla="*/ 241387 h 645160"/>
              <a:gd name="connsiteX35" fmla="*/ 209632 w 1586865"/>
              <a:gd name="connsiteY35" fmla="*/ 228220 h 645160"/>
              <a:gd name="connsiteX36" fmla="*/ 258384 w 1586865"/>
              <a:gd name="connsiteY36" fmla="*/ 228220 h 645160"/>
              <a:gd name="connsiteX37" fmla="*/ 307135 w 1586865"/>
              <a:gd name="connsiteY37" fmla="*/ 239192 h 645160"/>
              <a:gd name="connsiteX38" fmla="*/ 336386 w 1586865"/>
              <a:gd name="connsiteY38" fmla="*/ 217248 h 645160"/>
              <a:gd name="connsiteX39" fmla="*/ 363200 w 1586865"/>
              <a:gd name="connsiteY39" fmla="*/ 195304 h 645160"/>
              <a:gd name="connsiteX40" fmla="*/ 433890 w 1586865"/>
              <a:gd name="connsiteY40" fmla="*/ 164582 h 645160"/>
              <a:gd name="connsiteX41" fmla="*/ 507017 w 1586865"/>
              <a:gd name="connsiteY41" fmla="*/ 151415 h 645160"/>
              <a:gd name="connsiteX42" fmla="*/ 555769 w 1586865"/>
              <a:gd name="connsiteY42" fmla="*/ 160193 h 645160"/>
              <a:gd name="connsiteX43" fmla="*/ 582582 w 1586865"/>
              <a:gd name="connsiteY43" fmla="*/ 131665 h 645160"/>
              <a:gd name="connsiteX44" fmla="*/ 589895 w 1586865"/>
              <a:gd name="connsiteY44" fmla="*/ 114110 h 645160"/>
              <a:gd name="connsiteX45" fmla="*/ 624021 w 1586865"/>
              <a:gd name="connsiteY45" fmla="*/ 85583 h 645160"/>
              <a:gd name="connsiteX46" fmla="*/ 670335 w 1586865"/>
              <a:gd name="connsiteY46" fmla="*/ 43889 h 645160"/>
              <a:gd name="connsiteX47" fmla="*/ 748337 w 1586865"/>
              <a:gd name="connsiteY47" fmla="*/ 13167 h 64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86865" h="645160">
                <a:moveTo>
                  <a:pt x="843403" y="0"/>
                </a:moveTo>
                <a:lnTo>
                  <a:pt x="894592" y="0"/>
                </a:lnTo>
                <a:lnTo>
                  <a:pt x="970157" y="15361"/>
                </a:lnTo>
                <a:lnTo>
                  <a:pt x="1026222" y="37305"/>
                </a:lnTo>
                <a:lnTo>
                  <a:pt x="1077411" y="65833"/>
                </a:lnTo>
                <a:lnTo>
                  <a:pt x="1143226" y="116305"/>
                </a:lnTo>
                <a:lnTo>
                  <a:pt x="1184664" y="118499"/>
                </a:lnTo>
                <a:lnTo>
                  <a:pt x="1218791" y="122888"/>
                </a:lnTo>
                <a:lnTo>
                  <a:pt x="1279730" y="142638"/>
                </a:lnTo>
                <a:lnTo>
                  <a:pt x="1318731" y="164582"/>
                </a:lnTo>
                <a:lnTo>
                  <a:pt x="1369921" y="206276"/>
                </a:lnTo>
                <a:lnTo>
                  <a:pt x="1404047" y="267720"/>
                </a:lnTo>
                <a:lnTo>
                  <a:pt x="1428422" y="269914"/>
                </a:lnTo>
                <a:lnTo>
                  <a:pt x="1477174" y="287469"/>
                </a:lnTo>
                <a:lnTo>
                  <a:pt x="1533238" y="318191"/>
                </a:lnTo>
                <a:lnTo>
                  <a:pt x="1569802" y="368663"/>
                </a:lnTo>
                <a:lnTo>
                  <a:pt x="1586865" y="438885"/>
                </a:lnTo>
                <a:lnTo>
                  <a:pt x="1581990" y="495939"/>
                </a:lnTo>
                <a:lnTo>
                  <a:pt x="1552739" y="559578"/>
                </a:lnTo>
                <a:lnTo>
                  <a:pt x="1508863" y="599077"/>
                </a:lnTo>
                <a:lnTo>
                  <a:pt x="1460111" y="629799"/>
                </a:lnTo>
                <a:lnTo>
                  <a:pt x="1413797" y="636382"/>
                </a:lnTo>
                <a:lnTo>
                  <a:pt x="219383" y="645160"/>
                </a:lnTo>
                <a:lnTo>
                  <a:pt x="143818" y="627605"/>
                </a:lnTo>
                <a:lnTo>
                  <a:pt x="87753" y="596883"/>
                </a:lnTo>
                <a:lnTo>
                  <a:pt x="51189" y="557383"/>
                </a:lnTo>
                <a:lnTo>
                  <a:pt x="24376" y="513495"/>
                </a:lnTo>
                <a:lnTo>
                  <a:pt x="2438" y="478384"/>
                </a:lnTo>
                <a:lnTo>
                  <a:pt x="0" y="432301"/>
                </a:lnTo>
                <a:lnTo>
                  <a:pt x="2438" y="405968"/>
                </a:lnTo>
                <a:lnTo>
                  <a:pt x="12188" y="373052"/>
                </a:lnTo>
                <a:lnTo>
                  <a:pt x="29252" y="329163"/>
                </a:lnTo>
                <a:lnTo>
                  <a:pt x="60940" y="296247"/>
                </a:lnTo>
                <a:lnTo>
                  <a:pt x="87753" y="265525"/>
                </a:lnTo>
                <a:lnTo>
                  <a:pt x="148693" y="241387"/>
                </a:lnTo>
                <a:lnTo>
                  <a:pt x="209632" y="228220"/>
                </a:lnTo>
                <a:lnTo>
                  <a:pt x="258384" y="228220"/>
                </a:lnTo>
                <a:lnTo>
                  <a:pt x="307135" y="239192"/>
                </a:lnTo>
                <a:lnTo>
                  <a:pt x="336386" y="217248"/>
                </a:lnTo>
                <a:lnTo>
                  <a:pt x="363200" y="195304"/>
                </a:lnTo>
                <a:lnTo>
                  <a:pt x="433890" y="164582"/>
                </a:lnTo>
                <a:lnTo>
                  <a:pt x="507017" y="151415"/>
                </a:lnTo>
                <a:lnTo>
                  <a:pt x="555769" y="160193"/>
                </a:lnTo>
                <a:lnTo>
                  <a:pt x="582582" y="131665"/>
                </a:lnTo>
                <a:lnTo>
                  <a:pt x="589895" y="114110"/>
                </a:lnTo>
                <a:lnTo>
                  <a:pt x="624021" y="85583"/>
                </a:lnTo>
                <a:lnTo>
                  <a:pt x="670335" y="43889"/>
                </a:lnTo>
                <a:lnTo>
                  <a:pt x="748337" y="13167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0CB224E-D265-4B91-83B3-603E76845A51}"/>
              </a:ext>
            </a:extLst>
          </p:cNvPr>
          <p:cNvSpPr/>
          <p:nvPr/>
        </p:nvSpPr>
        <p:spPr>
          <a:xfrm>
            <a:off x="5458688" y="2662357"/>
            <a:ext cx="188570" cy="350921"/>
          </a:xfrm>
          <a:prstGeom prst="rect">
            <a:avLst/>
          </a:prstGeom>
          <a:solidFill>
            <a:srgbClr val="B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49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3F527-4A45-464C-BBE8-64C4E378A9C0}"/>
              </a:ext>
            </a:extLst>
          </p:cNvPr>
          <p:cNvSpPr/>
          <p:nvPr/>
        </p:nvSpPr>
        <p:spPr>
          <a:xfrm>
            <a:off x="5875655" y="2659628"/>
            <a:ext cx="1182624" cy="48767"/>
          </a:xfrm>
          <a:prstGeom prst="rect">
            <a:avLst/>
          </a:prstGeom>
          <a:solidFill>
            <a:srgbClr val="B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49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B09767-D7BC-42C5-AEBA-76FA66AF5905}"/>
              </a:ext>
            </a:extLst>
          </p:cNvPr>
          <p:cNvSpPr/>
          <p:nvPr/>
        </p:nvSpPr>
        <p:spPr>
          <a:xfrm>
            <a:off x="5647259" y="2753361"/>
            <a:ext cx="132893" cy="487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49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CE946-853A-4DD9-A0AF-C0F87600D519}"/>
              </a:ext>
            </a:extLst>
          </p:cNvPr>
          <p:cNvSpPr txBox="1"/>
          <p:nvPr/>
        </p:nvSpPr>
        <p:spPr>
          <a:xfrm>
            <a:off x="864980" y="2255716"/>
            <a:ext cx="954615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13" b="1" dirty="0">
                <a:solidFill>
                  <a:srgbClr val="2867A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What makes up for Singapore’s </a:t>
            </a:r>
            <a:r>
              <a:rPr lang="en-SG" sz="4267" b="1" dirty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increasing</a:t>
            </a:r>
            <a:r>
              <a:rPr lang="en-SG" sz="3413" b="1" dirty="0">
                <a:solidFill>
                  <a:srgbClr val="2867A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resale prices?</a:t>
            </a:r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D60D138C-252E-47FB-92AC-5F461840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5" t="37104" r="22971"/>
          <a:stretch>
            <a:fillRect/>
          </a:stretch>
        </p:blipFill>
        <p:spPr>
          <a:xfrm>
            <a:off x="3670480" y="2692400"/>
            <a:ext cx="6465602" cy="4666148"/>
          </a:xfrm>
          <a:custGeom>
            <a:avLst/>
            <a:gdLst>
              <a:gd name="connsiteX0" fmla="*/ 1971593 w 6061502"/>
              <a:gd name="connsiteY0" fmla="*/ 0 h 4374514"/>
              <a:gd name="connsiteX1" fmla="*/ 3246251 w 6061502"/>
              <a:gd name="connsiteY1" fmla="*/ 0 h 4374514"/>
              <a:gd name="connsiteX2" fmla="*/ 3246251 w 6061502"/>
              <a:gd name="connsiteY2" fmla="*/ 79876 h 4374514"/>
              <a:gd name="connsiteX3" fmla="*/ 3503016 w 6061502"/>
              <a:gd name="connsiteY3" fmla="*/ 79876 h 4374514"/>
              <a:gd name="connsiteX4" fmla="*/ 3503016 w 6061502"/>
              <a:gd name="connsiteY4" fmla="*/ 205924 h 4374514"/>
              <a:gd name="connsiteX5" fmla="*/ 3457166 w 6061502"/>
              <a:gd name="connsiteY5" fmla="*/ 196920 h 4374514"/>
              <a:gd name="connsiteX6" fmla="*/ 3457166 w 6061502"/>
              <a:gd name="connsiteY6" fmla="*/ 575064 h 4374514"/>
              <a:gd name="connsiteX7" fmla="*/ 3768953 w 6061502"/>
              <a:gd name="connsiteY7" fmla="*/ 575064 h 4374514"/>
              <a:gd name="connsiteX8" fmla="*/ 4585100 w 6061502"/>
              <a:gd name="connsiteY8" fmla="*/ 1079257 h 4374514"/>
              <a:gd name="connsiteX9" fmla="*/ 4585100 w 6061502"/>
              <a:gd name="connsiteY9" fmla="*/ 1484412 h 4374514"/>
              <a:gd name="connsiteX10" fmla="*/ 4612611 w 6061502"/>
              <a:gd name="connsiteY10" fmla="*/ 1511422 h 4374514"/>
              <a:gd name="connsiteX11" fmla="*/ 4915227 w 6061502"/>
              <a:gd name="connsiteY11" fmla="*/ 1511422 h 4374514"/>
              <a:gd name="connsiteX12" fmla="*/ 4933568 w 6061502"/>
              <a:gd name="connsiteY12" fmla="*/ 1970597 h 4374514"/>
              <a:gd name="connsiteX13" fmla="*/ 6061502 w 6061502"/>
              <a:gd name="connsiteY13" fmla="*/ 1997607 h 4374514"/>
              <a:gd name="connsiteX14" fmla="*/ 6052332 w 6061502"/>
              <a:gd name="connsiteY14" fmla="*/ 2105648 h 4374514"/>
              <a:gd name="connsiteX15" fmla="*/ 6015652 w 6061502"/>
              <a:gd name="connsiteY15" fmla="*/ 2096646 h 4374514"/>
              <a:gd name="connsiteX16" fmla="*/ 6024821 w 6061502"/>
              <a:gd name="connsiteY16" fmla="*/ 4374514 h 4374514"/>
              <a:gd name="connsiteX17" fmla="*/ 0 w 6061502"/>
              <a:gd name="connsiteY17" fmla="*/ 4338500 h 4374514"/>
              <a:gd name="connsiteX18" fmla="*/ 9171 w 6061502"/>
              <a:gd name="connsiteY18" fmla="*/ 2735889 h 4374514"/>
              <a:gd name="connsiteX19" fmla="*/ 816148 w 6061502"/>
              <a:gd name="connsiteY19" fmla="*/ 2735889 h 4374514"/>
              <a:gd name="connsiteX20" fmla="*/ 843659 w 6061502"/>
              <a:gd name="connsiteY20" fmla="*/ 1943587 h 4374514"/>
              <a:gd name="connsiteX21" fmla="*/ 806978 w 6061502"/>
              <a:gd name="connsiteY21" fmla="*/ 1925580 h 4374514"/>
              <a:gd name="connsiteX22" fmla="*/ 797808 w 6061502"/>
              <a:gd name="connsiteY22" fmla="*/ 1844549 h 4374514"/>
              <a:gd name="connsiteX23" fmla="*/ 797808 w 6061502"/>
              <a:gd name="connsiteY23" fmla="*/ 1808535 h 4374514"/>
              <a:gd name="connsiteX24" fmla="*/ 1100425 w 6061502"/>
              <a:gd name="connsiteY24" fmla="*/ 1826543 h 4374514"/>
              <a:gd name="connsiteX25" fmla="*/ 1109594 w 6061502"/>
              <a:gd name="connsiteY25" fmla="*/ 1331354 h 4374514"/>
              <a:gd name="connsiteX26" fmla="*/ 1082084 w 6061502"/>
              <a:gd name="connsiteY26" fmla="*/ 1313346 h 4374514"/>
              <a:gd name="connsiteX27" fmla="*/ 1100425 w 6061502"/>
              <a:gd name="connsiteY27" fmla="*/ 1205305 h 4374514"/>
              <a:gd name="connsiteX28" fmla="*/ 1779019 w 6061502"/>
              <a:gd name="connsiteY28" fmla="*/ 1214309 h 4374514"/>
              <a:gd name="connsiteX29" fmla="*/ 1779019 w 6061502"/>
              <a:gd name="connsiteY29" fmla="*/ 196920 h 4374514"/>
              <a:gd name="connsiteX30" fmla="*/ 1705658 w 6061502"/>
              <a:gd name="connsiteY30" fmla="*/ 196920 h 4374514"/>
              <a:gd name="connsiteX31" fmla="*/ 1733168 w 6061502"/>
              <a:gd name="connsiteY31" fmla="*/ 70873 h 4374514"/>
              <a:gd name="connsiteX32" fmla="*/ 1770553 w 6061502"/>
              <a:gd name="connsiteY32" fmla="*/ 70873 h 4374514"/>
              <a:gd name="connsiteX33" fmla="*/ 1770553 w 6061502"/>
              <a:gd name="connsiteY33" fmla="*/ 95249 h 4374514"/>
              <a:gd name="connsiteX34" fmla="*/ 1853230 w 6061502"/>
              <a:gd name="connsiteY34" fmla="*/ 95249 h 4374514"/>
              <a:gd name="connsiteX35" fmla="*/ 1853230 w 6061502"/>
              <a:gd name="connsiteY35" fmla="*/ 100964 h 4374514"/>
              <a:gd name="connsiteX36" fmla="*/ 1970197 w 6061502"/>
              <a:gd name="connsiteY36" fmla="*/ 100964 h 4374514"/>
              <a:gd name="connsiteX37" fmla="*/ 1970197 w 6061502"/>
              <a:gd name="connsiteY37" fmla="*/ 70873 h 4374514"/>
              <a:gd name="connsiteX38" fmla="*/ 1971593 w 6061502"/>
              <a:gd name="connsiteY38" fmla="*/ 70873 h 437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61502" h="4374514">
                <a:moveTo>
                  <a:pt x="1971593" y="0"/>
                </a:moveTo>
                <a:lnTo>
                  <a:pt x="3246251" y="0"/>
                </a:lnTo>
                <a:lnTo>
                  <a:pt x="3246251" y="79876"/>
                </a:lnTo>
                <a:lnTo>
                  <a:pt x="3503016" y="79876"/>
                </a:lnTo>
                <a:lnTo>
                  <a:pt x="3503016" y="205924"/>
                </a:lnTo>
                <a:lnTo>
                  <a:pt x="3457166" y="196920"/>
                </a:lnTo>
                <a:lnTo>
                  <a:pt x="3457166" y="575064"/>
                </a:lnTo>
                <a:lnTo>
                  <a:pt x="3768953" y="575064"/>
                </a:lnTo>
                <a:lnTo>
                  <a:pt x="4585100" y="1079257"/>
                </a:lnTo>
                <a:lnTo>
                  <a:pt x="4585100" y="1484412"/>
                </a:lnTo>
                <a:lnTo>
                  <a:pt x="4612611" y="1511422"/>
                </a:lnTo>
                <a:lnTo>
                  <a:pt x="4915227" y="1511422"/>
                </a:lnTo>
                <a:lnTo>
                  <a:pt x="4933568" y="1970597"/>
                </a:lnTo>
                <a:lnTo>
                  <a:pt x="6061502" y="1997607"/>
                </a:lnTo>
                <a:lnTo>
                  <a:pt x="6052332" y="2105648"/>
                </a:lnTo>
                <a:lnTo>
                  <a:pt x="6015652" y="2096646"/>
                </a:lnTo>
                <a:lnTo>
                  <a:pt x="6024821" y="4374514"/>
                </a:lnTo>
                <a:lnTo>
                  <a:pt x="0" y="4338500"/>
                </a:lnTo>
                <a:cubicBezTo>
                  <a:pt x="3057" y="3804296"/>
                  <a:pt x="6114" y="3270093"/>
                  <a:pt x="9171" y="2735889"/>
                </a:cubicBezTo>
                <a:lnTo>
                  <a:pt x="816148" y="2735889"/>
                </a:lnTo>
                <a:lnTo>
                  <a:pt x="843659" y="1943587"/>
                </a:lnTo>
                <a:lnTo>
                  <a:pt x="806978" y="1925580"/>
                </a:lnTo>
                <a:lnTo>
                  <a:pt x="797808" y="1844549"/>
                </a:lnTo>
                <a:lnTo>
                  <a:pt x="797808" y="1808535"/>
                </a:lnTo>
                <a:lnTo>
                  <a:pt x="1100425" y="1826543"/>
                </a:lnTo>
                <a:lnTo>
                  <a:pt x="1109594" y="1331354"/>
                </a:lnTo>
                <a:lnTo>
                  <a:pt x="1082084" y="1313346"/>
                </a:lnTo>
                <a:lnTo>
                  <a:pt x="1100425" y="1205305"/>
                </a:lnTo>
                <a:lnTo>
                  <a:pt x="1779019" y="1214309"/>
                </a:lnTo>
                <a:lnTo>
                  <a:pt x="1779019" y="196920"/>
                </a:lnTo>
                <a:lnTo>
                  <a:pt x="1705658" y="196920"/>
                </a:lnTo>
                <a:lnTo>
                  <a:pt x="1733168" y="70873"/>
                </a:lnTo>
                <a:lnTo>
                  <a:pt x="1770553" y="70873"/>
                </a:lnTo>
                <a:lnTo>
                  <a:pt x="1770553" y="95249"/>
                </a:lnTo>
                <a:lnTo>
                  <a:pt x="1853230" y="95249"/>
                </a:lnTo>
                <a:lnTo>
                  <a:pt x="1853230" y="100964"/>
                </a:lnTo>
                <a:lnTo>
                  <a:pt x="1970197" y="100964"/>
                </a:lnTo>
                <a:lnTo>
                  <a:pt x="1970197" y="70873"/>
                </a:lnTo>
                <a:lnTo>
                  <a:pt x="1971593" y="70873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86652DA-A981-44AF-BE97-88161388D044}"/>
              </a:ext>
            </a:extLst>
          </p:cNvPr>
          <p:cNvSpPr/>
          <p:nvPr/>
        </p:nvSpPr>
        <p:spPr>
          <a:xfrm>
            <a:off x="3592500" y="5455514"/>
            <a:ext cx="951518" cy="152806"/>
          </a:xfrm>
          <a:prstGeom prst="rect">
            <a:avLst/>
          </a:prstGeom>
          <a:solidFill>
            <a:srgbClr val="DDE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49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ABE26F8-9EE8-4387-867B-6905010D2714}"/>
              </a:ext>
            </a:extLst>
          </p:cNvPr>
          <p:cNvSpPr/>
          <p:nvPr/>
        </p:nvSpPr>
        <p:spPr>
          <a:xfrm>
            <a:off x="9921233" y="2255715"/>
            <a:ext cx="6494203" cy="4689867"/>
          </a:xfrm>
          <a:custGeom>
            <a:avLst/>
            <a:gdLst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80032 w 6053328"/>
              <a:gd name="connsiteY13" fmla="*/ 225552 h 4383024"/>
              <a:gd name="connsiteX14" fmla="*/ 1712976 w 6053328"/>
              <a:gd name="connsiteY14" fmla="*/ 231648 h 4383024"/>
              <a:gd name="connsiteX15" fmla="*/ 1731264 w 6053328"/>
              <a:gd name="connsiteY15" fmla="*/ 103632 h 4383024"/>
              <a:gd name="connsiteX16" fmla="*/ 1975104 w 6053328"/>
              <a:gd name="connsiteY16" fmla="*/ 103632 h 4383024"/>
              <a:gd name="connsiteX17" fmla="*/ 1962912 w 6053328"/>
              <a:gd name="connsiteY17" fmla="*/ 1828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80032 w 6053328"/>
              <a:gd name="connsiteY13" fmla="*/ 225552 h 4383024"/>
              <a:gd name="connsiteX14" fmla="*/ 1712976 w 6053328"/>
              <a:gd name="connsiteY14" fmla="*/ 231648 h 4383024"/>
              <a:gd name="connsiteX15" fmla="*/ 1731264 w 6053328"/>
              <a:gd name="connsiteY15" fmla="*/ 103632 h 4383024"/>
              <a:gd name="connsiteX16" fmla="*/ 1975104 w 6053328"/>
              <a:gd name="connsiteY16" fmla="*/ 103632 h 4383024"/>
              <a:gd name="connsiteX17" fmla="*/ 2042815 w 6053328"/>
              <a:gd name="connsiteY17" fmla="*/ 7924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80032 w 6053328"/>
              <a:gd name="connsiteY13" fmla="*/ 225552 h 4383024"/>
              <a:gd name="connsiteX14" fmla="*/ 1712976 w 6053328"/>
              <a:gd name="connsiteY14" fmla="*/ 231648 h 4383024"/>
              <a:gd name="connsiteX15" fmla="*/ 1731264 w 6053328"/>
              <a:gd name="connsiteY15" fmla="*/ 103632 h 4383024"/>
              <a:gd name="connsiteX16" fmla="*/ 1975104 w 6053328"/>
              <a:gd name="connsiteY16" fmla="*/ 103632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80032 w 6053328"/>
              <a:gd name="connsiteY13" fmla="*/ 225552 h 4383024"/>
              <a:gd name="connsiteX14" fmla="*/ 1712976 w 6053328"/>
              <a:gd name="connsiteY14" fmla="*/ 231648 h 4383024"/>
              <a:gd name="connsiteX15" fmla="*/ 1731264 w 6053328"/>
              <a:gd name="connsiteY15" fmla="*/ 103632 h 4383024"/>
              <a:gd name="connsiteX16" fmla="*/ 2064518 w 6053328"/>
              <a:gd name="connsiteY16" fmla="*/ 16268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80032 w 6053328"/>
              <a:gd name="connsiteY13" fmla="*/ 225552 h 4383024"/>
              <a:gd name="connsiteX14" fmla="*/ 1712976 w 6053328"/>
              <a:gd name="connsiteY14" fmla="*/ 23164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80032 w 6053328"/>
              <a:gd name="connsiteY13" fmla="*/ 225552 h 4383024"/>
              <a:gd name="connsiteX14" fmla="*/ 1730098 w 6053328"/>
              <a:gd name="connsiteY14" fmla="*/ 18592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80032 w 6053328"/>
              <a:gd name="connsiteY13" fmla="*/ 225552 h 4383024"/>
              <a:gd name="connsiteX14" fmla="*/ 1724391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827593 w 6053328"/>
              <a:gd name="connsiteY13" fmla="*/ 145542 h 4383024"/>
              <a:gd name="connsiteX14" fmla="*/ 1724391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4391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32001 w 6053328"/>
              <a:gd name="connsiteY14" fmla="*/ 21640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16782 w 6053328"/>
              <a:gd name="connsiteY14" fmla="*/ 176403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96684 w 6053328"/>
              <a:gd name="connsiteY14" fmla="*/ 157353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783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30099 w 6053328"/>
              <a:gd name="connsiteY14" fmla="*/ 20878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05200 w 6053328"/>
              <a:gd name="connsiteY21" fmla="*/ 23774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67980 w 6053328"/>
              <a:gd name="connsiteY21" fmla="*/ 18059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396761 w 6053328"/>
              <a:gd name="connsiteY21" fmla="*/ 17678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499104 w 6053328"/>
              <a:gd name="connsiteY20" fmla="*/ 10363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49168 w 6053328"/>
              <a:gd name="connsiteY19" fmla="*/ 97536 h 4383024"/>
              <a:gd name="connsiteX20" fmla="*/ 3523836 w 6053328"/>
              <a:gd name="connsiteY20" fmla="*/ 97917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30144 w 6053328"/>
              <a:gd name="connsiteY19" fmla="*/ 137541 h 4383024"/>
              <a:gd name="connsiteX20" fmla="*/ 3523836 w 6053328"/>
              <a:gd name="connsiteY20" fmla="*/ 97917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97917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55264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36848 w 6053328"/>
              <a:gd name="connsiteY24" fmla="*/ 58521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4720 w 6053328"/>
              <a:gd name="connsiteY23" fmla="*/ 585216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08576 w 6053328"/>
              <a:gd name="connsiteY26" fmla="*/ 153619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11112 w 6053328"/>
              <a:gd name="connsiteY26" fmla="*/ 1533652 h 4383024"/>
              <a:gd name="connsiteX27" fmla="*/ 4913376 w 6053328"/>
              <a:gd name="connsiteY27" fmla="*/ 154838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11112 w 6053328"/>
              <a:gd name="connsiteY26" fmla="*/ 1533652 h 4383024"/>
              <a:gd name="connsiteX27" fmla="*/ 4923523 w 6053328"/>
              <a:gd name="connsiteY27" fmla="*/ 1525524 h 4383024"/>
              <a:gd name="connsiteX28" fmla="*/ 4931664 w 6053328"/>
              <a:gd name="connsiteY28" fmla="*/ 201168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11112 w 6053328"/>
              <a:gd name="connsiteY26" fmla="*/ 1533652 h 4383024"/>
              <a:gd name="connsiteX27" fmla="*/ 4923523 w 6053328"/>
              <a:gd name="connsiteY27" fmla="*/ 1525524 h 4383024"/>
              <a:gd name="connsiteX28" fmla="*/ 4936738 w 6053328"/>
              <a:gd name="connsiteY28" fmla="*/ 198882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07308 w 6053328"/>
              <a:gd name="connsiteY26" fmla="*/ 1524127 h 4383024"/>
              <a:gd name="connsiteX27" fmla="*/ 4923523 w 6053328"/>
              <a:gd name="connsiteY27" fmla="*/ 1525524 h 4383024"/>
              <a:gd name="connsiteX28" fmla="*/ 4936738 w 6053328"/>
              <a:gd name="connsiteY28" fmla="*/ 198882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07308 w 6053328"/>
              <a:gd name="connsiteY26" fmla="*/ 1524127 h 4383024"/>
              <a:gd name="connsiteX27" fmla="*/ 4923523 w 6053328"/>
              <a:gd name="connsiteY27" fmla="*/ 1525524 h 4383024"/>
              <a:gd name="connsiteX28" fmla="*/ 4788348 w 6053328"/>
              <a:gd name="connsiteY28" fmla="*/ 203454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07308 w 6053328"/>
              <a:gd name="connsiteY26" fmla="*/ 1524127 h 4383024"/>
              <a:gd name="connsiteX27" fmla="*/ 4923523 w 6053328"/>
              <a:gd name="connsiteY27" fmla="*/ 1525524 h 4383024"/>
              <a:gd name="connsiteX28" fmla="*/ 4938640 w 6053328"/>
              <a:gd name="connsiteY28" fmla="*/ 2002155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07308 w 6053328"/>
              <a:gd name="connsiteY26" fmla="*/ 1524127 h 4383024"/>
              <a:gd name="connsiteX27" fmla="*/ 4834109 w 6053328"/>
              <a:gd name="connsiteY27" fmla="*/ 1609344 h 4383024"/>
              <a:gd name="connsiteX28" fmla="*/ 4938640 w 6053328"/>
              <a:gd name="connsiteY28" fmla="*/ 2002155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07308 w 6053328"/>
              <a:gd name="connsiteY26" fmla="*/ 1524127 h 4383024"/>
              <a:gd name="connsiteX27" fmla="*/ 4946353 w 6053328"/>
              <a:gd name="connsiteY27" fmla="*/ 1529334 h 4383024"/>
              <a:gd name="connsiteX28" fmla="*/ 4938640 w 6053328"/>
              <a:gd name="connsiteY28" fmla="*/ 2002155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596384 w 6053328"/>
              <a:gd name="connsiteY25" fmla="*/ 1115568 h 4383024"/>
              <a:gd name="connsiteX26" fmla="*/ 4607309 w 6053328"/>
              <a:gd name="connsiteY26" fmla="*/ 1512697 h 4383024"/>
              <a:gd name="connsiteX27" fmla="*/ 4946353 w 6053328"/>
              <a:gd name="connsiteY27" fmla="*/ 1529334 h 4383024"/>
              <a:gd name="connsiteX28" fmla="*/ 4938640 w 6053328"/>
              <a:gd name="connsiteY28" fmla="*/ 2002155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5872 w 6053328"/>
              <a:gd name="connsiteY24" fmla="*/ 581406 h 4383024"/>
              <a:gd name="connsiteX25" fmla="*/ 4602092 w 6053328"/>
              <a:gd name="connsiteY25" fmla="*/ 1102233 h 4383024"/>
              <a:gd name="connsiteX26" fmla="*/ 4607309 w 6053328"/>
              <a:gd name="connsiteY26" fmla="*/ 1512697 h 4383024"/>
              <a:gd name="connsiteX27" fmla="*/ 4946353 w 6053328"/>
              <a:gd name="connsiteY27" fmla="*/ 1529334 h 4383024"/>
              <a:gd name="connsiteX28" fmla="*/ 4938640 w 6053328"/>
              <a:gd name="connsiteY28" fmla="*/ 2002155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7775 w 6053328"/>
              <a:gd name="connsiteY24" fmla="*/ 579501 h 4383024"/>
              <a:gd name="connsiteX25" fmla="*/ 4602092 w 6053328"/>
              <a:gd name="connsiteY25" fmla="*/ 1102233 h 4383024"/>
              <a:gd name="connsiteX26" fmla="*/ 4607309 w 6053328"/>
              <a:gd name="connsiteY26" fmla="*/ 1512697 h 4383024"/>
              <a:gd name="connsiteX27" fmla="*/ 4946353 w 6053328"/>
              <a:gd name="connsiteY27" fmla="*/ 1529334 h 4383024"/>
              <a:gd name="connsiteX28" fmla="*/ 4938640 w 6053328"/>
              <a:gd name="connsiteY28" fmla="*/ 2002155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7775 w 6053328"/>
              <a:gd name="connsiteY24" fmla="*/ 579501 h 4383024"/>
              <a:gd name="connsiteX25" fmla="*/ 4602092 w 6053328"/>
              <a:gd name="connsiteY25" fmla="*/ 1102233 h 4383024"/>
              <a:gd name="connsiteX26" fmla="*/ 4607309 w 6053328"/>
              <a:gd name="connsiteY26" fmla="*/ 1512697 h 4383024"/>
              <a:gd name="connsiteX27" fmla="*/ 4891182 w 6053328"/>
              <a:gd name="connsiteY27" fmla="*/ 1565529 h 4383024"/>
              <a:gd name="connsiteX28" fmla="*/ 4938640 w 6053328"/>
              <a:gd name="connsiteY28" fmla="*/ 2002155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7775 w 6053328"/>
              <a:gd name="connsiteY24" fmla="*/ 579501 h 4383024"/>
              <a:gd name="connsiteX25" fmla="*/ 4602092 w 6053328"/>
              <a:gd name="connsiteY25" fmla="*/ 1102233 h 4383024"/>
              <a:gd name="connsiteX26" fmla="*/ 4607309 w 6053328"/>
              <a:gd name="connsiteY26" fmla="*/ 1512697 h 4383024"/>
              <a:gd name="connsiteX27" fmla="*/ 4942548 w 6053328"/>
              <a:gd name="connsiteY27" fmla="*/ 1514094 h 4383024"/>
              <a:gd name="connsiteX28" fmla="*/ 4938640 w 6053328"/>
              <a:gd name="connsiteY28" fmla="*/ 2002155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7775 w 6053328"/>
              <a:gd name="connsiteY24" fmla="*/ 579501 h 4383024"/>
              <a:gd name="connsiteX25" fmla="*/ 4617312 w 6053328"/>
              <a:gd name="connsiteY25" fmla="*/ 1102233 h 4383024"/>
              <a:gd name="connsiteX26" fmla="*/ 4607309 w 6053328"/>
              <a:gd name="connsiteY26" fmla="*/ 1512697 h 4383024"/>
              <a:gd name="connsiteX27" fmla="*/ 4942548 w 6053328"/>
              <a:gd name="connsiteY27" fmla="*/ 1514094 h 4383024"/>
              <a:gd name="connsiteX28" fmla="*/ 4938640 w 6053328"/>
              <a:gd name="connsiteY28" fmla="*/ 2002155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53328"/>
              <a:gd name="connsiteY0" fmla="*/ 4340352 h 4383024"/>
              <a:gd name="connsiteX1" fmla="*/ 0 w 6053328"/>
              <a:gd name="connsiteY1" fmla="*/ 4340352 h 4383024"/>
              <a:gd name="connsiteX2" fmla="*/ 6096 w 6053328"/>
              <a:gd name="connsiteY2" fmla="*/ 4255008 h 4383024"/>
              <a:gd name="connsiteX3" fmla="*/ 30480 w 6053328"/>
              <a:gd name="connsiteY3" fmla="*/ 2743200 h 4383024"/>
              <a:gd name="connsiteX4" fmla="*/ 841248 w 6053328"/>
              <a:gd name="connsiteY4" fmla="*/ 2737104 h 4383024"/>
              <a:gd name="connsiteX5" fmla="*/ 859536 w 6053328"/>
              <a:gd name="connsiteY5" fmla="*/ 1950720 h 4383024"/>
              <a:gd name="connsiteX6" fmla="*/ 810768 w 6053328"/>
              <a:gd name="connsiteY6" fmla="*/ 1969008 h 4383024"/>
              <a:gd name="connsiteX7" fmla="*/ 804672 w 6053328"/>
              <a:gd name="connsiteY7" fmla="*/ 1828800 h 4383024"/>
              <a:gd name="connsiteX8" fmla="*/ 1115568 w 6053328"/>
              <a:gd name="connsiteY8" fmla="*/ 1828800 h 4383024"/>
              <a:gd name="connsiteX9" fmla="*/ 1115568 w 6053328"/>
              <a:gd name="connsiteY9" fmla="*/ 1347216 h 4383024"/>
              <a:gd name="connsiteX10" fmla="*/ 1091184 w 6053328"/>
              <a:gd name="connsiteY10" fmla="*/ 1341120 h 4383024"/>
              <a:gd name="connsiteX11" fmla="*/ 1091184 w 6053328"/>
              <a:gd name="connsiteY11" fmla="*/ 1225296 h 4383024"/>
              <a:gd name="connsiteX12" fmla="*/ 1786128 w 6053328"/>
              <a:gd name="connsiteY12" fmla="*/ 1219200 h 4383024"/>
              <a:gd name="connsiteX13" fmla="*/ 1791447 w 6053328"/>
              <a:gd name="connsiteY13" fmla="*/ 217932 h 4383024"/>
              <a:gd name="connsiteX14" fmla="*/ 1728196 w 6053328"/>
              <a:gd name="connsiteY14" fmla="*/ 220218 h 4383024"/>
              <a:gd name="connsiteX15" fmla="*/ 1731264 w 6053328"/>
              <a:gd name="connsiteY15" fmla="*/ 103632 h 4383024"/>
              <a:gd name="connsiteX16" fmla="*/ 1978909 w 6053328"/>
              <a:gd name="connsiteY16" fmla="*/ 105537 h 4383024"/>
              <a:gd name="connsiteX17" fmla="*/ 1987645 w 6053328"/>
              <a:gd name="connsiteY17" fmla="*/ 14478 h 4383024"/>
              <a:gd name="connsiteX18" fmla="*/ 3264776 w 6053328"/>
              <a:gd name="connsiteY18" fmla="*/ 0 h 4383024"/>
              <a:gd name="connsiteX19" fmla="*/ 3262486 w 6053328"/>
              <a:gd name="connsiteY19" fmla="*/ 93726 h 4383024"/>
              <a:gd name="connsiteX20" fmla="*/ 3523836 w 6053328"/>
              <a:gd name="connsiteY20" fmla="*/ 88392 h 4383024"/>
              <a:gd name="connsiteX21" fmla="*/ 3520419 w 6053328"/>
              <a:gd name="connsiteY21" fmla="*/ 230124 h 4383024"/>
              <a:gd name="connsiteX22" fmla="*/ 3468624 w 6053328"/>
              <a:gd name="connsiteY22" fmla="*/ 231648 h 4383024"/>
              <a:gd name="connsiteX23" fmla="*/ 3478525 w 6053328"/>
              <a:gd name="connsiteY23" fmla="*/ 575691 h 4383024"/>
              <a:gd name="connsiteX24" fmla="*/ 3757775 w 6053328"/>
              <a:gd name="connsiteY24" fmla="*/ 579501 h 4383024"/>
              <a:gd name="connsiteX25" fmla="*/ 4617312 w 6053328"/>
              <a:gd name="connsiteY25" fmla="*/ 1102233 h 4383024"/>
              <a:gd name="connsiteX26" fmla="*/ 4607309 w 6053328"/>
              <a:gd name="connsiteY26" fmla="*/ 1512697 h 4383024"/>
              <a:gd name="connsiteX27" fmla="*/ 4942548 w 6053328"/>
              <a:gd name="connsiteY27" fmla="*/ 1514094 h 4383024"/>
              <a:gd name="connsiteX28" fmla="*/ 4946250 w 6053328"/>
              <a:gd name="connsiteY28" fmla="*/ 1981200 h 4383024"/>
              <a:gd name="connsiteX29" fmla="*/ 6047232 w 6053328"/>
              <a:gd name="connsiteY29" fmla="*/ 2005584 h 4383024"/>
              <a:gd name="connsiteX30" fmla="*/ 6053328 w 6053328"/>
              <a:gd name="connsiteY30" fmla="*/ 2133600 h 4383024"/>
              <a:gd name="connsiteX31" fmla="*/ 5998464 w 6053328"/>
              <a:gd name="connsiteY31" fmla="*/ 2127504 h 4383024"/>
              <a:gd name="connsiteX32" fmla="*/ 6028944 w 6053328"/>
              <a:gd name="connsiteY32" fmla="*/ 4383024 h 4383024"/>
              <a:gd name="connsiteX33" fmla="*/ 0 w 6053328"/>
              <a:gd name="connsiteY33" fmla="*/ 4340352 h 4383024"/>
              <a:gd name="connsiteX0" fmla="*/ 0 w 6073866"/>
              <a:gd name="connsiteY0" fmla="*/ 4340352 h 4383024"/>
              <a:gd name="connsiteX1" fmla="*/ 0 w 6073866"/>
              <a:gd name="connsiteY1" fmla="*/ 4340352 h 4383024"/>
              <a:gd name="connsiteX2" fmla="*/ 6096 w 6073866"/>
              <a:gd name="connsiteY2" fmla="*/ 4255008 h 4383024"/>
              <a:gd name="connsiteX3" fmla="*/ 30480 w 6073866"/>
              <a:gd name="connsiteY3" fmla="*/ 2743200 h 4383024"/>
              <a:gd name="connsiteX4" fmla="*/ 841248 w 6073866"/>
              <a:gd name="connsiteY4" fmla="*/ 2737104 h 4383024"/>
              <a:gd name="connsiteX5" fmla="*/ 859536 w 6073866"/>
              <a:gd name="connsiteY5" fmla="*/ 1950720 h 4383024"/>
              <a:gd name="connsiteX6" fmla="*/ 810768 w 6073866"/>
              <a:gd name="connsiteY6" fmla="*/ 1969008 h 4383024"/>
              <a:gd name="connsiteX7" fmla="*/ 804672 w 6073866"/>
              <a:gd name="connsiteY7" fmla="*/ 1828800 h 4383024"/>
              <a:gd name="connsiteX8" fmla="*/ 1115568 w 6073866"/>
              <a:gd name="connsiteY8" fmla="*/ 1828800 h 4383024"/>
              <a:gd name="connsiteX9" fmla="*/ 1115568 w 6073866"/>
              <a:gd name="connsiteY9" fmla="*/ 1347216 h 4383024"/>
              <a:gd name="connsiteX10" fmla="*/ 1091184 w 6073866"/>
              <a:gd name="connsiteY10" fmla="*/ 1341120 h 4383024"/>
              <a:gd name="connsiteX11" fmla="*/ 1091184 w 6073866"/>
              <a:gd name="connsiteY11" fmla="*/ 1225296 h 4383024"/>
              <a:gd name="connsiteX12" fmla="*/ 1786128 w 6073866"/>
              <a:gd name="connsiteY12" fmla="*/ 1219200 h 4383024"/>
              <a:gd name="connsiteX13" fmla="*/ 1791447 w 6073866"/>
              <a:gd name="connsiteY13" fmla="*/ 217932 h 4383024"/>
              <a:gd name="connsiteX14" fmla="*/ 1728196 w 6073866"/>
              <a:gd name="connsiteY14" fmla="*/ 220218 h 4383024"/>
              <a:gd name="connsiteX15" fmla="*/ 1731264 w 6073866"/>
              <a:gd name="connsiteY15" fmla="*/ 103632 h 4383024"/>
              <a:gd name="connsiteX16" fmla="*/ 1978909 w 6073866"/>
              <a:gd name="connsiteY16" fmla="*/ 105537 h 4383024"/>
              <a:gd name="connsiteX17" fmla="*/ 1987645 w 6073866"/>
              <a:gd name="connsiteY17" fmla="*/ 14478 h 4383024"/>
              <a:gd name="connsiteX18" fmla="*/ 3264776 w 6073866"/>
              <a:gd name="connsiteY18" fmla="*/ 0 h 4383024"/>
              <a:gd name="connsiteX19" fmla="*/ 3262486 w 6073866"/>
              <a:gd name="connsiteY19" fmla="*/ 93726 h 4383024"/>
              <a:gd name="connsiteX20" fmla="*/ 3523836 w 6073866"/>
              <a:gd name="connsiteY20" fmla="*/ 88392 h 4383024"/>
              <a:gd name="connsiteX21" fmla="*/ 3520419 w 6073866"/>
              <a:gd name="connsiteY21" fmla="*/ 230124 h 4383024"/>
              <a:gd name="connsiteX22" fmla="*/ 3468624 w 6073866"/>
              <a:gd name="connsiteY22" fmla="*/ 231648 h 4383024"/>
              <a:gd name="connsiteX23" fmla="*/ 3478525 w 6073866"/>
              <a:gd name="connsiteY23" fmla="*/ 575691 h 4383024"/>
              <a:gd name="connsiteX24" fmla="*/ 3757775 w 6073866"/>
              <a:gd name="connsiteY24" fmla="*/ 579501 h 4383024"/>
              <a:gd name="connsiteX25" fmla="*/ 4617312 w 6073866"/>
              <a:gd name="connsiteY25" fmla="*/ 1102233 h 4383024"/>
              <a:gd name="connsiteX26" fmla="*/ 4607309 w 6073866"/>
              <a:gd name="connsiteY26" fmla="*/ 1512697 h 4383024"/>
              <a:gd name="connsiteX27" fmla="*/ 4942548 w 6073866"/>
              <a:gd name="connsiteY27" fmla="*/ 1514094 h 4383024"/>
              <a:gd name="connsiteX28" fmla="*/ 4946250 w 6073866"/>
              <a:gd name="connsiteY28" fmla="*/ 1981200 h 4383024"/>
              <a:gd name="connsiteX29" fmla="*/ 6073866 w 6073866"/>
              <a:gd name="connsiteY29" fmla="*/ 2001774 h 4383024"/>
              <a:gd name="connsiteX30" fmla="*/ 6053328 w 6073866"/>
              <a:gd name="connsiteY30" fmla="*/ 2133600 h 4383024"/>
              <a:gd name="connsiteX31" fmla="*/ 5998464 w 6073866"/>
              <a:gd name="connsiteY31" fmla="*/ 2127504 h 4383024"/>
              <a:gd name="connsiteX32" fmla="*/ 6028944 w 6073866"/>
              <a:gd name="connsiteY32" fmla="*/ 4383024 h 4383024"/>
              <a:gd name="connsiteX33" fmla="*/ 0 w 6073866"/>
              <a:gd name="connsiteY33" fmla="*/ 4340352 h 4383024"/>
              <a:gd name="connsiteX0" fmla="*/ 0 w 6073866"/>
              <a:gd name="connsiteY0" fmla="*/ 4340352 h 4383024"/>
              <a:gd name="connsiteX1" fmla="*/ 0 w 6073866"/>
              <a:gd name="connsiteY1" fmla="*/ 4340352 h 4383024"/>
              <a:gd name="connsiteX2" fmla="*/ 6096 w 6073866"/>
              <a:gd name="connsiteY2" fmla="*/ 4255008 h 4383024"/>
              <a:gd name="connsiteX3" fmla="*/ 30480 w 6073866"/>
              <a:gd name="connsiteY3" fmla="*/ 2743200 h 4383024"/>
              <a:gd name="connsiteX4" fmla="*/ 841248 w 6073866"/>
              <a:gd name="connsiteY4" fmla="*/ 2737104 h 4383024"/>
              <a:gd name="connsiteX5" fmla="*/ 859536 w 6073866"/>
              <a:gd name="connsiteY5" fmla="*/ 1950720 h 4383024"/>
              <a:gd name="connsiteX6" fmla="*/ 810768 w 6073866"/>
              <a:gd name="connsiteY6" fmla="*/ 1969008 h 4383024"/>
              <a:gd name="connsiteX7" fmla="*/ 804672 w 6073866"/>
              <a:gd name="connsiteY7" fmla="*/ 1828800 h 4383024"/>
              <a:gd name="connsiteX8" fmla="*/ 1115568 w 6073866"/>
              <a:gd name="connsiteY8" fmla="*/ 1828800 h 4383024"/>
              <a:gd name="connsiteX9" fmla="*/ 1115568 w 6073866"/>
              <a:gd name="connsiteY9" fmla="*/ 1347216 h 4383024"/>
              <a:gd name="connsiteX10" fmla="*/ 1091184 w 6073866"/>
              <a:gd name="connsiteY10" fmla="*/ 1341120 h 4383024"/>
              <a:gd name="connsiteX11" fmla="*/ 1091184 w 6073866"/>
              <a:gd name="connsiteY11" fmla="*/ 1225296 h 4383024"/>
              <a:gd name="connsiteX12" fmla="*/ 1786128 w 6073866"/>
              <a:gd name="connsiteY12" fmla="*/ 1219200 h 4383024"/>
              <a:gd name="connsiteX13" fmla="*/ 1791447 w 6073866"/>
              <a:gd name="connsiteY13" fmla="*/ 217932 h 4383024"/>
              <a:gd name="connsiteX14" fmla="*/ 1728196 w 6073866"/>
              <a:gd name="connsiteY14" fmla="*/ 220218 h 4383024"/>
              <a:gd name="connsiteX15" fmla="*/ 1731264 w 6073866"/>
              <a:gd name="connsiteY15" fmla="*/ 103632 h 4383024"/>
              <a:gd name="connsiteX16" fmla="*/ 1978909 w 6073866"/>
              <a:gd name="connsiteY16" fmla="*/ 105537 h 4383024"/>
              <a:gd name="connsiteX17" fmla="*/ 1987645 w 6073866"/>
              <a:gd name="connsiteY17" fmla="*/ 14478 h 4383024"/>
              <a:gd name="connsiteX18" fmla="*/ 3264776 w 6073866"/>
              <a:gd name="connsiteY18" fmla="*/ 0 h 4383024"/>
              <a:gd name="connsiteX19" fmla="*/ 3262486 w 6073866"/>
              <a:gd name="connsiteY19" fmla="*/ 93726 h 4383024"/>
              <a:gd name="connsiteX20" fmla="*/ 3523836 w 6073866"/>
              <a:gd name="connsiteY20" fmla="*/ 88392 h 4383024"/>
              <a:gd name="connsiteX21" fmla="*/ 3520419 w 6073866"/>
              <a:gd name="connsiteY21" fmla="*/ 230124 h 4383024"/>
              <a:gd name="connsiteX22" fmla="*/ 3468624 w 6073866"/>
              <a:gd name="connsiteY22" fmla="*/ 231648 h 4383024"/>
              <a:gd name="connsiteX23" fmla="*/ 3478525 w 6073866"/>
              <a:gd name="connsiteY23" fmla="*/ 575691 h 4383024"/>
              <a:gd name="connsiteX24" fmla="*/ 3757775 w 6073866"/>
              <a:gd name="connsiteY24" fmla="*/ 579501 h 4383024"/>
              <a:gd name="connsiteX25" fmla="*/ 4617312 w 6073866"/>
              <a:gd name="connsiteY25" fmla="*/ 1102233 h 4383024"/>
              <a:gd name="connsiteX26" fmla="*/ 4607309 w 6073866"/>
              <a:gd name="connsiteY26" fmla="*/ 1512697 h 4383024"/>
              <a:gd name="connsiteX27" fmla="*/ 4942548 w 6073866"/>
              <a:gd name="connsiteY27" fmla="*/ 1514094 h 4383024"/>
              <a:gd name="connsiteX28" fmla="*/ 4946250 w 6073866"/>
              <a:gd name="connsiteY28" fmla="*/ 1981200 h 4383024"/>
              <a:gd name="connsiteX29" fmla="*/ 6073866 w 6073866"/>
              <a:gd name="connsiteY29" fmla="*/ 2001774 h 4383024"/>
              <a:gd name="connsiteX30" fmla="*/ 6072353 w 6073866"/>
              <a:gd name="connsiteY30" fmla="*/ 2135505 h 4383024"/>
              <a:gd name="connsiteX31" fmla="*/ 5998464 w 6073866"/>
              <a:gd name="connsiteY31" fmla="*/ 2127504 h 4383024"/>
              <a:gd name="connsiteX32" fmla="*/ 6028944 w 6073866"/>
              <a:gd name="connsiteY32" fmla="*/ 4383024 h 4383024"/>
              <a:gd name="connsiteX33" fmla="*/ 0 w 6073866"/>
              <a:gd name="connsiteY33" fmla="*/ 4340352 h 4383024"/>
              <a:gd name="connsiteX0" fmla="*/ 0 w 6073866"/>
              <a:gd name="connsiteY0" fmla="*/ 4340352 h 4383024"/>
              <a:gd name="connsiteX1" fmla="*/ 0 w 6073866"/>
              <a:gd name="connsiteY1" fmla="*/ 4340352 h 4383024"/>
              <a:gd name="connsiteX2" fmla="*/ 6096 w 6073866"/>
              <a:gd name="connsiteY2" fmla="*/ 4255008 h 4383024"/>
              <a:gd name="connsiteX3" fmla="*/ 30480 w 6073866"/>
              <a:gd name="connsiteY3" fmla="*/ 2743200 h 4383024"/>
              <a:gd name="connsiteX4" fmla="*/ 841248 w 6073866"/>
              <a:gd name="connsiteY4" fmla="*/ 2737104 h 4383024"/>
              <a:gd name="connsiteX5" fmla="*/ 859536 w 6073866"/>
              <a:gd name="connsiteY5" fmla="*/ 1950720 h 4383024"/>
              <a:gd name="connsiteX6" fmla="*/ 810768 w 6073866"/>
              <a:gd name="connsiteY6" fmla="*/ 1969008 h 4383024"/>
              <a:gd name="connsiteX7" fmla="*/ 804672 w 6073866"/>
              <a:gd name="connsiteY7" fmla="*/ 1828800 h 4383024"/>
              <a:gd name="connsiteX8" fmla="*/ 1115568 w 6073866"/>
              <a:gd name="connsiteY8" fmla="*/ 1828800 h 4383024"/>
              <a:gd name="connsiteX9" fmla="*/ 1115568 w 6073866"/>
              <a:gd name="connsiteY9" fmla="*/ 1347216 h 4383024"/>
              <a:gd name="connsiteX10" fmla="*/ 1091184 w 6073866"/>
              <a:gd name="connsiteY10" fmla="*/ 1341120 h 4383024"/>
              <a:gd name="connsiteX11" fmla="*/ 1091184 w 6073866"/>
              <a:gd name="connsiteY11" fmla="*/ 1225296 h 4383024"/>
              <a:gd name="connsiteX12" fmla="*/ 1786128 w 6073866"/>
              <a:gd name="connsiteY12" fmla="*/ 1219200 h 4383024"/>
              <a:gd name="connsiteX13" fmla="*/ 1791447 w 6073866"/>
              <a:gd name="connsiteY13" fmla="*/ 217932 h 4383024"/>
              <a:gd name="connsiteX14" fmla="*/ 1728196 w 6073866"/>
              <a:gd name="connsiteY14" fmla="*/ 220218 h 4383024"/>
              <a:gd name="connsiteX15" fmla="*/ 1731264 w 6073866"/>
              <a:gd name="connsiteY15" fmla="*/ 103632 h 4383024"/>
              <a:gd name="connsiteX16" fmla="*/ 1978909 w 6073866"/>
              <a:gd name="connsiteY16" fmla="*/ 105537 h 4383024"/>
              <a:gd name="connsiteX17" fmla="*/ 1987645 w 6073866"/>
              <a:gd name="connsiteY17" fmla="*/ 14478 h 4383024"/>
              <a:gd name="connsiteX18" fmla="*/ 3264776 w 6073866"/>
              <a:gd name="connsiteY18" fmla="*/ 0 h 4383024"/>
              <a:gd name="connsiteX19" fmla="*/ 3262486 w 6073866"/>
              <a:gd name="connsiteY19" fmla="*/ 93726 h 4383024"/>
              <a:gd name="connsiteX20" fmla="*/ 3523836 w 6073866"/>
              <a:gd name="connsiteY20" fmla="*/ 88392 h 4383024"/>
              <a:gd name="connsiteX21" fmla="*/ 3520419 w 6073866"/>
              <a:gd name="connsiteY21" fmla="*/ 230124 h 4383024"/>
              <a:gd name="connsiteX22" fmla="*/ 3468624 w 6073866"/>
              <a:gd name="connsiteY22" fmla="*/ 231648 h 4383024"/>
              <a:gd name="connsiteX23" fmla="*/ 3478525 w 6073866"/>
              <a:gd name="connsiteY23" fmla="*/ 575691 h 4383024"/>
              <a:gd name="connsiteX24" fmla="*/ 3757775 w 6073866"/>
              <a:gd name="connsiteY24" fmla="*/ 579501 h 4383024"/>
              <a:gd name="connsiteX25" fmla="*/ 4617312 w 6073866"/>
              <a:gd name="connsiteY25" fmla="*/ 1102233 h 4383024"/>
              <a:gd name="connsiteX26" fmla="*/ 4607309 w 6073866"/>
              <a:gd name="connsiteY26" fmla="*/ 1512697 h 4383024"/>
              <a:gd name="connsiteX27" fmla="*/ 4942548 w 6073866"/>
              <a:gd name="connsiteY27" fmla="*/ 1514094 h 4383024"/>
              <a:gd name="connsiteX28" fmla="*/ 4946250 w 6073866"/>
              <a:gd name="connsiteY28" fmla="*/ 1981200 h 4383024"/>
              <a:gd name="connsiteX29" fmla="*/ 6073866 w 6073866"/>
              <a:gd name="connsiteY29" fmla="*/ 2001774 h 4383024"/>
              <a:gd name="connsiteX30" fmla="*/ 6072353 w 6073866"/>
              <a:gd name="connsiteY30" fmla="*/ 2135505 h 4383024"/>
              <a:gd name="connsiteX31" fmla="*/ 6027000 w 6073866"/>
              <a:gd name="connsiteY31" fmla="*/ 2129409 h 4383024"/>
              <a:gd name="connsiteX32" fmla="*/ 6028944 w 6073866"/>
              <a:gd name="connsiteY32" fmla="*/ 4383024 h 4383024"/>
              <a:gd name="connsiteX33" fmla="*/ 0 w 6073866"/>
              <a:gd name="connsiteY33" fmla="*/ 4340352 h 4383024"/>
              <a:gd name="connsiteX0" fmla="*/ 0 w 6076210"/>
              <a:gd name="connsiteY0" fmla="*/ 4340352 h 4383024"/>
              <a:gd name="connsiteX1" fmla="*/ 0 w 6076210"/>
              <a:gd name="connsiteY1" fmla="*/ 4340352 h 4383024"/>
              <a:gd name="connsiteX2" fmla="*/ 6096 w 6076210"/>
              <a:gd name="connsiteY2" fmla="*/ 4255008 h 4383024"/>
              <a:gd name="connsiteX3" fmla="*/ 30480 w 6076210"/>
              <a:gd name="connsiteY3" fmla="*/ 2743200 h 4383024"/>
              <a:gd name="connsiteX4" fmla="*/ 841248 w 6076210"/>
              <a:gd name="connsiteY4" fmla="*/ 2737104 h 4383024"/>
              <a:gd name="connsiteX5" fmla="*/ 859536 w 6076210"/>
              <a:gd name="connsiteY5" fmla="*/ 1950720 h 4383024"/>
              <a:gd name="connsiteX6" fmla="*/ 810768 w 6076210"/>
              <a:gd name="connsiteY6" fmla="*/ 1969008 h 4383024"/>
              <a:gd name="connsiteX7" fmla="*/ 804672 w 6076210"/>
              <a:gd name="connsiteY7" fmla="*/ 1828800 h 4383024"/>
              <a:gd name="connsiteX8" fmla="*/ 1115568 w 6076210"/>
              <a:gd name="connsiteY8" fmla="*/ 1828800 h 4383024"/>
              <a:gd name="connsiteX9" fmla="*/ 1115568 w 6076210"/>
              <a:gd name="connsiteY9" fmla="*/ 1347216 h 4383024"/>
              <a:gd name="connsiteX10" fmla="*/ 1091184 w 6076210"/>
              <a:gd name="connsiteY10" fmla="*/ 1341120 h 4383024"/>
              <a:gd name="connsiteX11" fmla="*/ 1091184 w 6076210"/>
              <a:gd name="connsiteY11" fmla="*/ 1225296 h 4383024"/>
              <a:gd name="connsiteX12" fmla="*/ 1786128 w 6076210"/>
              <a:gd name="connsiteY12" fmla="*/ 1219200 h 4383024"/>
              <a:gd name="connsiteX13" fmla="*/ 1791447 w 6076210"/>
              <a:gd name="connsiteY13" fmla="*/ 217932 h 4383024"/>
              <a:gd name="connsiteX14" fmla="*/ 1728196 w 6076210"/>
              <a:gd name="connsiteY14" fmla="*/ 220218 h 4383024"/>
              <a:gd name="connsiteX15" fmla="*/ 1731264 w 6076210"/>
              <a:gd name="connsiteY15" fmla="*/ 103632 h 4383024"/>
              <a:gd name="connsiteX16" fmla="*/ 1978909 w 6076210"/>
              <a:gd name="connsiteY16" fmla="*/ 105537 h 4383024"/>
              <a:gd name="connsiteX17" fmla="*/ 1987645 w 6076210"/>
              <a:gd name="connsiteY17" fmla="*/ 14478 h 4383024"/>
              <a:gd name="connsiteX18" fmla="*/ 3264776 w 6076210"/>
              <a:gd name="connsiteY18" fmla="*/ 0 h 4383024"/>
              <a:gd name="connsiteX19" fmla="*/ 3262486 w 6076210"/>
              <a:gd name="connsiteY19" fmla="*/ 93726 h 4383024"/>
              <a:gd name="connsiteX20" fmla="*/ 3523836 w 6076210"/>
              <a:gd name="connsiteY20" fmla="*/ 88392 h 4383024"/>
              <a:gd name="connsiteX21" fmla="*/ 3520419 w 6076210"/>
              <a:gd name="connsiteY21" fmla="*/ 230124 h 4383024"/>
              <a:gd name="connsiteX22" fmla="*/ 3468624 w 6076210"/>
              <a:gd name="connsiteY22" fmla="*/ 231648 h 4383024"/>
              <a:gd name="connsiteX23" fmla="*/ 3478525 w 6076210"/>
              <a:gd name="connsiteY23" fmla="*/ 575691 h 4383024"/>
              <a:gd name="connsiteX24" fmla="*/ 3757775 w 6076210"/>
              <a:gd name="connsiteY24" fmla="*/ 579501 h 4383024"/>
              <a:gd name="connsiteX25" fmla="*/ 4617312 w 6076210"/>
              <a:gd name="connsiteY25" fmla="*/ 1102233 h 4383024"/>
              <a:gd name="connsiteX26" fmla="*/ 4607309 w 6076210"/>
              <a:gd name="connsiteY26" fmla="*/ 1512697 h 4383024"/>
              <a:gd name="connsiteX27" fmla="*/ 4942548 w 6076210"/>
              <a:gd name="connsiteY27" fmla="*/ 1514094 h 4383024"/>
              <a:gd name="connsiteX28" fmla="*/ 4946250 w 6076210"/>
              <a:gd name="connsiteY28" fmla="*/ 1981200 h 4383024"/>
              <a:gd name="connsiteX29" fmla="*/ 6073866 w 6076210"/>
              <a:gd name="connsiteY29" fmla="*/ 2001774 h 4383024"/>
              <a:gd name="connsiteX30" fmla="*/ 6076158 w 6076210"/>
              <a:gd name="connsiteY30" fmla="*/ 2127885 h 4383024"/>
              <a:gd name="connsiteX31" fmla="*/ 6027000 w 6076210"/>
              <a:gd name="connsiteY31" fmla="*/ 2129409 h 4383024"/>
              <a:gd name="connsiteX32" fmla="*/ 6028944 w 6076210"/>
              <a:gd name="connsiteY32" fmla="*/ 4383024 h 4383024"/>
              <a:gd name="connsiteX33" fmla="*/ 0 w 6076210"/>
              <a:gd name="connsiteY33" fmla="*/ 4340352 h 4383024"/>
              <a:gd name="connsiteX0" fmla="*/ 0 w 6079573"/>
              <a:gd name="connsiteY0" fmla="*/ 4340352 h 4383024"/>
              <a:gd name="connsiteX1" fmla="*/ 0 w 6079573"/>
              <a:gd name="connsiteY1" fmla="*/ 4340352 h 4383024"/>
              <a:gd name="connsiteX2" fmla="*/ 6096 w 6079573"/>
              <a:gd name="connsiteY2" fmla="*/ 4255008 h 4383024"/>
              <a:gd name="connsiteX3" fmla="*/ 30480 w 6079573"/>
              <a:gd name="connsiteY3" fmla="*/ 2743200 h 4383024"/>
              <a:gd name="connsiteX4" fmla="*/ 841248 w 6079573"/>
              <a:gd name="connsiteY4" fmla="*/ 2737104 h 4383024"/>
              <a:gd name="connsiteX5" fmla="*/ 859536 w 6079573"/>
              <a:gd name="connsiteY5" fmla="*/ 1950720 h 4383024"/>
              <a:gd name="connsiteX6" fmla="*/ 810768 w 6079573"/>
              <a:gd name="connsiteY6" fmla="*/ 1969008 h 4383024"/>
              <a:gd name="connsiteX7" fmla="*/ 804672 w 6079573"/>
              <a:gd name="connsiteY7" fmla="*/ 1828800 h 4383024"/>
              <a:gd name="connsiteX8" fmla="*/ 1115568 w 6079573"/>
              <a:gd name="connsiteY8" fmla="*/ 1828800 h 4383024"/>
              <a:gd name="connsiteX9" fmla="*/ 1115568 w 6079573"/>
              <a:gd name="connsiteY9" fmla="*/ 1347216 h 4383024"/>
              <a:gd name="connsiteX10" fmla="*/ 1091184 w 6079573"/>
              <a:gd name="connsiteY10" fmla="*/ 1341120 h 4383024"/>
              <a:gd name="connsiteX11" fmla="*/ 1091184 w 6079573"/>
              <a:gd name="connsiteY11" fmla="*/ 1225296 h 4383024"/>
              <a:gd name="connsiteX12" fmla="*/ 1786128 w 6079573"/>
              <a:gd name="connsiteY12" fmla="*/ 1219200 h 4383024"/>
              <a:gd name="connsiteX13" fmla="*/ 1791447 w 6079573"/>
              <a:gd name="connsiteY13" fmla="*/ 217932 h 4383024"/>
              <a:gd name="connsiteX14" fmla="*/ 1728196 w 6079573"/>
              <a:gd name="connsiteY14" fmla="*/ 220218 h 4383024"/>
              <a:gd name="connsiteX15" fmla="*/ 1731264 w 6079573"/>
              <a:gd name="connsiteY15" fmla="*/ 103632 h 4383024"/>
              <a:gd name="connsiteX16" fmla="*/ 1978909 w 6079573"/>
              <a:gd name="connsiteY16" fmla="*/ 105537 h 4383024"/>
              <a:gd name="connsiteX17" fmla="*/ 1987645 w 6079573"/>
              <a:gd name="connsiteY17" fmla="*/ 14478 h 4383024"/>
              <a:gd name="connsiteX18" fmla="*/ 3264776 w 6079573"/>
              <a:gd name="connsiteY18" fmla="*/ 0 h 4383024"/>
              <a:gd name="connsiteX19" fmla="*/ 3262486 w 6079573"/>
              <a:gd name="connsiteY19" fmla="*/ 93726 h 4383024"/>
              <a:gd name="connsiteX20" fmla="*/ 3523836 w 6079573"/>
              <a:gd name="connsiteY20" fmla="*/ 88392 h 4383024"/>
              <a:gd name="connsiteX21" fmla="*/ 3520419 w 6079573"/>
              <a:gd name="connsiteY21" fmla="*/ 230124 h 4383024"/>
              <a:gd name="connsiteX22" fmla="*/ 3468624 w 6079573"/>
              <a:gd name="connsiteY22" fmla="*/ 231648 h 4383024"/>
              <a:gd name="connsiteX23" fmla="*/ 3478525 w 6079573"/>
              <a:gd name="connsiteY23" fmla="*/ 575691 h 4383024"/>
              <a:gd name="connsiteX24" fmla="*/ 3757775 w 6079573"/>
              <a:gd name="connsiteY24" fmla="*/ 579501 h 4383024"/>
              <a:gd name="connsiteX25" fmla="*/ 4617312 w 6079573"/>
              <a:gd name="connsiteY25" fmla="*/ 1102233 h 4383024"/>
              <a:gd name="connsiteX26" fmla="*/ 4607309 w 6079573"/>
              <a:gd name="connsiteY26" fmla="*/ 1512697 h 4383024"/>
              <a:gd name="connsiteX27" fmla="*/ 4942548 w 6079573"/>
              <a:gd name="connsiteY27" fmla="*/ 1514094 h 4383024"/>
              <a:gd name="connsiteX28" fmla="*/ 4946250 w 6079573"/>
              <a:gd name="connsiteY28" fmla="*/ 1981200 h 4383024"/>
              <a:gd name="connsiteX29" fmla="*/ 6079573 w 6079573"/>
              <a:gd name="connsiteY29" fmla="*/ 1982724 h 4383024"/>
              <a:gd name="connsiteX30" fmla="*/ 6076158 w 6079573"/>
              <a:gd name="connsiteY30" fmla="*/ 2127885 h 4383024"/>
              <a:gd name="connsiteX31" fmla="*/ 6027000 w 6079573"/>
              <a:gd name="connsiteY31" fmla="*/ 2129409 h 4383024"/>
              <a:gd name="connsiteX32" fmla="*/ 6028944 w 6079573"/>
              <a:gd name="connsiteY32" fmla="*/ 4383024 h 4383024"/>
              <a:gd name="connsiteX33" fmla="*/ 0 w 6079573"/>
              <a:gd name="connsiteY33" fmla="*/ 4340352 h 4383024"/>
              <a:gd name="connsiteX0" fmla="*/ 0 w 6079573"/>
              <a:gd name="connsiteY0" fmla="*/ 4340352 h 4340352"/>
              <a:gd name="connsiteX1" fmla="*/ 0 w 6079573"/>
              <a:gd name="connsiteY1" fmla="*/ 4340352 h 4340352"/>
              <a:gd name="connsiteX2" fmla="*/ 6096 w 6079573"/>
              <a:gd name="connsiteY2" fmla="*/ 4255008 h 4340352"/>
              <a:gd name="connsiteX3" fmla="*/ 30480 w 6079573"/>
              <a:gd name="connsiteY3" fmla="*/ 2743200 h 4340352"/>
              <a:gd name="connsiteX4" fmla="*/ 841248 w 6079573"/>
              <a:gd name="connsiteY4" fmla="*/ 2737104 h 4340352"/>
              <a:gd name="connsiteX5" fmla="*/ 859536 w 6079573"/>
              <a:gd name="connsiteY5" fmla="*/ 1950720 h 4340352"/>
              <a:gd name="connsiteX6" fmla="*/ 810768 w 6079573"/>
              <a:gd name="connsiteY6" fmla="*/ 1969008 h 4340352"/>
              <a:gd name="connsiteX7" fmla="*/ 804672 w 6079573"/>
              <a:gd name="connsiteY7" fmla="*/ 1828800 h 4340352"/>
              <a:gd name="connsiteX8" fmla="*/ 1115568 w 6079573"/>
              <a:gd name="connsiteY8" fmla="*/ 1828800 h 4340352"/>
              <a:gd name="connsiteX9" fmla="*/ 1115568 w 6079573"/>
              <a:gd name="connsiteY9" fmla="*/ 1347216 h 4340352"/>
              <a:gd name="connsiteX10" fmla="*/ 1091184 w 6079573"/>
              <a:gd name="connsiteY10" fmla="*/ 1341120 h 4340352"/>
              <a:gd name="connsiteX11" fmla="*/ 1091184 w 6079573"/>
              <a:gd name="connsiteY11" fmla="*/ 1225296 h 4340352"/>
              <a:gd name="connsiteX12" fmla="*/ 1786128 w 6079573"/>
              <a:gd name="connsiteY12" fmla="*/ 1219200 h 4340352"/>
              <a:gd name="connsiteX13" fmla="*/ 1791447 w 6079573"/>
              <a:gd name="connsiteY13" fmla="*/ 217932 h 4340352"/>
              <a:gd name="connsiteX14" fmla="*/ 1728196 w 6079573"/>
              <a:gd name="connsiteY14" fmla="*/ 220218 h 4340352"/>
              <a:gd name="connsiteX15" fmla="*/ 1731264 w 6079573"/>
              <a:gd name="connsiteY15" fmla="*/ 103632 h 4340352"/>
              <a:gd name="connsiteX16" fmla="*/ 1978909 w 6079573"/>
              <a:gd name="connsiteY16" fmla="*/ 105537 h 4340352"/>
              <a:gd name="connsiteX17" fmla="*/ 1987645 w 6079573"/>
              <a:gd name="connsiteY17" fmla="*/ 14478 h 4340352"/>
              <a:gd name="connsiteX18" fmla="*/ 3264776 w 6079573"/>
              <a:gd name="connsiteY18" fmla="*/ 0 h 4340352"/>
              <a:gd name="connsiteX19" fmla="*/ 3262486 w 6079573"/>
              <a:gd name="connsiteY19" fmla="*/ 93726 h 4340352"/>
              <a:gd name="connsiteX20" fmla="*/ 3523836 w 6079573"/>
              <a:gd name="connsiteY20" fmla="*/ 88392 h 4340352"/>
              <a:gd name="connsiteX21" fmla="*/ 3520419 w 6079573"/>
              <a:gd name="connsiteY21" fmla="*/ 230124 h 4340352"/>
              <a:gd name="connsiteX22" fmla="*/ 3468624 w 6079573"/>
              <a:gd name="connsiteY22" fmla="*/ 231648 h 4340352"/>
              <a:gd name="connsiteX23" fmla="*/ 3478525 w 6079573"/>
              <a:gd name="connsiteY23" fmla="*/ 575691 h 4340352"/>
              <a:gd name="connsiteX24" fmla="*/ 3757775 w 6079573"/>
              <a:gd name="connsiteY24" fmla="*/ 579501 h 4340352"/>
              <a:gd name="connsiteX25" fmla="*/ 4617312 w 6079573"/>
              <a:gd name="connsiteY25" fmla="*/ 1102233 h 4340352"/>
              <a:gd name="connsiteX26" fmla="*/ 4607309 w 6079573"/>
              <a:gd name="connsiteY26" fmla="*/ 1512697 h 4340352"/>
              <a:gd name="connsiteX27" fmla="*/ 4942548 w 6079573"/>
              <a:gd name="connsiteY27" fmla="*/ 1514094 h 4340352"/>
              <a:gd name="connsiteX28" fmla="*/ 4946250 w 6079573"/>
              <a:gd name="connsiteY28" fmla="*/ 1981200 h 4340352"/>
              <a:gd name="connsiteX29" fmla="*/ 6079573 w 6079573"/>
              <a:gd name="connsiteY29" fmla="*/ 1982724 h 4340352"/>
              <a:gd name="connsiteX30" fmla="*/ 6076158 w 6079573"/>
              <a:gd name="connsiteY30" fmla="*/ 2127885 h 4340352"/>
              <a:gd name="connsiteX31" fmla="*/ 6027000 w 6079573"/>
              <a:gd name="connsiteY31" fmla="*/ 2129409 h 4340352"/>
              <a:gd name="connsiteX32" fmla="*/ 5990896 w 6079573"/>
              <a:gd name="connsiteY32" fmla="*/ 4243959 h 4340352"/>
              <a:gd name="connsiteX33" fmla="*/ 0 w 6079573"/>
              <a:gd name="connsiteY33" fmla="*/ 4340352 h 4340352"/>
              <a:gd name="connsiteX0" fmla="*/ 0 w 6079573"/>
              <a:gd name="connsiteY0" fmla="*/ 4340352 h 4340352"/>
              <a:gd name="connsiteX1" fmla="*/ 0 w 6079573"/>
              <a:gd name="connsiteY1" fmla="*/ 4340352 h 4340352"/>
              <a:gd name="connsiteX2" fmla="*/ 6096 w 6079573"/>
              <a:gd name="connsiteY2" fmla="*/ 4255008 h 4340352"/>
              <a:gd name="connsiteX3" fmla="*/ 30480 w 6079573"/>
              <a:gd name="connsiteY3" fmla="*/ 2743200 h 4340352"/>
              <a:gd name="connsiteX4" fmla="*/ 841248 w 6079573"/>
              <a:gd name="connsiteY4" fmla="*/ 2737104 h 4340352"/>
              <a:gd name="connsiteX5" fmla="*/ 859536 w 6079573"/>
              <a:gd name="connsiteY5" fmla="*/ 1950720 h 4340352"/>
              <a:gd name="connsiteX6" fmla="*/ 810768 w 6079573"/>
              <a:gd name="connsiteY6" fmla="*/ 1969008 h 4340352"/>
              <a:gd name="connsiteX7" fmla="*/ 804672 w 6079573"/>
              <a:gd name="connsiteY7" fmla="*/ 1828800 h 4340352"/>
              <a:gd name="connsiteX8" fmla="*/ 1115568 w 6079573"/>
              <a:gd name="connsiteY8" fmla="*/ 1828800 h 4340352"/>
              <a:gd name="connsiteX9" fmla="*/ 1115568 w 6079573"/>
              <a:gd name="connsiteY9" fmla="*/ 1347216 h 4340352"/>
              <a:gd name="connsiteX10" fmla="*/ 1091184 w 6079573"/>
              <a:gd name="connsiteY10" fmla="*/ 1341120 h 4340352"/>
              <a:gd name="connsiteX11" fmla="*/ 1091184 w 6079573"/>
              <a:gd name="connsiteY11" fmla="*/ 1225296 h 4340352"/>
              <a:gd name="connsiteX12" fmla="*/ 1786128 w 6079573"/>
              <a:gd name="connsiteY12" fmla="*/ 1219200 h 4340352"/>
              <a:gd name="connsiteX13" fmla="*/ 1791447 w 6079573"/>
              <a:gd name="connsiteY13" fmla="*/ 217932 h 4340352"/>
              <a:gd name="connsiteX14" fmla="*/ 1728196 w 6079573"/>
              <a:gd name="connsiteY14" fmla="*/ 220218 h 4340352"/>
              <a:gd name="connsiteX15" fmla="*/ 1731264 w 6079573"/>
              <a:gd name="connsiteY15" fmla="*/ 103632 h 4340352"/>
              <a:gd name="connsiteX16" fmla="*/ 1978909 w 6079573"/>
              <a:gd name="connsiteY16" fmla="*/ 105537 h 4340352"/>
              <a:gd name="connsiteX17" fmla="*/ 1987645 w 6079573"/>
              <a:gd name="connsiteY17" fmla="*/ 14478 h 4340352"/>
              <a:gd name="connsiteX18" fmla="*/ 3264776 w 6079573"/>
              <a:gd name="connsiteY18" fmla="*/ 0 h 4340352"/>
              <a:gd name="connsiteX19" fmla="*/ 3262486 w 6079573"/>
              <a:gd name="connsiteY19" fmla="*/ 93726 h 4340352"/>
              <a:gd name="connsiteX20" fmla="*/ 3523836 w 6079573"/>
              <a:gd name="connsiteY20" fmla="*/ 88392 h 4340352"/>
              <a:gd name="connsiteX21" fmla="*/ 3520419 w 6079573"/>
              <a:gd name="connsiteY21" fmla="*/ 230124 h 4340352"/>
              <a:gd name="connsiteX22" fmla="*/ 3468624 w 6079573"/>
              <a:gd name="connsiteY22" fmla="*/ 231648 h 4340352"/>
              <a:gd name="connsiteX23" fmla="*/ 3478525 w 6079573"/>
              <a:gd name="connsiteY23" fmla="*/ 575691 h 4340352"/>
              <a:gd name="connsiteX24" fmla="*/ 3757775 w 6079573"/>
              <a:gd name="connsiteY24" fmla="*/ 579501 h 4340352"/>
              <a:gd name="connsiteX25" fmla="*/ 4617312 w 6079573"/>
              <a:gd name="connsiteY25" fmla="*/ 1102233 h 4340352"/>
              <a:gd name="connsiteX26" fmla="*/ 4607309 w 6079573"/>
              <a:gd name="connsiteY26" fmla="*/ 1512697 h 4340352"/>
              <a:gd name="connsiteX27" fmla="*/ 4942548 w 6079573"/>
              <a:gd name="connsiteY27" fmla="*/ 1514094 h 4340352"/>
              <a:gd name="connsiteX28" fmla="*/ 4946250 w 6079573"/>
              <a:gd name="connsiteY28" fmla="*/ 1981200 h 4340352"/>
              <a:gd name="connsiteX29" fmla="*/ 6079573 w 6079573"/>
              <a:gd name="connsiteY29" fmla="*/ 1982724 h 4340352"/>
              <a:gd name="connsiteX30" fmla="*/ 6076158 w 6079573"/>
              <a:gd name="connsiteY30" fmla="*/ 2127885 h 4340352"/>
              <a:gd name="connsiteX31" fmla="*/ 6027000 w 6079573"/>
              <a:gd name="connsiteY31" fmla="*/ 2129409 h 4340352"/>
              <a:gd name="connsiteX32" fmla="*/ 6028944 w 6079573"/>
              <a:gd name="connsiteY32" fmla="*/ 4339209 h 4340352"/>
              <a:gd name="connsiteX33" fmla="*/ 0 w 6079573"/>
              <a:gd name="connsiteY33" fmla="*/ 4340352 h 4340352"/>
              <a:gd name="connsiteX0" fmla="*/ 0 w 6079573"/>
              <a:gd name="connsiteY0" fmla="*/ 4340352 h 4340352"/>
              <a:gd name="connsiteX1" fmla="*/ 0 w 6079573"/>
              <a:gd name="connsiteY1" fmla="*/ 4340352 h 4340352"/>
              <a:gd name="connsiteX2" fmla="*/ 6096 w 6079573"/>
              <a:gd name="connsiteY2" fmla="*/ 4255008 h 4340352"/>
              <a:gd name="connsiteX3" fmla="*/ 30480 w 6079573"/>
              <a:gd name="connsiteY3" fmla="*/ 2743200 h 4340352"/>
              <a:gd name="connsiteX4" fmla="*/ 841248 w 6079573"/>
              <a:gd name="connsiteY4" fmla="*/ 2737104 h 4340352"/>
              <a:gd name="connsiteX5" fmla="*/ 859536 w 6079573"/>
              <a:gd name="connsiteY5" fmla="*/ 1950720 h 4340352"/>
              <a:gd name="connsiteX6" fmla="*/ 810768 w 6079573"/>
              <a:gd name="connsiteY6" fmla="*/ 1969008 h 4340352"/>
              <a:gd name="connsiteX7" fmla="*/ 804672 w 6079573"/>
              <a:gd name="connsiteY7" fmla="*/ 1828800 h 4340352"/>
              <a:gd name="connsiteX8" fmla="*/ 1115568 w 6079573"/>
              <a:gd name="connsiteY8" fmla="*/ 1828800 h 4340352"/>
              <a:gd name="connsiteX9" fmla="*/ 1115568 w 6079573"/>
              <a:gd name="connsiteY9" fmla="*/ 1347216 h 4340352"/>
              <a:gd name="connsiteX10" fmla="*/ 1091184 w 6079573"/>
              <a:gd name="connsiteY10" fmla="*/ 1341120 h 4340352"/>
              <a:gd name="connsiteX11" fmla="*/ 1091184 w 6079573"/>
              <a:gd name="connsiteY11" fmla="*/ 1225296 h 4340352"/>
              <a:gd name="connsiteX12" fmla="*/ 1786128 w 6079573"/>
              <a:gd name="connsiteY12" fmla="*/ 1219200 h 4340352"/>
              <a:gd name="connsiteX13" fmla="*/ 1791447 w 6079573"/>
              <a:gd name="connsiteY13" fmla="*/ 217932 h 4340352"/>
              <a:gd name="connsiteX14" fmla="*/ 1728196 w 6079573"/>
              <a:gd name="connsiteY14" fmla="*/ 220218 h 4340352"/>
              <a:gd name="connsiteX15" fmla="*/ 1731264 w 6079573"/>
              <a:gd name="connsiteY15" fmla="*/ 103632 h 4340352"/>
              <a:gd name="connsiteX16" fmla="*/ 1978909 w 6079573"/>
              <a:gd name="connsiteY16" fmla="*/ 105537 h 4340352"/>
              <a:gd name="connsiteX17" fmla="*/ 1987645 w 6079573"/>
              <a:gd name="connsiteY17" fmla="*/ 14478 h 4340352"/>
              <a:gd name="connsiteX18" fmla="*/ 3264776 w 6079573"/>
              <a:gd name="connsiteY18" fmla="*/ 0 h 4340352"/>
              <a:gd name="connsiteX19" fmla="*/ 3262486 w 6079573"/>
              <a:gd name="connsiteY19" fmla="*/ 93726 h 4340352"/>
              <a:gd name="connsiteX20" fmla="*/ 3523836 w 6079573"/>
              <a:gd name="connsiteY20" fmla="*/ 88392 h 4340352"/>
              <a:gd name="connsiteX21" fmla="*/ 3520419 w 6079573"/>
              <a:gd name="connsiteY21" fmla="*/ 230124 h 4340352"/>
              <a:gd name="connsiteX22" fmla="*/ 3468624 w 6079573"/>
              <a:gd name="connsiteY22" fmla="*/ 231648 h 4340352"/>
              <a:gd name="connsiteX23" fmla="*/ 3478525 w 6079573"/>
              <a:gd name="connsiteY23" fmla="*/ 575691 h 4340352"/>
              <a:gd name="connsiteX24" fmla="*/ 3757775 w 6079573"/>
              <a:gd name="connsiteY24" fmla="*/ 579501 h 4340352"/>
              <a:gd name="connsiteX25" fmla="*/ 4617312 w 6079573"/>
              <a:gd name="connsiteY25" fmla="*/ 1102233 h 4340352"/>
              <a:gd name="connsiteX26" fmla="*/ 4607309 w 6079573"/>
              <a:gd name="connsiteY26" fmla="*/ 1512697 h 4340352"/>
              <a:gd name="connsiteX27" fmla="*/ 4942548 w 6079573"/>
              <a:gd name="connsiteY27" fmla="*/ 1514094 h 4340352"/>
              <a:gd name="connsiteX28" fmla="*/ 4946250 w 6079573"/>
              <a:gd name="connsiteY28" fmla="*/ 1981200 h 4340352"/>
              <a:gd name="connsiteX29" fmla="*/ 6079573 w 6079573"/>
              <a:gd name="connsiteY29" fmla="*/ 1982724 h 4340352"/>
              <a:gd name="connsiteX30" fmla="*/ 6076158 w 6079573"/>
              <a:gd name="connsiteY30" fmla="*/ 2127885 h 4340352"/>
              <a:gd name="connsiteX31" fmla="*/ 6027000 w 6079573"/>
              <a:gd name="connsiteY31" fmla="*/ 2129409 h 4340352"/>
              <a:gd name="connsiteX32" fmla="*/ 6028944 w 6079573"/>
              <a:gd name="connsiteY32" fmla="*/ 4339209 h 4340352"/>
              <a:gd name="connsiteX33" fmla="*/ 0 w 6079573"/>
              <a:gd name="connsiteY33" fmla="*/ 4340352 h 4340352"/>
              <a:gd name="connsiteX0" fmla="*/ 21477 w 6080123"/>
              <a:gd name="connsiteY0" fmla="*/ 4340352 h 4346673"/>
              <a:gd name="connsiteX1" fmla="*/ 550 w 6080123"/>
              <a:gd name="connsiteY1" fmla="*/ 4340352 h 4346673"/>
              <a:gd name="connsiteX2" fmla="*/ 6646 w 6080123"/>
              <a:gd name="connsiteY2" fmla="*/ 4255008 h 4346673"/>
              <a:gd name="connsiteX3" fmla="*/ 31030 w 6080123"/>
              <a:gd name="connsiteY3" fmla="*/ 2743200 h 4346673"/>
              <a:gd name="connsiteX4" fmla="*/ 841798 w 6080123"/>
              <a:gd name="connsiteY4" fmla="*/ 2737104 h 4346673"/>
              <a:gd name="connsiteX5" fmla="*/ 860086 w 6080123"/>
              <a:gd name="connsiteY5" fmla="*/ 1950720 h 4346673"/>
              <a:gd name="connsiteX6" fmla="*/ 811318 w 6080123"/>
              <a:gd name="connsiteY6" fmla="*/ 1969008 h 4346673"/>
              <a:gd name="connsiteX7" fmla="*/ 805222 w 6080123"/>
              <a:gd name="connsiteY7" fmla="*/ 1828800 h 4346673"/>
              <a:gd name="connsiteX8" fmla="*/ 1116118 w 6080123"/>
              <a:gd name="connsiteY8" fmla="*/ 1828800 h 4346673"/>
              <a:gd name="connsiteX9" fmla="*/ 1116118 w 6080123"/>
              <a:gd name="connsiteY9" fmla="*/ 1347216 h 4346673"/>
              <a:gd name="connsiteX10" fmla="*/ 1091734 w 6080123"/>
              <a:gd name="connsiteY10" fmla="*/ 1341120 h 4346673"/>
              <a:gd name="connsiteX11" fmla="*/ 1091734 w 6080123"/>
              <a:gd name="connsiteY11" fmla="*/ 1225296 h 4346673"/>
              <a:gd name="connsiteX12" fmla="*/ 1786678 w 6080123"/>
              <a:gd name="connsiteY12" fmla="*/ 1219200 h 4346673"/>
              <a:gd name="connsiteX13" fmla="*/ 1791997 w 6080123"/>
              <a:gd name="connsiteY13" fmla="*/ 217932 h 4346673"/>
              <a:gd name="connsiteX14" fmla="*/ 1728746 w 6080123"/>
              <a:gd name="connsiteY14" fmla="*/ 220218 h 4346673"/>
              <a:gd name="connsiteX15" fmla="*/ 1731814 w 6080123"/>
              <a:gd name="connsiteY15" fmla="*/ 103632 h 4346673"/>
              <a:gd name="connsiteX16" fmla="*/ 1979459 w 6080123"/>
              <a:gd name="connsiteY16" fmla="*/ 105537 h 4346673"/>
              <a:gd name="connsiteX17" fmla="*/ 1988195 w 6080123"/>
              <a:gd name="connsiteY17" fmla="*/ 14478 h 4346673"/>
              <a:gd name="connsiteX18" fmla="*/ 3265326 w 6080123"/>
              <a:gd name="connsiteY18" fmla="*/ 0 h 4346673"/>
              <a:gd name="connsiteX19" fmla="*/ 3263036 w 6080123"/>
              <a:gd name="connsiteY19" fmla="*/ 93726 h 4346673"/>
              <a:gd name="connsiteX20" fmla="*/ 3524386 w 6080123"/>
              <a:gd name="connsiteY20" fmla="*/ 88392 h 4346673"/>
              <a:gd name="connsiteX21" fmla="*/ 3520969 w 6080123"/>
              <a:gd name="connsiteY21" fmla="*/ 230124 h 4346673"/>
              <a:gd name="connsiteX22" fmla="*/ 3469174 w 6080123"/>
              <a:gd name="connsiteY22" fmla="*/ 231648 h 4346673"/>
              <a:gd name="connsiteX23" fmla="*/ 3479075 w 6080123"/>
              <a:gd name="connsiteY23" fmla="*/ 575691 h 4346673"/>
              <a:gd name="connsiteX24" fmla="*/ 3758325 w 6080123"/>
              <a:gd name="connsiteY24" fmla="*/ 579501 h 4346673"/>
              <a:gd name="connsiteX25" fmla="*/ 4617862 w 6080123"/>
              <a:gd name="connsiteY25" fmla="*/ 1102233 h 4346673"/>
              <a:gd name="connsiteX26" fmla="*/ 4607859 w 6080123"/>
              <a:gd name="connsiteY26" fmla="*/ 1512697 h 4346673"/>
              <a:gd name="connsiteX27" fmla="*/ 4943098 w 6080123"/>
              <a:gd name="connsiteY27" fmla="*/ 1514094 h 4346673"/>
              <a:gd name="connsiteX28" fmla="*/ 4946800 w 6080123"/>
              <a:gd name="connsiteY28" fmla="*/ 1981200 h 4346673"/>
              <a:gd name="connsiteX29" fmla="*/ 6080123 w 6080123"/>
              <a:gd name="connsiteY29" fmla="*/ 1982724 h 4346673"/>
              <a:gd name="connsiteX30" fmla="*/ 6076708 w 6080123"/>
              <a:gd name="connsiteY30" fmla="*/ 2127885 h 4346673"/>
              <a:gd name="connsiteX31" fmla="*/ 6027550 w 6080123"/>
              <a:gd name="connsiteY31" fmla="*/ 2129409 h 4346673"/>
              <a:gd name="connsiteX32" fmla="*/ 6029494 w 6080123"/>
              <a:gd name="connsiteY32" fmla="*/ 4339209 h 4346673"/>
              <a:gd name="connsiteX33" fmla="*/ 21477 w 6080123"/>
              <a:gd name="connsiteY33" fmla="*/ 4340352 h 4346673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41779 w 6080104"/>
              <a:gd name="connsiteY4" fmla="*/ 2737104 h 4396750"/>
              <a:gd name="connsiteX5" fmla="*/ 860067 w 6080104"/>
              <a:gd name="connsiteY5" fmla="*/ 1950720 h 4396750"/>
              <a:gd name="connsiteX6" fmla="*/ 811299 w 6080104"/>
              <a:gd name="connsiteY6" fmla="*/ 1969008 h 4396750"/>
              <a:gd name="connsiteX7" fmla="*/ 805203 w 6080104"/>
              <a:gd name="connsiteY7" fmla="*/ 182880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60067 w 6080104"/>
              <a:gd name="connsiteY5" fmla="*/ 1950720 h 4396750"/>
              <a:gd name="connsiteX6" fmla="*/ 811299 w 6080104"/>
              <a:gd name="connsiteY6" fmla="*/ 1969008 h 4396750"/>
              <a:gd name="connsiteX7" fmla="*/ 805203 w 6080104"/>
              <a:gd name="connsiteY7" fmla="*/ 182880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1248163 w 6080104"/>
              <a:gd name="connsiteY5" fmla="*/ 2072640 h 4396750"/>
              <a:gd name="connsiteX6" fmla="*/ 811299 w 6080104"/>
              <a:gd name="connsiteY6" fmla="*/ 1969008 h 4396750"/>
              <a:gd name="connsiteX7" fmla="*/ 805203 w 6080104"/>
              <a:gd name="connsiteY7" fmla="*/ 182880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95580 w 6080104"/>
              <a:gd name="connsiteY5" fmla="*/ 1874520 h 4396750"/>
              <a:gd name="connsiteX6" fmla="*/ 811299 w 6080104"/>
              <a:gd name="connsiteY6" fmla="*/ 1969008 h 4396750"/>
              <a:gd name="connsiteX7" fmla="*/ 805203 w 6080104"/>
              <a:gd name="connsiteY7" fmla="*/ 182880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95580 w 6080104"/>
              <a:gd name="connsiteY5" fmla="*/ 1874520 h 4396750"/>
              <a:gd name="connsiteX6" fmla="*/ 699690 w 6080104"/>
              <a:gd name="connsiteY6" fmla="*/ 1887728 h 4396750"/>
              <a:gd name="connsiteX7" fmla="*/ 805203 w 6080104"/>
              <a:gd name="connsiteY7" fmla="*/ 182880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95580 w 6080104"/>
              <a:gd name="connsiteY5" fmla="*/ 1874520 h 4396750"/>
              <a:gd name="connsiteX6" fmla="*/ 811299 w 6080104"/>
              <a:gd name="connsiteY6" fmla="*/ 1946148 h 4396750"/>
              <a:gd name="connsiteX7" fmla="*/ 805203 w 6080104"/>
              <a:gd name="connsiteY7" fmla="*/ 182880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811299 w 6080104"/>
              <a:gd name="connsiteY6" fmla="*/ 1946148 h 4396750"/>
              <a:gd name="connsiteX7" fmla="*/ 805203 w 6080104"/>
              <a:gd name="connsiteY7" fmla="*/ 182880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805203 w 6080104"/>
              <a:gd name="connsiteY7" fmla="*/ 182880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77300 w 6080104"/>
              <a:gd name="connsiteY7" fmla="*/ 182372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6099 w 6080104"/>
              <a:gd name="connsiteY8" fmla="*/ 182880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16099 w 6080104"/>
              <a:gd name="connsiteY9" fmla="*/ 1347216 h 4396750"/>
              <a:gd name="connsiteX10" fmla="*/ 1091715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16099 w 6080104"/>
              <a:gd name="connsiteY9" fmla="*/ 1347216 h 4396750"/>
              <a:gd name="connsiteX10" fmla="*/ 964886 w 6080104"/>
              <a:gd name="connsiteY10" fmla="*/ 13157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16099 w 6080104"/>
              <a:gd name="connsiteY9" fmla="*/ 1347216 h 4396750"/>
              <a:gd name="connsiteX10" fmla="*/ 1081568 w 6080104"/>
              <a:gd name="connsiteY10" fmla="*/ 1341120 h 4396750"/>
              <a:gd name="connsiteX11" fmla="*/ 1091715 w 6080104"/>
              <a:gd name="connsiteY11" fmla="*/ 122529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16099 w 6080104"/>
              <a:gd name="connsiteY9" fmla="*/ 1347216 h 4396750"/>
              <a:gd name="connsiteX10" fmla="*/ 1081568 w 6080104"/>
              <a:gd name="connsiteY10" fmla="*/ 1341120 h 4396750"/>
              <a:gd name="connsiteX11" fmla="*/ 1099324 w 6080104"/>
              <a:gd name="connsiteY11" fmla="*/ 120751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16099 w 6080104"/>
              <a:gd name="connsiteY9" fmla="*/ 1347216 h 4396750"/>
              <a:gd name="connsiteX10" fmla="*/ 1081568 w 6080104"/>
              <a:gd name="connsiteY10" fmla="*/ 1341120 h 4396750"/>
              <a:gd name="connsiteX11" fmla="*/ 1084105 w 6080104"/>
              <a:gd name="connsiteY11" fmla="*/ 121005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21172 w 6080104"/>
              <a:gd name="connsiteY9" fmla="*/ 1331976 h 4396750"/>
              <a:gd name="connsiteX10" fmla="*/ 1081568 w 6080104"/>
              <a:gd name="connsiteY10" fmla="*/ 1341120 h 4396750"/>
              <a:gd name="connsiteX11" fmla="*/ 1084105 w 6080104"/>
              <a:gd name="connsiteY11" fmla="*/ 1210056 h 4396750"/>
              <a:gd name="connsiteX12" fmla="*/ 1786659 w 6080104"/>
              <a:gd name="connsiteY12" fmla="*/ 1219200 h 4396750"/>
              <a:gd name="connsiteX13" fmla="*/ 1791978 w 6080104"/>
              <a:gd name="connsiteY13" fmla="*/ 21793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21172 w 6080104"/>
              <a:gd name="connsiteY9" fmla="*/ 1331976 h 4396750"/>
              <a:gd name="connsiteX10" fmla="*/ 1081568 w 6080104"/>
              <a:gd name="connsiteY10" fmla="*/ 1341120 h 4396750"/>
              <a:gd name="connsiteX11" fmla="*/ 1084105 w 6080104"/>
              <a:gd name="connsiteY11" fmla="*/ 1210056 h 4396750"/>
              <a:gd name="connsiteX12" fmla="*/ 1786659 w 6080104"/>
              <a:gd name="connsiteY12" fmla="*/ 1219200 h 4396750"/>
              <a:gd name="connsiteX13" fmla="*/ 1791978 w 6080104"/>
              <a:gd name="connsiteY13" fmla="*/ 22047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57531 w 6080104"/>
              <a:gd name="connsiteY5" fmla="*/ 194818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21172 w 6080104"/>
              <a:gd name="connsiteY9" fmla="*/ 1331976 h 4396750"/>
              <a:gd name="connsiteX10" fmla="*/ 1081568 w 6080104"/>
              <a:gd name="connsiteY10" fmla="*/ 1341120 h 4396750"/>
              <a:gd name="connsiteX11" fmla="*/ 1084105 w 6080104"/>
              <a:gd name="connsiteY11" fmla="*/ 1210056 h 4396750"/>
              <a:gd name="connsiteX12" fmla="*/ 1779049 w 6080104"/>
              <a:gd name="connsiteY12" fmla="*/ 1216660 h 4396750"/>
              <a:gd name="connsiteX13" fmla="*/ 1791978 w 6080104"/>
              <a:gd name="connsiteY13" fmla="*/ 22047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46116 w 6080104"/>
              <a:gd name="connsiteY5" fmla="*/ 195199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21172 w 6080104"/>
              <a:gd name="connsiteY9" fmla="*/ 1331976 h 4396750"/>
              <a:gd name="connsiteX10" fmla="*/ 1081568 w 6080104"/>
              <a:gd name="connsiteY10" fmla="*/ 1341120 h 4396750"/>
              <a:gd name="connsiteX11" fmla="*/ 1084105 w 6080104"/>
              <a:gd name="connsiteY11" fmla="*/ 1210056 h 4396750"/>
              <a:gd name="connsiteX12" fmla="*/ 1779049 w 6080104"/>
              <a:gd name="connsiteY12" fmla="*/ 1216660 h 4396750"/>
              <a:gd name="connsiteX13" fmla="*/ 1791978 w 6080104"/>
              <a:gd name="connsiteY13" fmla="*/ 22047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46116 w 6080104"/>
              <a:gd name="connsiteY5" fmla="*/ 195199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15465 w 6080104"/>
              <a:gd name="connsiteY9" fmla="*/ 1349121 h 4396750"/>
              <a:gd name="connsiteX10" fmla="*/ 1081568 w 6080104"/>
              <a:gd name="connsiteY10" fmla="*/ 1341120 h 4396750"/>
              <a:gd name="connsiteX11" fmla="*/ 1084105 w 6080104"/>
              <a:gd name="connsiteY11" fmla="*/ 1210056 h 4396750"/>
              <a:gd name="connsiteX12" fmla="*/ 1779049 w 6080104"/>
              <a:gd name="connsiteY12" fmla="*/ 1216660 h 4396750"/>
              <a:gd name="connsiteX13" fmla="*/ 1791978 w 6080104"/>
              <a:gd name="connsiteY13" fmla="*/ 22047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46116 w 6080104"/>
              <a:gd name="connsiteY5" fmla="*/ 195199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15465 w 6080104"/>
              <a:gd name="connsiteY9" fmla="*/ 1349121 h 4396750"/>
              <a:gd name="connsiteX10" fmla="*/ 1081568 w 6080104"/>
              <a:gd name="connsiteY10" fmla="*/ 1341120 h 4396750"/>
              <a:gd name="connsiteX11" fmla="*/ 1084105 w 6080104"/>
              <a:gd name="connsiteY11" fmla="*/ 1210056 h 4396750"/>
              <a:gd name="connsiteX12" fmla="*/ 1779049 w 6080104"/>
              <a:gd name="connsiteY12" fmla="*/ 1216660 h 4396750"/>
              <a:gd name="connsiteX13" fmla="*/ 1782466 w 6080104"/>
              <a:gd name="connsiteY13" fmla="*/ 220472 h 4396750"/>
              <a:gd name="connsiteX14" fmla="*/ 1728727 w 6080104"/>
              <a:gd name="connsiteY14" fmla="*/ 220218 h 4396750"/>
              <a:gd name="connsiteX15" fmla="*/ 1731795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46116 w 6080104"/>
              <a:gd name="connsiteY5" fmla="*/ 195199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15465 w 6080104"/>
              <a:gd name="connsiteY9" fmla="*/ 1349121 h 4396750"/>
              <a:gd name="connsiteX10" fmla="*/ 1081568 w 6080104"/>
              <a:gd name="connsiteY10" fmla="*/ 1341120 h 4396750"/>
              <a:gd name="connsiteX11" fmla="*/ 1084105 w 6080104"/>
              <a:gd name="connsiteY11" fmla="*/ 1210056 h 4396750"/>
              <a:gd name="connsiteX12" fmla="*/ 1779049 w 6080104"/>
              <a:gd name="connsiteY12" fmla="*/ 1216660 h 4396750"/>
              <a:gd name="connsiteX13" fmla="*/ 1782466 w 6080104"/>
              <a:gd name="connsiteY13" fmla="*/ 220472 h 4396750"/>
              <a:gd name="connsiteX14" fmla="*/ 1728727 w 6080104"/>
              <a:gd name="connsiteY14" fmla="*/ 220218 h 4396750"/>
              <a:gd name="connsiteX15" fmla="*/ 1720381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  <a:gd name="connsiteX0" fmla="*/ 21458 w 6080104"/>
              <a:gd name="connsiteY0" fmla="*/ 4340352 h 4396750"/>
              <a:gd name="connsiteX1" fmla="*/ 531 w 6080104"/>
              <a:gd name="connsiteY1" fmla="*/ 4340352 h 4396750"/>
              <a:gd name="connsiteX2" fmla="*/ 6627 w 6080104"/>
              <a:gd name="connsiteY2" fmla="*/ 4255008 h 4396750"/>
              <a:gd name="connsiteX3" fmla="*/ 10718 w 6080104"/>
              <a:gd name="connsiteY3" fmla="*/ 2733040 h 4396750"/>
              <a:gd name="connsiteX4" fmla="*/ 834169 w 6080104"/>
              <a:gd name="connsiteY4" fmla="*/ 2734564 h 4396750"/>
              <a:gd name="connsiteX5" fmla="*/ 846116 w 6080104"/>
              <a:gd name="connsiteY5" fmla="*/ 1951990 h 4396750"/>
              <a:gd name="connsiteX6" fmla="*/ 788470 w 6080104"/>
              <a:gd name="connsiteY6" fmla="*/ 1946148 h 4396750"/>
              <a:gd name="connsiteX7" fmla="*/ 789983 w 6080104"/>
              <a:gd name="connsiteY7" fmla="*/ 1818640 h 4396750"/>
              <a:gd name="connsiteX8" fmla="*/ 1113562 w 6080104"/>
              <a:gd name="connsiteY8" fmla="*/ 1813560 h 4396750"/>
              <a:gd name="connsiteX9" fmla="*/ 1115465 w 6080104"/>
              <a:gd name="connsiteY9" fmla="*/ 1349121 h 4396750"/>
              <a:gd name="connsiteX10" fmla="*/ 1081568 w 6080104"/>
              <a:gd name="connsiteY10" fmla="*/ 1341120 h 4396750"/>
              <a:gd name="connsiteX11" fmla="*/ 1084105 w 6080104"/>
              <a:gd name="connsiteY11" fmla="*/ 1210056 h 4396750"/>
              <a:gd name="connsiteX12" fmla="*/ 1779049 w 6080104"/>
              <a:gd name="connsiteY12" fmla="*/ 1216660 h 4396750"/>
              <a:gd name="connsiteX13" fmla="*/ 1782466 w 6080104"/>
              <a:gd name="connsiteY13" fmla="*/ 220472 h 4396750"/>
              <a:gd name="connsiteX14" fmla="*/ 1721118 w 6080104"/>
              <a:gd name="connsiteY14" fmla="*/ 220218 h 4396750"/>
              <a:gd name="connsiteX15" fmla="*/ 1720381 w 6080104"/>
              <a:gd name="connsiteY15" fmla="*/ 103632 h 4396750"/>
              <a:gd name="connsiteX16" fmla="*/ 1979440 w 6080104"/>
              <a:gd name="connsiteY16" fmla="*/ 105537 h 4396750"/>
              <a:gd name="connsiteX17" fmla="*/ 1988176 w 6080104"/>
              <a:gd name="connsiteY17" fmla="*/ 14478 h 4396750"/>
              <a:gd name="connsiteX18" fmla="*/ 3265307 w 6080104"/>
              <a:gd name="connsiteY18" fmla="*/ 0 h 4396750"/>
              <a:gd name="connsiteX19" fmla="*/ 3263017 w 6080104"/>
              <a:gd name="connsiteY19" fmla="*/ 93726 h 4396750"/>
              <a:gd name="connsiteX20" fmla="*/ 3524367 w 6080104"/>
              <a:gd name="connsiteY20" fmla="*/ 88392 h 4396750"/>
              <a:gd name="connsiteX21" fmla="*/ 3520950 w 6080104"/>
              <a:gd name="connsiteY21" fmla="*/ 230124 h 4396750"/>
              <a:gd name="connsiteX22" fmla="*/ 3469155 w 6080104"/>
              <a:gd name="connsiteY22" fmla="*/ 231648 h 4396750"/>
              <a:gd name="connsiteX23" fmla="*/ 3479056 w 6080104"/>
              <a:gd name="connsiteY23" fmla="*/ 575691 h 4396750"/>
              <a:gd name="connsiteX24" fmla="*/ 3758306 w 6080104"/>
              <a:gd name="connsiteY24" fmla="*/ 579501 h 4396750"/>
              <a:gd name="connsiteX25" fmla="*/ 4617843 w 6080104"/>
              <a:gd name="connsiteY25" fmla="*/ 1102233 h 4396750"/>
              <a:gd name="connsiteX26" fmla="*/ 4607840 w 6080104"/>
              <a:gd name="connsiteY26" fmla="*/ 1512697 h 4396750"/>
              <a:gd name="connsiteX27" fmla="*/ 4943079 w 6080104"/>
              <a:gd name="connsiteY27" fmla="*/ 1514094 h 4396750"/>
              <a:gd name="connsiteX28" fmla="*/ 4946781 w 6080104"/>
              <a:gd name="connsiteY28" fmla="*/ 1981200 h 4396750"/>
              <a:gd name="connsiteX29" fmla="*/ 6080104 w 6080104"/>
              <a:gd name="connsiteY29" fmla="*/ 1982724 h 4396750"/>
              <a:gd name="connsiteX30" fmla="*/ 6076689 w 6080104"/>
              <a:gd name="connsiteY30" fmla="*/ 2127885 h 4396750"/>
              <a:gd name="connsiteX31" fmla="*/ 6027531 w 6080104"/>
              <a:gd name="connsiteY31" fmla="*/ 2129409 h 4396750"/>
              <a:gd name="connsiteX32" fmla="*/ 6029475 w 6080104"/>
              <a:gd name="connsiteY32" fmla="*/ 4339209 h 4396750"/>
              <a:gd name="connsiteX33" fmla="*/ 21458 w 6080104"/>
              <a:gd name="connsiteY33" fmla="*/ 4340352 h 439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80104" h="4396750">
                <a:moveTo>
                  <a:pt x="21458" y="4340352"/>
                </a:moveTo>
                <a:cubicBezTo>
                  <a:pt x="14482" y="4340352"/>
                  <a:pt x="3003" y="4354576"/>
                  <a:pt x="531" y="4340352"/>
                </a:cubicBezTo>
                <a:cubicBezTo>
                  <a:pt x="-1941" y="4326128"/>
                  <a:pt x="4929" y="4522893"/>
                  <a:pt x="6627" y="4255008"/>
                </a:cubicBezTo>
                <a:cubicBezTo>
                  <a:pt x="8325" y="3987123"/>
                  <a:pt x="9354" y="3240363"/>
                  <a:pt x="10718" y="2733040"/>
                </a:cubicBezTo>
                <a:lnTo>
                  <a:pt x="834169" y="2734564"/>
                </a:lnTo>
                <a:lnTo>
                  <a:pt x="846116" y="1951990"/>
                </a:lnTo>
                <a:lnTo>
                  <a:pt x="788470" y="1946148"/>
                </a:lnTo>
                <a:cubicBezTo>
                  <a:pt x="788974" y="1903645"/>
                  <a:pt x="789479" y="1861143"/>
                  <a:pt x="789983" y="1818640"/>
                </a:cubicBezTo>
                <a:lnTo>
                  <a:pt x="1113562" y="1813560"/>
                </a:lnTo>
                <a:cubicBezTo>
                  <a:pt x="1114408" y="1658112"/>
                  <a:pt x="1114619" y="1504569"/>
                  <a:pt x="1115465" y="1349121"/>
                </a:cubicBezTo>
                <a:lnTo>
                  <a:pt x="1081568" y="1341120"/>
                </a:lnTo>
                <a:cubicBezTo>
                  <a:pt x="1082414" y="1297432"/>
                  <a:pt x="1083259" y="1253744"/>
                  <a:pt x="1084105" y="1210056"/>
                </a:cubicBezTo>
                <a:lnTo>
                  <a:pt x="1779049" y="1216660"/>
                </a:lnTo>
                <a:lnTo>
                  <a:pt x="1782466" y="220472"/>
                </a:lnTo>
                <a:lnTo>
                  <a:pt x="1721118" y="220218"/>
                </a:lnTo>
                <a:cubicBezTo>
                  <a:pt x="1721507" y="192786"/>
                  <a:pt x="1719992" y="131064"/>
                  <a:pt x="1720381" y="103632"/>
                </a:cubicBezTo>
                <a:lnTo>
                  <a:pt x="1979440" y="105537"/>
                </a:lnTo>
                <a:lnTo>
                  <a:pt x="1988176" y="14478"/>
                </a:lnTo>
                <a:lnTo>
                  <a:pt x="3265307" y="0"/>
                </a:lnTo>
                <a:cubicBezTo>
                  <a:pt x="3264544" y="31242"/>
                  <a:pt x="3263780" y="62484"/>
                  <a:pt x="3263017" y="93726"/>
                </a:cubicBezTo>
                <a:lnTo>
                  <a:pt x="3524367" y="88392"/>
                </a:lnTo>
                <a:lnTo>
                  <a:pt x="3520950" y="230124"/>
                </a:lnTo>
                <a:lnTo>
                  <a:pt x="3469155" y="231648"/>
                </a:lnTo>
                <a:lnTo>
                  <a:pt x="3479056" y="575691"/>
                </a:lnTo>
                <a:lnTo>
                  <a:pt x="3758306" y="579501"/>
                </a:lnTo>
                <a:lnTo>
                  <a:pt x="4617843" y="1102233"/>
                </a:lnTo>
                <a:lnTo>
                  <a:pt x="4607840" y="1512697"/>
                </a:lnTo>
                <a:lnTo>
                  <a:pt x="4943079" y="1514094"/>
                </a:lnTo>
                <a:cubicBezTo>
                  <a:pt x="4941776" y="1676781"/>
                  <a:pt x="4948084" y="1818513"/>
                  <a:pt x="4946781" y="1981200"/>
                </a:cubicBezTo>
                <a:lnTo>
                  <a:pt x="6080104" y="1982724"/>
                </a:lnTo>
                <a:cubicBezTo>
                  <a:pt x="6079600" y="2027301"/>
                  <a:pt x="6077193" y="2083308"/>
                  <a:pt x="6076689" y="2127885"/>
                </a:cubicBezTo>
                <a:lnTo>
                  <a:pt x="6027531" y="2129409"/>
                </a:lnTo>
                <a:lnTo>
                  <a:pt x="6029475" y="4339209"/>
                </a:lnTo>
                <a:lnTo>
                  <a:pt x="21458" y="4340352"/>
                </a:lnTo>
                <a:close/>
              </a:path>
            </a:pathLst>
          </a:custGeom>
          <a:solidFill>
            <a:srgbClr val="DDECF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49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C650DD-BF53-4166-B34C-85702311435D}"/>
              </a:ext>
            </a:extLst>
          </p:cNvPr>
          <p:cNvSpPr/>
          <p:nvPr/>
        </p:nvSpPr>
        <p:spPr>
          <a:xfrm>
            <a:off x="-495343" y="7315200"/>
            <a:ext cx="13839275" cy="21256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49"/>
          </a:p>
        </p:txBody>
      </p:sp>
    </p:spTree>
    <p:extLst>
      <p:ext uri="{BB962C8B-B14F-4D97-AF65-F5344CB8AC3E}">
        <p14:creationId xmlns:p14="http://schemas.microsoft.com/office/powerpoint/2010/main" val="142428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5A8A8483-1E06-4B44-ADB9-DAD8E5494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11150" cy="7335966"/>
          </a:xfrm>
          <a:custGeom>
            <a:avLst/>
            <a:gdLst>
              <a:gd name="connsiteX0" fmla="*/ 2981805 w 13011150"/>
              <a:gd name="connsiteY0" fmla="*/ 3124200 h 7335966"/>
              <a:gd name="connsiteX1" fmla="*/ 2854981 w 13011150"/>
              <a:gd name="connsiteY1" fmla="*/ 3150870 h 7335966"/>
              <a:gd name="connsiteX2" fmla="*/ 2781962 w 13011150"/>
              <a:gd name="connsiteY2" fmla="*/ 3192780 h 7335966"/>
              <a:gd name="connsiteX3" fmla="*/ 2728158 w 13011150"/>
              <a:gd name="connsiteY3" fmla="*/ 3242310 h 7335966"/>
              <a:gd name="connsiteX4" fmla="*/ 2708943 w 13011150"/>
              <a:gd name="connsiteY4" fmla="*/ 3322320 h 7335966"/>
              <a:gd name="connsiteX5" fmla="*/ 2705099 w 13011150"/>
              <a:gd name="connsiteY5" fmla="*/ 3394710 h 7335966"/>
              <a:gd name="connsiteX6" fmla="*/ 2705099 w 13011150"/>
              <a:gd name="connsiteY6" fmla="*/ 3478530 h 7335966"/>
              <a:gd name="connsiteX7" fmla="*/ 2716629 w 13011150"/>
              <a:gd name="connsiteY7" fmla="*/ 3539490 h 7335966"/>
              <a:gd name="connsiteX8" fmla="*/ 2720472 w 13011150"/>
              <a:gd name="connsiteY8" fmla="*/ 3611880 h 7335966"/>
              <a:gd name="connsiteX9" fmla="*/ 2716629 w 13011150"/>
              <a:gd name="connsiteY9" fmla="*/ 3684270 h 7335966"/>
              <a:gd name="connsiteX10" fmla="*/ 2712786 w 13011150"/>
              <a:gd name="connsiteY10" fmla="*/ 3775710 h 7335966"/>
              <a:gd name="connsiteX11" fmla="*/ 3562351 w 13011150"/>
              <a:gd name="connsiteY11" fmla="*/ 3787140 h 7335966"/>
              <a:gd name="connsiteX12" fmla="*/ 3577590 w 13011150"/>
              <a:gd name="connsiteY12" fmla="*/ 3364230 h 7335966"/>
              <a:gd name="connsiteX13" fmla="*/ 3585176 w 13011150"/>
              <a:gd name="connsiteY13" fmla="*/ 3234690 h 7335966"/>
              <a:gd name="connsiteX14" fmla="*/ 3554431 w 13011150"/>
              <a:gd name="connsiteY14" fmla="*/ 3173730 h 7335966"/>
              <a:gd name="connsiteX15" fmla="*/ 3485255 w 13011150"/>
              <a:gd name="connsiteY15" fmla="*/ 3135630 h 7335966"/>
              <a:gd name="connsiteX16" fmla="*/ 3381490 w 13011150"/>
              <a:gd name="connsiteY16" fmla="*/ 3128010 h 7335966"/>
              <a:gd name="connsiteX17" fmla="*/ 3173961 w 13011150"/>
              <a:gd name="connsiteY17" fmla="*/ 3124200 h 7335966"/>
              <a:gd name="connsiteX18" fmla="*/ 2087880 w 13011150"/>
              <a:gd name="connsiteY18" fmla="*/ 3048000 h 7335966"/>
              <a:gd name="connsiteX19" fmla="*/ 2062480 w 13011150"/>
              <a:gd name="connsiteY19" fmla="*/ 3093720 h 7335966"/>
              <a:gd name="connsiteX20" fmla="*/ 2062480 w 13011150"/>
              <a:gd name="connsiteY20" fmla="*/ 3119120 h 7335966"/>
              <a:gd name="connsiteX21" fmla="*/ 2067560 w 13011150"/>
              <a:gd name="connsiteY21" fmla="*/ 3134360 h 7335966"/>
              <a:gd name="connsiteX22" fmla="*/ 2077720 w 13011150"/>
              <a:gd name="connsiteY22" fmla="*/ 3164840 h 7335966"/>
              <a:gd name="connsiteX23" fmla="*/ 2037080 w 13011150"/>
              <a:gd name="connsiteY23" fmla="*/ 3159760 h 7335966"/>
              <a:gd name="connsiteX24" fmla="*/ 1930400 w 13011150"/>
              <a:gd name="connsiteY24" fmla="*/ 3149600 h 7335966"/>
              <a:gd name="connsiteX25" fmla="*/ 1940560 w 13011150"/>
              <a:gd name="connsiteY25" fmla="*/ 3200400 h 7335966"/>
              <a:gd name="connsiteX26" fmla="*/ 1940560 w 13011150"/>
              <a:gd name="connsiteY26" fmla="*/ 3235960 h 7335966"/>
              <a:gd name="connsiteX27" fmla="*/ 1945640 w 13011150"/>
              <a:gd name="connsiteY27" fmla="*/ 3276600 h 7335966"/>
              <a:gd name="connsiteX28" fmla="*/ 1925320 w 13011150"/>
              <a:gd name="connsiteY28" fmla="*/ 3322320 h 7335966"/>
              <a:gd name="connsiteX29" fmla="*/ 1889760 w 13011150"/>
              <a:gd name="connsiteY29" fmla="*/ 3322320 h 7335966"/>
              <a:gd name="connsiteX30" fmla="*/ 1864360 w 13011150"/>
              <a:gd name="connsiteY30" fmla="*/ 3317240 h 7335966"/>
              <a:gd name="connsiteX31" fmla="*/ 1838960 w 13011150"/>
              <a:gd name="connsiteY31" fmla="*/ 3337560 h 7335966"/>
              <a:gd name="connsiteX32" fmla="*/ 1818640 w 13011150"/>
              <a:gd name="connsiteY32" fmla="*/ 3368040 h 7335966"/>
              <a:gd name="connsiteX33" fmla="*/ 1818640 w 13011150"/>
              <a:gd name="connsiteY33" fmla="*/ 3444240 h 7335966"/>
              <a:gd name="connsiteX34" fmla="*/ 1854200 w 13011150"/>
              <a:gd name="connsiteY34" fmla="*/ 4536440 h 7335966"/>
              <a:gd name="connsiteX35" fmla="*/ 2032000 w 13011150"/>
              <a:gd name="connsiteY35" fmla="*/ 4531360 h 7335966"/>
              <a:gd name="connsiteX36" fmla="*/ 2006600 w 13011150"/>
              <a:gd name="connsiteY36" fmla="*/ 3352800 h 7335966"/>
              <a:gd name="connsiteX37" fmla="*/ 2067560 w 13011150"/>
              <a:gd name="connsiteY37" fmla="*/ 3347720 h 7335966"/>
              <a:gd name="connsiteX38" fmla="*/ 2057400 w 13011150"/>
              <a:gd name="connsiteY38" fmla="*/ 4394200 h 7335966"/>
              <a:gd name="connsiteX39" fmla="*/ 2062480 w 13011150"/>
              <a:gd name="connsiteY39" fmla="*/ 4480560 h 7335966"/>
              <a:gd name="connsiteX40" fmla="*/ 2062480 w 13011150"/>
              <a:gd name="connsiteY40" fmla="*/ 4516120 h 7335966"/>
              <a:gd name="connsiteX41" fmla="*/ 2077720 w 13011150"/>
              <a:gd name="connsiteY41" fmla="*/ 4582160 h 7335966"/>
              <a:gd name="connsiteX42" fmla="*/ 2103120 w 13011150"/>
              <a:gd name="connsiteY42" fmla="*/ 4607560 h 7335966"/>
              <a:gd name="connsiteX43" fmla="*/ 2159000 w 13011150"/>
              <a:gd name="connsiteY43" fmla="*/ 4653280 h 7335966"/>
              <a:gd name="connsiteX44" fmla="*/ 2189480 w 13011150"/>
              <a:gd name="connsiteY44" fmla="*/ 4683760 h 7335966"/>
              <a:gd name="connsiteX45" fmla="*/ 2225040 w 13011150"/>
              <a:gd name="connsiteY45" fmla="*/ 4714240 h 7335966"/>
              <a:gd name="connsiteX46" fmla="*/ 2280920 w 13011150"/>
              <a:gd name="connsiteY46" fmla="*/ 4775200 h 7335966"/>
              <a:gd name="connsiteX47" fmla="*/ 2280920 w 13011150"/>
              <a:gd name="connsiteY47" fmla="*/ 4836160 h 7335966"/>
              <a:gd name="connsiteX48" fmla="*/ 2280920 w 13011150"/>
              <a:gd name="connsiteY48" fmla="*/ 4917440 h 7335966"/>
              <a:gd name="connsiteX49" fmla="*/ 2280920 w 13011150"/>
              <a:gd name="connsiteY49" fmla="*/ 4993640 h 7335966"/>
              <a:gd name="connsiteX50" fmla="*/ 2270760 w 13011150"/>
              <a:gd name="connsiteY50" fmla="*/ 5105400 h 7335966"/>
              <a:gd name="connsiteX51" fmla="*/ 2270760 w 13011150"/>
              <a:gd name="connsiteY51" fmla="*/ 6273800 h 7335966"/>
              <a:gd name="connsiteX52" fmla="*/ 2280920 w 13011150"/>
              <a:gd name="connsiteY52" fmla="*/ 6314440 h 7335966"/>
              <a:gd name="connsiteX53" fmla="*/ 2280920 w 13011150"/>
              <a:gd name="connsiteY53" fmla="*/ 6360160 h 7335966"/>
              <a:gd name="connsiteX54" fmla="*/ 2316480 w 13011150"/>
              <a:gd name="connsiteY54" fmla="*/ 6395720 h 7335966"/>
              <a:gd name="connsiteX55" fmla="*/ 2346960 w 13011150"/>
              <a:gd name="connsiteY55" fmla="*/ 6395720 h 7335966"/>
              <a:gd name="connsiteX56" fmla="*/ 2382520 w 13011150"/>
              <a:gd name="connsiteY56" fmla="*/ 6390640 h 7335966"/>
              <a:gd name="connsiteX57" fmla="*/ 2473960 w 13011150"/>
              <a:gd name="connsiteY57" fmla="*/ 6400800 h 7335966"/>
              <a:gd name="connsiteX58" fmla="*/ 2529840 w 13011150"/>
              <a:gd name="connsiteY58" fmla="*/ 6405880 h 7335966"/>
              <a:gd name="connsiteX59" fmla="*/ 2555240 w 13011150"/>
              <a:gd name="connsiteY59" fmla="*/ 6441440 h 7335966"/>
              <a:gd name="connsiteX60" fmla="*/ 2565400 w 13011150"/>
              <a:gd name="connsiteY60" fmla="*/ 6497320 h 7335966"/>
              <a:gd name="connsiteX61" fmla="*/ 2570480 w 13011150"/>
              <a:gd name="connsiteY61" fmla="*/ 6558280 h 7335966"/>
              <a:gd name="connsiteX62" fmla="*/ 2722880 w 13011150"/>
              <a:gd name="connsiteY62" fmla="*/ 6563360 h 7335966"/>
              <a:gd name="connsiteX63" fmla="*/ 2733040 w 13011150"/>
              <a:gd name="connsiteY63" fmla="*/ 4785360 h 7335966"/>
              <a:gd name="connsiteX64" fmla="*/ 2672080 w 13011150"/>
              <a:gd name="connsiteY64" fmla="*/ 4780280 h 7335966"/>
              <a:gd name="connsiteX65" fmla="*/ 2575560 w 13011150"/>
              <a:gd name="connsiteY65" fmla="*/ 4770120 h 7335966"/>
              <a:gd name="connsiteX66" fmla="*/ 2560320 w 13011150"/>
              <a:gd name="connsiteY66" fmla="*/ 4729480 h 7335966"/>
              <a:gd name="connsiteX67" fmla="*/ 2565400 w 13011150"/>
              <a:gd name="connsiteY67" fmla="*/ 4668520 h 7335966"/>
              <a:gd name="connsiteX68" fmla="*/ 2540000 w 13011150"/>
              <a:gd name="connsiteY68" fmla="*/ 3164840 h 7335966"/>
              <a:gd name="connsiteX69" fmla="*/ 2311400 w 13011150"/>
              <a:gd name="connsiteY69" fmla="*/ 3154680 h 7335966"/>
              <a:gd name="connsiteX70" fmla="*/ 2286000 w 13011150"/>
              <a:gd name="connsiteY70" fmla="*/ 3098800 h 7335966"/>
              <a:gd name="connsiteX71" fmla="*/ 2265680 w 13011150"/>
              <a:gd name="connsiteY71" fmla="*/ 3073400 h 7335966"/>
              <a:gd name="connsiteX72" fmla="*/ 2225040 w 13011150"/>
              <a:gd name="connsiteY72" fmla="*/ 3053080 h 7335966"/>
              <a:gd name="connsiteX73" fmla="*/ 2230120 w 13011150"/>
              <a:gd name="connsiteY73" fmla="*/ 3073400 h 7335966"/>
              <a:gd name="connsiteX74" fmla="*/ 2219960 w 13011150"/>
              <a:gd name="connsiteY74" fmla="*/ 3149600 h 7335966"/>
              <a:gd name="connsiteX75" fmla="*/ 2199640 w 13011150"/>
              <a:gd name="connsiteY75" fmla="*/ 3154680 h 7335966"/>
              <a:gd name="connsiteX76" fmla="*/ 2194560 w 13011150"/>
              <a:gd name="connsiteY76" fmla="*/ 3144520 h 7335966"/>
              <a:gd name="connsiteX77" fmla="*/ 2174240 w 13011150"/>
              <a:gd name="connsiteY77" fmla="*/ 3083560 h 7335966"/>
              <a:gd name="connsiteX78" fmla="*/ 2159000 w 13011150"/>
              <a:gd name="connsiteY78" fmla="*/ 3048000 h 7335966"/>
              <a:gd name="connsiteX79" fmla="*/ 7077075 w 13011150"/>
              <a:gd name="connsiteY79" fmla="*/ 1297305 h 7335966"/>
              <a:gd name="connsiteX80" fmla="*/ 6970395 w 13011150"/>
              <a:gd name="connsiteY80" fmla="*/ 1310640 h 7335966"/>
              <a:gd name="connsiteX81" fmla="*/ 6871335 w 13011150"/>
              <a:gd name="connsiteY81" fmla="*/ 1339215 h 7335966"/>
              <a:gd name="connsiteX82" fmla="*/ 6808470 w 13011150"/>
              <a:gd name="connsiteY82" fmla="*/ 1375410 h 7335966"/>
              <a:gd name="connsiteX83" fmla="*/ 6760845 w 13011150"/>
              <a:gd name="connsiteY83" fmla="*/ 1426845 h 7335966"/>
              <a:gd name="connsiteX84" fmla="*/ 6709410 w 13011150"/>
              <a:gd name="connsiteY84" fmla="*/ 1497330 h 7335966"/>
              <a:gd name="connsiteX85" fmla="*/ 6635115 w 13011150"/>
              <a:gd name="connsiteY85" fmla="*/ 1491615 h 7335966"/>
              <a:gd name="connsiteX86" fmla="*/ 6585585 w 13011150"/>
              <a:gd name="connsiteY86" fmla="*/ 1499235 h 7335966"/>
              <a:gd name="connsiteX87" fmla="*/ 6545580 w 13011150"/>
              <a:gd name="connsiteY87" fmla="*/ 1514475 h 7335966"/>
              <a:gd name="connsiteX88" fmla="*/ 6482715 w 13011150"/>
              <a:gd name="connsiteY88" fmla="*/ 1550670 h 7335966"/>
              <a:gd name="connsiteX89" fmla="*/ 6442710 w 13011150"/>
              <a:gd name="connsiteY89" fmla="*/ 1600200 h 7335966"/>
              <a:gd name="connsiteX90" fmla="*/ 6410325 w 13011150"/>
              <a:gd name="connsiteY90" fmla="*/ 1592580 h 7335966"/>
              <a:gd name="connsiteX91" fmla="*/ 6353175 w 13011150"/>
              <a:gd name="connsiteY91" fmla="*/ 1583055 h 7335966"/>
              <a:gd name="connsiteX92" fmla="*/ 6282691 w 13011150"/>
              <a:gd name="connsiteY92" fmla="*/ 1583055 h 7335966"/>
              <a:gd name="connsiteX93" fmla="*/ 6223635 w 13011150"/>
              <a:gd name="connsiteY93" fmla="*/ 1613535 h 7335966"/>
              <a:gd name="connsiteX94" fmla="*/ 6164580 w 13011150"/>
              <a:gd name="connsiteY94" fmla="*/ 1655445 h 7335966"/>
              <a:gd name="connsiteX95" fmla="*/ 6115051 w 13011150"/>
              <a:gd name="connsiteY95" fmla="*/ 1729740 h 7335966"/>
              <a:gd name="connsiteX96" fmla="*/ 6078855 w 13011150"/>
              <a:gd name="connsiteY96" fmla="*/ 1824990 h 7335966"/>
              <a:gd name="connsiteX97" fmla="*/ 6082665 w 13011150"/>
              <a:gd name="connsiteY97" fmla="*/ 1878330 h 7335966"/>
              <a:gd name="connsiteX98" fmla="*/ 6103620 w 13011150"/>
              <a:gd name="connsiteY98" fmla="*/ 1948815 h 7335966"/>
              <a:gd name="connsiteX99" fmla="*/ 6130290 w 13011150"/>
              <a:gd name="connsiteY99" fmla="*/ 1992630 h 7335966"/>
              <a:gd name="connsiteX100" fmla="*/ 6185535 w 13011150"/>
              <a:gd name="connsiteY100" fmla="*/ 2053590 h 7335966"/>
              <a:gd name="connsiteX101" fmla="*/ 6242685 w 13011150"/>
              <a:gd name="connsiteY101" fmla="*/ 2084070 h 7335966"/>
              <a:gd name="connsiteX102" fmla="*/ 6313170 w 13011150"/>
              <a:gd name="connsiteY102" fmla="*/ 2099310 h 7335966"/>
              <a:gd name="connsiteX103" fmla="*/ 7633335 w 13011150"/>
              <a:gd name="connsiteY103" fmla="*/ 2101215 h 7335966"/>
              <a:gd name="connsiteX104" fmla="*/ 7726680 w 13011150"/>
              <a:gd name="connsiteY104" fmla="*/ 2080260 h 7335966"/>
              <a:gd name="connsiteX105" fmla="*/ 7793355 w 13011150"/>
              <a:gd name="connsiteY105" fmla="*/ 2042160 h 7335966"/>
              <a:gd name="connsiteX106" fmla="*/ 7842885 w 13011150"/>
              <a:gd name="connsiteY106" fmla="*/ 1977390 h 7335966"/>
              <a:gd name="connsiteX107" fmla="*/ 7871460 w 13011150"/>
              <a:gd name="connsiteY107" fmla="*/ 1882140 h 7335966"/>
              <a:gd name="connsiteX108" fmla="*/ 7863840 w 13011150"/>
              <a:gd name="connsiteY108" fmla="*/ 1811655 h 7335966"/>
              <a:gd name="connsiteX109" fmla="*/ 7827645 w 13011150"/>
              <a:gd name="connsiteY109" fmla="*/ 1729740 h 7335966"/>
              <a:gd name="connsiteX110" fmla="*/ 7783830 w 13011150"/>
              <a:gd name="connsiteY110" fmla="*/ 1682115 h 7335966"/>
              <a:gd name="connsiteX111" fmla="*/ 7705725 w 13011150"/>
              <a:gd name="connsiteY111" fmla="*/ 1640205 h 7335966"/>
              <a:gd name="connsiteX112" fmla="*/ 7663815 w 13011150"/>
              <a:gd name="connsiteY112" fmla="*/ 1636395 h 7335966"/>
              <a:gd name="connsiteX113" fmla="*/ 7652385 w 13011150"/>
              <a:gd name="connsiteY113" fmla="*/ 1609725 h 7335966"/>
              <a:gd name="connsiteX114" fmla="*/ 7610475 w 13011150"/>
              <a:gd name="connsiteY114" fmla="*/ 1550670 h 7335966"/>
              <a:gd name="connsiteX115" fmla="*/ 7572375 w 13011150"/>
              <a:gd name="connsiteY115" fmla="*/ 1510665 h 7335966"/>
              <a:gd name="connsiteX116" fmla="*/ 7490460 w 13011150"/>
              <a:gd name="connsiteY116" fmla="*/ 1461135 h 7335966"/>
              <a:gd name="connsiteX117" fmla="*/ 7435215 w 13011150"/>
              <a:gd name="connsiteY117" fmla="*/ 1440180 h 7335966"/>
              <a:gd name="connsiteX118" fmla="*/ 7360920 w 13011150"/>
              <a:gd name="connsiteY118" fmla="*/ 1447800 h 7335966"/>
              <a:gd name="connsiteX119" fmla="*/ 7341870 w 13011150"/>
              <a:gd name="connsiteY119" fmla="*/ 1417320 h 7335966"/>
              <a:gd name="connsiteX120" fmla="*/ 7290435 w 13011150"/>
              <a:gd name="connsiteY120" fmla="*/ 1377315 h 7335966"/>
              <a:gd name="connsiteX121" fmla="*/ 7210425 w 13011150"/>
              <a:gd name="connsiteY121" fmla="*/ 1323975 h 7335966"/>
              <a:gd name="connsiteX122" fmla="*/ 0 w 13011150"/>
              <a:gd name="connsiteY122" fmla="*/ 0 h 7335966"/>
              <a:gd name="connsiteX123" fmla="*/ 13011150 w 13011150"/>
              <a:gd name="connsiteY123" fmla="*/ 0 h 7335966"/>
              <a:gd name="connsiteX124" fmla="*/ 13011150 w 13011150"/>
              <a:gd name="connsiteY124" fmla="*/ 7335966 h 7335966"/>
              <a:gd name="connsiteX125" fmla="*/ 0 w 13011150"/>
              <a:gd name="connsiteY125" fmla="*/ 7335966 h 733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13011150" h="7335966">
                <a:moveTo>
                  <a:pt x="2981805" y="3124200"/>
                </a:moveTo>
                <a:lnTo>
                  <a:pt x="2854981" y="3150870"/>
                </a:lnTo>
                <a:lnTo>
                  <a:pt x="2781962" y="3192780"/>
                </a:lnTo>
                <a:lnTo>
                  <a:pt x="2728158" y="3242310"/>
                </a:lnTo>
                <a:lnTo>
                  <a:pt x="2708943" y="3322320"/>
                </a:lnTo>
                <a:lnTo>
                  <a:pt x="2705099" y="3394710"/>
                </a:lnTo>
                <a:lnTo>
                  <a:pt x="2705099" y="3478530"/>
                </a:lnTo>
                <a:lnTo>
                  <a:pt x="2716629" y="3539490"/>
                </a:lnTo>
                <a:lnTo>
                  <a:pt x="2720472" y="3611880"/>
                </a:lnTo>
                <a:lnTo>
                  <a:pt x="2716629" y="3684270"/>
                </a:lnTo>
                <a:lnTo>
                  <a:pt x="2712786" y="3775710"/>
                </a:lnTo>
                <a:lnTo>
                  <a:pt x="3562351" y="3787140"/>
                </a:lnTo>
                <a:lnTo>
                  <a:pt x="3577590" y="3364230"/>
                </a:lnTo>
                <a:lnTo>
                  <a:pt x="3585176" y="3234690"/>
                </a:lnTo>
                <a:lnTo>
                  <a:pt x="3554431" y="3173730"/>
                </a:lnTo>
                <a:lnTo>
                  <a:pt x="3485255" y="3135630"/>
                </a:lnTo>
                <a:lnTo>
                  <a:pt x="3381490" y="3128010"/>
                </a:lnTo>
                <a:lnTo>
                  <a:pt x="3173961" y="3124200"/>
                </a:lnTo>
                <a:close/>
                <a:moveTo>
                  <a:pt x="2087880" y="3048000"/>
                </a:moveTo>
                <a:lnTo>
                  <a:pt x="2062480" y="3093720"/>
                </a:lnTo>
                <a:lnTo>
                  <a:pt x="2062480" y="3119120"/>
                </a:lnTo>
                <a:lnTo>
                  <a:pt x="2067560" y="3134360"/>
                </a:lnTo>
                <a:lnTo>
                  <a:pt x="2077720" y="3164840"/>
                </a:lnTo>
                <a:lnTo>
                  <a:pt x="2037080" y="3159760"/>
                </a:lnTo>
                <a:lnTo>
                  <a:pt x="1930400" y="3149600"/>
                </a:lnTo>
                <a:lnTo>
                  <a:pt x="1940560" y="3200400"/>
                </a:lnTo>
                <a:lnTo>
                  <a:pt x="1940560" y="3235960"/>
                </a:lnTo>
                <a:lnTo>
                  <a:pt x="1945640" y="3276600"/>
                </a:lnTo>
                <a:lnTo>
                  <a:pt x="1925320" y="3322320"/>
                </a:lnTo>
                <a:lnTo>
                  <a:pt x="1889760" y="3322320"/>
                </a:lnTo>
                <a:lnTo>
                  <a:pt x="1864360" y="3317240"/>
                </a:lnTo>
                <a:lnTo>
                  <a:pt x="1838960" y="3337560"/>
                </a:lnTo>
                <a:lnTo>
                  <a:pt x="1818640" y="3368040"/>
                </a:lnTo>
                <a:lnTo>
                  <a:pt x="1818640" y="3444240"/>
                </a:lnTo>
                <a:lnTo>
                  <a:pt x="1854200" y="4536440"/>
                </a:lnTo>
                <a:lnTo>
                  <a:pt x="2032000" y="4531360"/>
                </a:lnTo>
                <a:lnTo>
                  <a:pt x="2006600" y="3352800"/>
                </a:lnTo>
                <a:lnTo>
                  <a:pt x="2067560" y="3347720"/>
                </a:lnTo>
                <a:cubicBezTo>
                  <a:pt x="2064173" y="3696547"/>
                  <a:pt x="2060787" y="4045373"/>
                  <a:pt x="2057400" y="4394200"/>
                </a:cubicBezTo>
                <a:lnTo>
                  <a:pt x="2062480" y="4480560"/>
                </a:lnTo>
                <a:lnTo>
                  <a:pt x="2062480" y="4516120"/>
                </a:lnTo>
                <a:lnTo>
                  <a:pt x="2077720" y="4582160"/>
                </a:lnTo>
                <a:lnTo>
                  <a:pt x="2103120" y="4607560"/>
                </a:lnTo>
                <a:lnTo>
                  <a:pt x="2159000" y="4653280"/>
                </a:lnTo>
                <a:lnTo>
                  <a:pt x="2189480" y="4683760"/>
                </a:lnTo>
                <a:lnTo>
                  <a:pt x="2225040" y="4714240"/>
                </a:lnTo>
                <a:lnTo>
                  <a:pt x="2280920" y="4775200"/>
                </a:lnTo>
                <a:lnTo>
                  <a:pt x="2280920" y="4836160"/>
                </a:lnTo>
                <a:lnTo>
                  <a:pt x="2280920" y="4917440"/>
                </a:lnTo>
                <a:lnTo>
                  <a:pt x="2280920" y="4993640"/>
                </a:lnTo>
                <a:lnTo>
                  <a:pt x="2270760" y="5105400"/>
                </a:lnTo>
                <a:lnTo>
                  <a:pt x="2270760" y="6273800"/>
                </a:lnTo>
                <a:lnTo>
                  <a:pt x="2280920" y="6314440"/>
                </a:lnTo>
                <a:lnTo>
                  <a:pt x="2280920" y="6360160"/>
                </a:lnTo>
                <a:lnTo>
                  <a:pt x="2316480" y="6395720"/>
                </a:lnTo>
                <a:lnTo>
                  <a:pt x="2346960" y="6395720"/>
                </a:lnTo>
                <a:lnTo>
                  <a:pt x="2382520" y="6390640"/>
                </a:lnTo>
                <a:lnTo>
                  <a:pt x="2473960" y="6400800"/>
                </a:lnTo>
                <a:lnTo>
                  <a:pt x="2529840" y="6405880"/>
                </a:lnTo>
                <a:lnTo>
                  <a:pt x="2555240" y="6441440"/>
                </a:lnTo>
                <a:lnTo>
                  <a:pt x="2565400" y="6497320"/>
                </a:lnTo>
                <a:lnTo>
                  <a:pt x="2570480" y="6558280"/>
                </a:lnTo>
                <a:lnTo>
                  <a:pt x="2722880" y="6563360"/>
                </a:lnTo>
                <a:cubicBezTo>
                  <a:pt x="2726267" y="5970693"/>
                  <a:pt x="2729653" y="5378027"/>
                  <a:pt x="2733040" y="4785360"/>
                </a:cubicBezTo>
                <a:lnTo>
                  <a:pt x="2672080" y="4780280"/>
                </a:lnTo>
                <a:lnTo>
                  <a:pt x="2575560" y="4770120"/>
                </a:lnTo>
                <a:lnTo>
                  <a:pt x="2560320" y="4729480"/>
                </a:lnTo>
                <a:lnTo>
                  <a:pt x="2565400" y="4668520"/>
                </a:lnTo>
                <a:lnTo>
                  <a:pt x="2540000" y="3164840"/>
                </a:lnTo>
                <a:lnTo>
                  <a:pt x="2311400" y="3154680"/>
                </a:lnTo>
                <a:lnTo>
                  <a:pt x="2286000" y="3098800"/>
                </a:lnTo>
                <a:lnTo>
                  <a:pt x="2265680" y="3073400"/>
                </a:lnTo>
                <a:lnTo>
                  <a:pt x="2225040" y="3053080"/>
                </a:lnTo>
                <a:lnTo>
                  <a:pt x="2230120" y="3073400"/>
                </a:lnTo>
                <a:lnTo>
                  <a:pt x="2219960" y="3149600"/>
                </a:lnTo>
                <a:lnTo>
                  <a:pt x="2199640" y="3154680"/>
                </a:lnTo>
                <a:lnTo>
                  <a:pt x="2194560" y="3144520"/>
                </a:lnTo>
                <a:lnTo>
                  <a:pt x="2174240" y="3083560"/>
                </a:lnTo>
                <a:lnTo>
                  <a:pt x="2159000" y="3048000"/>
                </a:lnTo>
                <a:close/>
                <a:moveTo>
                  <a:pt x="7077075" y="1297305"/>
                </a:moveTo>
                <a:lnTo>
                  <a:pt x="6970395" y="1310640"/>
                </a:lnTo>
                <a:lnTo>
                  <a:pt x="6871335" y="1339215"/>
                </a:lnTo>
                <a:lnTo>
                  <a:pt x="6808470" y="1375410"/>
                </a:lnTo>
                <a:lnTo>
                  <a:pt x="6760845" y="1426845"/>
                </a:lnTo>
                <a:lnTo>
                  <a:pt x="6709410" y="1497330"/>
                </a:lnTo>
                <a:lnTo>
                  <a:pt x="6635115" y="1491615"/>
                </a:lnTo>
                <a:lnTo>
                  <a:pt x="6585585" y="1499235"/>
                </a:lnTo>
                <a:lnTo>
                  <a:pt x="6545580" y="1514475"/>
                </a:lnTo>
                <a:lnTo>
                  <a:pt x="6482715" y="1550670"/>
                </a:lnTo>
                <a:lnTo>
                  <a:pt x="6442710" y="1600200"/>
                </a:lnTo>
                <a:lnTo>
                  <a:pt x="6410325" y="1592580"/>
                </a:lnTo>
                <a:lnTo>
                  <a:pt x="6353175" y="1583055"/>
                </a:lnTo>
                <a:lnTo>
                  <a:pt x="6282691" y="1583055"/>
                </a:lnTo>
                <a:lnTo>
                  <a:pt x="6223635" y="1613535"/>
                </a:lnTo>
                <a:lnTo>
                  <a:pt x="6164580" y="1655445"/>
                </a:lnTo>
                <a:lnTo>
                  <a:pt x="6115051" y="1729740"/>
                </a:lnTo>
                <a:lnTo>
                  <a:pt x="6078855" y="1824990"/>
                </a:lnTo>
                <a:lnTo>
                  <a:pt x="6082665" y="1878330"/>
                </a:lnTo>
                <a:lnTo>
                  <a:pt x="6103620" y="1948815"/>
                </a:lnTo>
                <a:lnTo>
                  <a:pt x="6130290" y="1992630"/>
                </a:lnTo>
                <a:lnTo>
                  <a:pt x="6185535" y="2053590"/>
                </a:lnTo>
                <a:lnTo>
                  <a:pt x="6242685" y="2084070"/>
                </a:lnTo>
                <a:lnTo>
                  <a:pt x="6313170" y="2099310"/>
                </a:lnTo>
                <a:lnTo>
                  <a:pt x="7633335" y="2101215"/>
                </a:lnTo>
                <a:lnTo>
                  <a:pt x="7726680" y="2080260"/>
                </a:lnTo>
                <a:lnTo>
                  <a:pt x="7793355" y="2042160"/>
                </a:lnTo>
                <a:lnTo>
                  <a:pt x="7842885" y="1977390"/>
                </a:lnTo>
                <a:lnTo>
                  <a:pt x="7871460" y="1882140"/>
                </a:lnTo>
                <a:lnTo>
                  <a:pt x="7863840" y="1811655"/>
                </a:lnTo>
                <a:lnTo>
                  <a:pt x="7827645" y="1729740"/>
                </a:lnTo>
                <a:lnTo>
                  <a:pt x="7783830" y="1682115"/>
                </a:lnTo>
                <a:lnTo>
                  <a:pt x="7705725" y="1640205"/>
                </a:lnTo>
                <a:lnTo>
                  <a:pt x="7663815" y="1636395"/>
                </a:lnTo>
                <a:lnTo>
                  <a:pt x="7652385" y="1609725"/>
                </a:lnTo>
                <a:lnTo>
                  <a:pt x="7610475" y="1550670"/>
                </a:lnTo>
                <a:lnTo>
                  <a:pt x="7572375" y="1510665"/>
                </a:lnTo>
                <a:lnTo>
                  <a:pt x="7490460" y="1461135"/>
                </a:lnTo>
                <a:lnTo>
                  <a:pt x="7435215" y="1440180"/>
                </a:lnTo>
                <a:lnTo>
                  <a:pt x="7360920" y="1447800"/>
                </a:lnTo>
                <a:lnTo>
                  <a:pt x="7341870" y="1417320"/>
                </a:lnTo>
                <a:lnTo>
                  <a:pt x="7290435" y="1377315"/>
                </a:lnTo>
                <a:lnTo>
                  <a:pt x="7210425" y="1323975"/>
                </a:lnTo>
                <a:close/>
                <a:moveTo>
                  <a:pt x="0" y="0"/>
                </a:moveTo>
                <a:lnTo>
                  <a:pt x="13011150" y="0"/>
                </a:lnTo>
                <a:lnTo>
                  <a:pt x="13011150" y="7335966"/>
                </a:lnTo>
                <a:lnTo>
                  <a:pt x="0" y="7335966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18641-F6EB-4961-9FE1-C6E2028DCCE0}"/>
              </a:ext>
            </a:extLst>
          </p:cNvPr>
          <p:cNvSpPr txBox="1"/>
          <p:nvPr/>
        </p:nvSpPr>
        <p:spPr>
          <a:xfrm>
            <a:off x="508415" y="564446"/>
            <a:ext cx="769664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A</a:t>
            </a:r>
            <a:r>
              <a:rPr lang="en-SG" sz="720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  </a:t>
            </a:r>
            <a:r>
              <a:rPr lang="en-SG" sz="11500" dirty="0">
                <a:solidFill>
                  <a:schemeClr val="accent5">
                    <a:lumMod val="50000"/>
                  </a:schemeClr>
                </a:solidFill>
                <a:latin typeface="Provicali" panose="02000500000000000000" pitchFamily="2" charset="0"/>
              </a:rPr>
              <a:t>HIGH</a:t>
            </a:r>
            <a:r>
              <a:rPr lang="en-SG" sz="720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  </a:t>
            </a:r>
            <a:r>
              <a:rPr lang="en-SG" sz="800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RISE</a:t>
            </a:r>
            <a:r>
              <a:rPr lang="en-SG" sz="720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  </a:t>
            </a:r>
            <a:r>
              <a:rPr lang="en-SG" sz="8000" dirty="0">
                <a:solidFill>
                  <a:schemeClr val="accent5">
                    <a:lumMod val="75000"/>
                  </a:schemeClr>
                </a:solidFill>
                <a:latin typeface="Provicali" panose="02000500000000000000" pitchFamily="2" charset="0"/>
              </a:rPr>
              <a:t>JOURNEY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D4B7A6-F624-44C7-BC52-292067165F20}"/>
              </a:ext>
            </a:extLst>
          </p:cNvPr>
          <p:cNvSpPr/>
          <p:nvPr/>
        </p:nvSpPr>
        <p:spPr>
          <a:xfrm>
            <a:off x="1815647" y="3048000"/>
            <a:ext cx="914400" cy="3515360"/>
          </a:xfrm>
          <a:custGeom>
            <a:avLst/>
            <a:gdLst>
              <a:gd name="connsiteX0" fmla="*/ 35560 w 914400"/>
              <a:gd name="connsiteY0" fmla="*/ 1488440 h 3515360"/>
              <a:gd name="connsiteX1" fmla="*/ 0 w 914400"/>
              <a:gd name="connsiteY1" fmla="*/ 396240 h 3515360"/>
              <a:gd name="connsiteX2" fmla="*/ 0 w 914400"/>
              <a:gd name="connsiteY2" fmla="*/ 320040 h 3515360"/>
              <a:gd name="connsiteX3" fmla="*/ 20320 w 914400"/>
              <a:gd name="connsiteY3" fmla="*/ 289560 h 3515360"/>
              <a:gd name="connsiteX4" fmla="*/ 45720 w 914400"/>
              <a:gd name="connsiteY4" fmla="*/ 269240 h 3515360"/>
              <a:gd name="connsiteX5" fmla="*/ 71120 w 914400"/>
              <a:gd name="connsiteY5" fmla="*/ 274320 h 3515360"/>
              <a:gd name="connsiteX6" fmla="*/ 106680 w 914400"/>
              <a:gd name="connsiteY6" fmla="*/ 274320 h 3515360"/>
              <a:gd name="connsiteX7" fmla="*/ 127000 w 914400"/>
              <a:gd name="connsiteY7" fmla="*/ 228600 h 3515360"/>
              <a:gd name="connsiteX8" fmla="*/ 121920 w 914400"/>
              <a:gd name="connsiteY8" fmla="*/ 187960 h 3515360"/>
              <a:gd name="connsiteX9" fmla="*/ 121920 w 914400"/>
              <a:gd name="connsiteY9" fmla="*/ 152400 h 3515360"/>
              <a:gd name="connsiteX10" fmla="*/ 111760 w 914400"/>
              <a:gd name="connsiteY10" fmla="*/ 101600 h 3515360"/>
              <a:gd name="connsiteX11" fmla="*/ 218440 w 914400"/>
              <a:gd name="connsiteY11" fmla="*/ 111760 h 3515360"/>
              <a:gd name="connsiteX12" fmla="*/ 259080 w 914400"/>
              <a:gd name="connsiteY12" fmla="*/ 116840 h 3515360"/>
              <a:gd name="connsiteX13" fmla="*/ 248920 w 914400"/>
              <a:gd name="connsiteY13" fmla="*/ 86360 h 3515360"/>
              <a:gd name="connsiteX14" fmla="*/ 243840 w 914400"/>
              <a:gd name="connsiteY14" fmla="*/ 71120 h 3515360"/>
              <a:gd name="connsiteX15" fmla="*/ 243840 w 914400"/>
              <a:gd name="connsiteY15" fmla="*/ 45720 h 3515360"/>
              <a:gd name="connsiteX16" fmla="*/ 243840 w 914400"/>
              <a:gd name="connsiteY16" fmla="*/ 45720 h 3515360"/>
              <a:gd name="connsiteX17" fmla="*/ 269240 w 914400"/>
              <a:gd name="connsiteY17" fmla="*/ 0 h 3515360"/>
              <a:gd name="connsiteX18" fmla="*/ 269240 w 914400"/>
              <a:gd name="connsiteY18" fmla="*/ 0 h 3515360"/>
              <a:gd name="connsiteX19" fmla="*/ 340360 w 914400"/>
              <a:gd name="connsiteY19" fmla="*/ 0 h 3515360"/>
              <a:gd name="connsiteX20" fmla="*/ 355600 w 914400"/>
              <a:gd name="connsiteY20" fmla="*/ 35560 h 3515360"/>
              <a:gd name="connsiteX21" fmla="*/ 375920 w 914400"/>
              <a:gd name="connsiteY21" fmla="*/ 96520 h 3515360"/>
              <a:gd name="connsiteX22" fmla="*/ 381000 w 914400"/>
              <a:gd name="connsiteY22" fmla="*/ 106680 h 3515360"/>
              <a:gd name="connsiteX23" fmla="*/ 401320 w 914400"/>
              <a:gd name="connsiteY23" fmla="*/ 101600 h 3515360"/>
              <a:gd name="connsiteX24" fmla="*/ 411480 w 914400"/>
              <a:gd name="connsiteY24" fmla="*/ 25400 h 3515360"/>
              <a:gd name="connsiteX25" fmla="*/ 406400 w 914400"/>
              <a:gd name="connsiteY25" fmla="*/ 5080 h 3515360"/>
              <a:gd name="connsiteX26" fmla="*/ 447040 w 914400"/>
              <a:gd name="connsiteY26" fmla="*/ 25400 h 3515360"/>
              <a:gd name="connsiteX27" fmla="*/ 467360 w 914400"/>
              <a:gd name="connsiteY27" fmla="*/ 50800 h 3515360"/>
              <a:gd name="connsiteX28" fmla="*/ 467360 w 914400"/>
              <a:gd name="connsiteY28" fmla="*/ 50800 h 3515360"/>
              <a:gd name="connsiteX29" fmla="*/ 492760 w 914400"/>
              <a:gd name="connsiteY29" fmla="*/ 106680 h 3515360"/>
              <a:gd name="connsiteX30" fmla="*/ 721360 w 914400"/>
              <a:gd name="connsiteY30" fmla="*/ 116840 h 3515360"/>
              <a:gd name="connsiteX31" fmla="*/ 746760 w 914400"/>
              <a:gd name="connsiteY31" fmla="*/ 1620520 h 3515360"/>
              <a:gd name="connsiteX32" fmla="*/ 741680 w 914400"/>
              <a:gd name="connsiteY32" fmla="*/ 1681480 h 3515360"/>
              <a:gd name="connsiteX33" fmla="*/ 756920 w 914400"/>
              <a:gd name="connsiteY33" fmla="*/ 1722120 h 3515360"/>
              <a:gd name="connsiteX34" fmla="*/ 756920 w 914400"/>
              <a:gd name="connsiteY34" fmla="*/ 1722120 h 3515360"/>
              <a:gd name="connsiteX35" fmla="*/ 853440 w 914400"/>
              <a:gd name="connsiteY35" fmla="*/ 1732280 h 3515360"/>
              <a:gd name="connsiteX36" fmla="*/ 914400 w 914400"/>
              <a:gd name="connsiteY36" fmla="*/ 1737360 h 3515360"/>
              <a:gd name="connsiteX37" fmla="*/ 904240 w 914400"/>
              <a:gd name="connsiteY37" fmla="*/ 3515360 h 3515360"/>
              <a:gd name="connsiteX38" fmla="*/ 751840 w 914400"/>
              <a:gd name="connsiteY38" fmla="*/ 3510280 h 3515360"/>
              <a:gd name="connsiteX39" fmla="*/ 746760 w 914400"/>
              <a:gd name="connsiteY39" fmla="*/ 3449320 h 3515360"/>
              <a:gd name="connsiteX40" fmla="*/ 736600 w 914400"/>
              <a:gd name="connsiteY40" fmla="*/ 3393440 h 3515360"/>
              <a:gd name="connsiteX41" fmla="*/ 711200 w 914400"/>
              <a:gd name="connsiteY41" fmla="*/ 3357880 h 3515360"/>
              <a:gd name="connsiteX42" fmla="*/ 655320 w 914400"/>
              <a:gd name="connsiteY42" fmla="*/ 3352800 h 3515360"/>
              <a:gd name="connsiteX43" fmla="*/ 655320 w 914400"/>
              <a:gd name="connsiteY43" fmla="*/ 3352800 h 3515360"/>
              <a:gd name="connsiteX44" fmla="*/ 563880 w 914400"/>
              <a:gd name="connsiteY44" fmla="*/ 3342640 h 3515360"/>
              <a:gd name="connsiteX45" fmla="*/ 528320 w 914400"/>
              <a:gd name="connsiteY45" fmla="*/ 3347720 h 3515360"/>
              <a:gd name="connsiteX46" fmla="*/ 497840 w 914400"/>
              <a:gd name="connsiteY46" fmla="*/ 3347720 h 3515360"/>
              <a:gd name="connsiteX47" fmla="*/ 462280 w 914400"/>
              <a:gd name="connsiteY47" fmla="*/ 3312160 h 3515360"/>
              <a:gd name="connsiteX48" fmla="*/ 462280 w 914400"/>
              <a:gd name="connsiteY48" fmla="*/ 3266440 h 3515360"/>
              <a:gd name="connsiteX49" fmla="*/ 452120 w 914400"/>
              <a:gd name="connsiteY49" fmla="*/ 3225800 h 3515360"/>
              <a:gd name="connsiteX50" fmla="*/ 452120 w 914400"/>
              <a:gd name="connsiteY50" fmla="*/ 2057400 h 3515360"/>
              <a:gd name="connsiteX51" fmla="*/ 462280 w 914400"/>
              <a:gd name="connsiteY51" fmla="*/ 1945640 h 3515360"/>
              <a:gd name="connsiteX52" fmla="*/ 462280 w 914400"/>
              <a:gd name="connsiteY52" fmla="*/ 1869440 h 3515360"/>
              <a:gd name="connsiteX53" fmla="*/ 462280 w 914400"/>
              <a:gd name="connsiteY53" fmla="*/ 1788160 h 3515360"/>
              <a:gd name="connsiteX54" fmla="*/ 462280 w 914400"/>
              <a:gd name="connsiteY54" fmla="*/ 1727200 h 3515360"/>
              <a:gd name="connsiteX55" fmla="*/ 406400 w 914400"/>
              <a:gd name="connsiteY55" fmla="*/ 1666240 h 3515360"/>
              <a:gd name="connsiteX56" fmla="*/ 370840 w 914400"/>
              <a:gd name="connsiteY56" fmla="*/ 1635760 h 3515360"/>
              <a:gd name="connsiteX57" fmla="*/ 340360 w 914400"/>
              <a:gd name="connsiteY57" fmla="*/ 1605280 h 3515360"/>
              <a:gd name="connsiteX58" fmla="*/ 284480 w 914400"/>
              <a:gd name="connsiteY58" fmla="*/ 1559560 h 3515360"/>
              <a:gd name="connsiteX59" fmla="*/ 259080 w 914400"/>
              <a:gd name="connsiteY59" fmla="*/ 1534160 h 3515360"/>
              <a:gd name="connsiteX60" fmla="*/ 243840 w 914400"/>
              <a:gd name="connsiteY60" fmla="*/ 1468120 h 3515360"/>
              <a:gd name="connsiteX61" fmla="*/ 243840 w 914400"/>
              <a:gd name="connsiteY61" fmla="*/ 1432560 h 3515360"/>
              <a:gd name="connsiteX62" fmla="*/ 238760 w 914400"/>
              <a:gd name="connsiteY62" fmla="*/ 1346200 h 3515360"/>
              <a:gd name="connsiteX63" fmla="*/ 248920 w 914400"/>
              <a:gd name="connsiteY63" fmla="*/ 299720 h 3515360"/>
              <a:gd name="connsiteX64" fmla="*/ 187960 w 914400"/>
              <a:gd name="connsiteY64" fmla="*/ 304800 h 3515360"/>
              <a:gd name="connsiteX65" fmla="*/ 213360 w 914400"/>
              <a:gd name="connsiteY65" fmla="*/ 1483360 h 3515360"/>
              <a:gd name="connsiteX66" fmla="*/ 35560 w 914400"/>
              <a:gd name="connsiteY66" fmla="*/ 1488440 h 35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14400" h="3515360">
                <a:moveTo>
                  <a:pt x="35560" y="1488440"/>
                </a:moveTo>
                <a:lnTo>
                  <a:pt x="0" y="396240"/>
                </a:lnTo>
                <a:lnTo>
                  <a:pt x="0" y="320040"/>
                </a:lnTo>
                <a:lnTo>
                  <a:pt x="20320" y="289560"/>
                </a:lnTo>
                <a:lnTo>
                  <a:pt x="45720" y="269240"/>
                </a:lnTo>
                <a:lnTo>
                  <a:pt x="71120" y="274320"/>
                </a:lnTo>
                <a:lnTo>
                  <a:pt x="106680" y="274320"/>
                </a:lnTo>
                <a:lnTo>
                  <a:pt x="127000" y="228600"/>
                </a:lnTo>
                <a:lnTo>
                  <a:pt x="121920" y="187960"/>
                </a:lnTo>
                <a:lnTo>
                  <a:pt x="121920" y="152400"/>
                </a:lnTo>
                <a:lnTo>
                  <a:pt x="111760" y="101600"/>
                </a:lnTo>
                <a:lnTo>
                  <a:pt x="218440" y="111760"/>
                </a:lnTo>
                <a:lnTo>
                  <a:pt x="259080" y="116840"/>
                </a:lnTo>
                <a:lnTo>
                  <a:pt x="248920" y="86360"/>
                </a:lnTo>
                <a:lnTo>
                  <a:pt x="243840" y="71120"/>
                </a:lnTo>
                <a:lnTo>
                  <a:pt x="243840" y="45720"/>
                </a:lnTo>
                <a:lnTo>
                  <a:pt x="243840" y="45720"/>
                </a:lnTo>
                <a:lnTo>
                  <a:pt x="269240" y="0"/>
                </a:lnTo>
                <a:lnTo>
                  <a:pt x="269240" y="0"/>
                </a:lnTo>
                <a:lnTo>
                  <a:pt x="340360" y="0"/>
                </a:lnTo>
                <a:lnTo>
                  <a:pt x="355600" y="35560"/>
                </a:lnTo>
                <a:lnTo>
                  <a:pt x="375920" y="96520"/>
                </a:lnTo>
                <a:lnTo>
                  <a:pt x="381000" y="106680"/>
                </a:lnTo>
                <a:lnTo>
                  <a:pt x="401320" y="101600"/>
                </a:lnTo>
                <a:lnTo>
                  <a:pt x="411480" y="25400"/>
                </a:lnTo>
                <a:lnTo>
                  <a:pt x="406400" y="5080"/>
                </a:lnTo>
                <a:lnTo>
                  <a:pt x="447040" y="25400"/>
                </a:lnTo>
                <a:lnTo>
                  <a:pt x="467360" y="50800"/>
                </a:lnTo>
                <a:lnTo>
                  <a:pt x="467360" y="50800"/>
                </a:lnTo>
                <a:lnTo>
                  <a:pt x="492760" y="106680"/>
                </a:lnTo>
                <a:lnTo>
                  <a:pt x="721360" y="116840"/>
                </a:lnTo>
                <a:lnTo>
                  <a:pt x="746760" y="1620520"/>
                </a:lnTo>
                <a:lnTo>
                  <a:pt x="741680" y="1681480"/>
                </a:lnTo>
                <a:lnTo>
                  <a:pt x="756920" y="1722120"/>
                </a:lnTo>
                <a:lnTo>
                  <a:pt x="756920" y="1722120"/>
                </a:lnTo>
                <a:lnTo>
                  <a:pt x="853440" y="1732280"/>
                </a:lnTo>
                <a:lnTo>
                  <a:pt x="914400" y="1737360"/>
                </a:lnTo>
                <a:cubicBezTo>
                  <a:pt x="911013" y="2330027"/>
                  <a:pt x="907627" y="2922693"/>
                  <a:pt x="904240" y="3515360"/>
                </a:cubicBezTo>
                <a:lnTo>
                  <a:pt x="751840" y="3510280"/>
                </a:lnTo>
                <a:lnTo>
                  <a:pt x="746760" y="3449320"/>
                </a:lnTo>
                <a:lnTo>
                  <a:pt x="736600" y="3393440"/>
                </a:lnTo>
                <a:lnTo>
                  <a:pt x="711200" y="3357880"/>
                </a:lnTo>
                <a:lnTo>
                  <a:pt x="655320" y="3352800"/>
                </a:lnTo>
                <a:lnTo>
                  <a:pt x="655320" y="3352800"/>
                </a:lnTo>
                <a:lnTo>
                  <a:pt x="563880" y="3342640"/>
                </a:lnTo>
                <a:lnTo>
                  <a:pt x="528320" y="3347720"/>
                </a:lnTo>
                <a:lnTo>
                  <a:pt x="497840" y="3347720"/>
                </a:lnTo>
                <a:lnTo>
                  <a:pt x="462280" y="3312160"/>
                </a:lnTo>
                <a:lnTo>
                  <a:pt x="462280" y="3266440"/>
                </a:lnTo>
                <a:lnTo>
                  <a:pt x="452120" y="3225800"/>
                </a:lnTo>
                <a:lnTo>
                  <a:pt x="452120" y="2057400"/>
                </a:lnTo>
                <a:lnTo>
                  <a:pt x="462280" y="1945640"/>
                </a:lnTo>
                <a:lnTo>
                  <a:pt x="462280" y="1869440"/>
                </a:lnTo>
                <a:lnTo>
                  <a:pt x="462280" y="1788160"/>
                </a:lnTo>
                <a:lnTo>
                  <a:pt x="462280" y="1727200"/>
                </a:lnTo>
                <a:lnTo>
                  <a:pt x="406400" y="1666240"/>
                </a:lnTo>
                <a:lnTo>
                  <a:pt x="370840" y="1635760"/>
                </a:lnTo>
                <a:lnTo>
                  <a:pt x="340360" y="1605280"/>
                </a:lnTo>
                <a:lnTo>
                  <a:pt x="284480" y="1559560"/>
                </a:lnTo>
                <a:lnTo>
                  <a:pt x="259080" y="1534160"/>
                </a:lnTo>
                <a:lnTo>
                  <a:pt x="243840" y="1468120"/>
                </a:lnTo>
                <a:lnTo>
                  <a:pt x="243840" y="1432560"/>
                </a:lnTo>
                <a:lnTo>
                  <a:pt x="238760" y="1346200"/>
                </a:lnTo>
                <a:cubicBezTo>
                  <a:pt x="242147" y="997373"/>
                  <a:pt x="245533" y="648547"/>
                  <a:pt x="248920" y="299720"/>
                </a:cubicBezTo>
                <a:lnTo>
                  <a:pt x="187960" y="304800"/>
                </a:lnTo>
                <a:lnTo>
                  <a:pt x="213360" y="1483360"/>
                </a:lnTo>
                <a:lnTo>
                  <a:pt x="35560" y="1488440"/>
                </a:lnTo>
                <a:close/>
              </a:path>
            </a:pathLst>
          </a:custGeom>
          <a:solidFill>
            <a:srgbClr val="BEDCEC"/>
          </a:solidFill>
          <a:ln>
            <a:solidFill>
              <a:srgbClr val="BED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261A37-FB8C-40C8-BE35-0E669F0C623F}"/>
              </a:ext>
            </a:extLst>
          </p:cNvPr>
          <p:cNvSpPr/>
          <p:nvPr/>
        </p:nvSpPr>
        <p:spPr>
          <a:xfrm>
            <a:off x="2710997" y="3119120"/>
            <a:ext cx="880077" cy="662940"/>
          </a:xfrm>
          <a:custGeom>
            <a:avLst/>
            <a:gdLst>
              <a:gd name="connsiteX0" fmla="*/ 7620 w 876300"/>
              <a:gd name="connsiteY0" fmla="*/ 651510 h 662940"/>
              <a:gd name="connsiteX1" fmla="*/ 11430 w 876300"/>
              <a:gd name="connsiteY1" fmla="*/ 560070 h 662940"/>
              <a:gd name="connsiteX2" fmla="*/ 15240 w 876300"/>
              <a:gd name="connsiteY2" fmla="*/ 487680 h 662940"/>
              <a:gd name="connsiteX3" fmla="*/ 11430 w 876300"/>
              <a:gd name="connsiteY3" fmla="*/ 415290 h 662940"/>
              <a:gd name="connsiteX4" fmla="*/ 0 w 876300"/>
              <a:gd name="connsiteY4" fmla="*/ 354330 h 662940"/>
              <a:gd name="connsiteX5" fmla="*/ 0 w 876300"/>
              <a:gd name="connsiteY5" fmla="*/ 270510 h 662940"/>
              <a:gd name="connsiteX6" fmla="*/ 3810 w 876300"/>
              <a:gd name="connsiteY6" fmla="*/ 198120 h 662940"/>
              <a:gd name="connsiteX7" fmla="*/ 22860 w 876300"/>
              <a:gd name="connsiteY7" fmla="*/ 118110 h 662940"/>
              <a:gd name="connsiteX8" fmla="*/ 76200 w 876300"/>
              <a:gd name="connsiteY8" fmla="*/ 68580 h 662940"/>
              <a:gd name="connsiteX9" fmla="*/ 148590 w 876300"/>
              <a:gd name="connsiteY9" fmla="*/ 26670 h 662940"/>
              <a:gd name="connsiteX10" fmla="*/ 274320 w 876300"/>
              <a:gd name="connsiteY10" fmla="*/ 0 h 662940"/>
              <a:gd name="connsiteX11" fmla="*/ 464820 w 876300"/>
              <a:gd name="connsiteY11" fmla="*/ 0 h 662940"/>
              <a:gd name="connsiteX12" fmla="*/ 670560 w 876300"/>
              <a:gd name="connsiteY12" fmla="*/ 3810 h 662940"/>
              <a:gd name="connsiteX13" fmla="*/ 773430 w 876300"/>
              <a:gd name="connsiteY13" fmla="*/ 11430 h 662940"/>
              <a:gd name="connsiteX14" fmla="*/ 845820 w 876300"/>
              <a:gd name="connsiteY14" fmla="*/ 38100 h 662940"/>
              <a:gd name="connsiteX15" fmla="*/ 872490 w 876300"/>
              <a:gd name="connsiteY15" fmla="*/ 110490 h 662940"/>
              <a:gd name="connsiteX16" fmla="*/ 876300 w 876300"/>
              <a:gd name="connsiteY16" fmla="*/ 236220 h 662940"/>
              <a:gd name="connsiteX17" fmla="*/ 876300 w 876300"/>
              <a:gd name="connsiteY17" fmla="*/ 662940 h 662940"/>
              <a:gd name="connsiteX18" fmla="*/ 7620 w 876300"/>
              <a:gd name="connsiteY18" fmla="*/ 651510 h 662940"/>
              <a:gd name="connsiteX0" fmla="*/ 7620 w 876300"/>
              <a:gd name="connsiteY0" fmla="*/ 651510 h 662940"/>
              <a:gd name="connsiteX1" fmla="*/ 11430 w 876300"/>
              <a:gd name="connsiteY1" fmla="*/ 560070 h 662940"/>
              <a:gd name="connsiteX2" fmla="*/ 15240 w 876300"/>
              <a:gd name="connsiteY2" fmla="*/ 487680 h 662940"/>
              <a:gd name="connsiteX3" fmla="*/ 11430 w 876300"/>
              <a:gd name="connsiteY3" fmla="*/ 415290 h 662940"/>
              <a:gd name="connsiteX4" fmla="*/ 0 w 876300"/>
              <a:gd name="connsiteY4" fmla="*/ 354330 h 662940"/>
              <a:gd name="connsiteX5" fmla="*/ 0 w 876300"/>
              <a:gd name="connsiteY5" fmla="*/ 270510 h 662940"/>
              <a:gd name="connsiteX6" fmla="*/ 3810 w 876300"/>
              <a:gd name="connsiteY6" fmla="*/ 198120 h 662940"/>
              <a:gd name="connsiteX7" fmla="*/ 22860 w 876300"/>
              <a:gd name="connsiteY7" fmla="*/ 118110 h 662940"/>
              <a:gd name="connsiteX8" fmla="*/ 76200 w 876300"/>
              <a:gd name="connsiteY8" fmla="*/ 68580 h 662940"/>
              <a:gd name="connsiteX9" fmla="*/ 148590 w 876300"/>
              <a:gd name="connsiteY9" fmla="*/ 26670 h 662940"/>
              <a:gd name="connsiteX10" fmla="*/ 274320 w 876300"/>
              <a:gd name="connsiteY10" fmla="*/ 0 h 662940"/>
              <a:gd name="connsiteX11" fmla="*/ 464820 w 876300"/>
              <a:gd name="connsiteY11" fmla="*/ 0 h 662940"/>
              <a:gd name="connsiteX12" fmla="*/ 670560 w 876300"/>
              <a:gd name="connsiteY12" fmla="*/ 3810 h 662940"/>
              <a:gd name="connsiteX13" fmla="*/ 773430 w 876300"/>
              <a:gd name="connsiteY13" fmla="*/ 11430 h 662940"/>
              <a:gd name="connsiteX14" fmla="*/ 842010 w 876300"/>
              <a:gd name="connsiteY14" fmla="*/ 49530 h 662940"/>
              <a:gd name="connsiteX15" fmla="*/ 872490 w 876300"/>
              <a:gd name="connsiteY15" fmla="*/ 110490 h 662940"/>
              <a:gd name="connsiteX16" fmla="*/ 876300 w 876300"/>
              <a:gd name="connsiteY16" fmla="*/ 236220 h 662940"/>
              <a:gd name="connsiteX17" fmla="*/ 876300 w 876300"/>
              <a:gd name="connsiteY17" fmla="*/ 662940 h 662940"/>
              <a:gd name="connsiteX18" fmla="*/ 7620 w 876300"/>
              <a:gd name="connsiteY18" fmla="*/ 651510 h 662940"/>
              <a:gd name="connsiteX0" fmla="*/ 7620 w 876300"/>
              <a:gd name="connsiteY0" fmla="*/ 651510 h 662940"/>
              <a:gd name="connsiteX1" fmla="*/ 11430 w 876300"/>
              <a:gd name="connsiteY1" fmla="*/ 560070 h 662940"/>
              <a:gd name="connsiteX2" fmla="*/ 15240 w 876300"/>
              <a:gd name="connsiteY2" fmla="*/ 487680 h 662940"/>
              <a:gd name="connsiteX3" fmla="*/ 11430 w 876300"/>
              <a:gd name="connsiteY3" fmla="*/ 415290 h 662940"/>
              <a:gd name="connsiteX4" fmla="*/ 0 w 876300"/>
              <a:gd name="connsiteY4" fmla="*/ 354330 h 662940"/>
              <a:gd name="connsiteX5" fmla="*/ 0 w 876300"/>
              <a:gd name="connsiteY5" fmla="*/ 270510 h 662940"/>
              <a:gd name="connsiteX6" fmla="*/ 3810 w 876300"/>
              <a:gd name="connsiteY6" fmla="*/ 198120 h 662940"/>
              <a:gd name="connsiteX7" fmla="*/ 22860 w 876300"/>
              <a:gd name="connsiteY7" fmla="*/ 118110 h 662940"/>
              <a:gd name="connsiteX8" fmla="*/ 76200 w 876300"/>
              <a:gd name="connsiteY8" fmla="*/ 68580 h 662940"/>
              <a:gd name="connsiteX9" fmla="*/ 148590 w 876300"/>
              <a:gd name="connsiteY9" fmla="*/ 26670 h 662940"/>
              <a:gd name="connsiteX10" fmla="*/ 274320 w 876300"/>
              <a:gd name="connsiteY10" fmla="*/ 0 h 662940"/>
              <a:gd name="connsiteX11" fmla="*/ 464820 w 876300"/>
              <a:gd name="connsiteY11" fmla="*/ 0 h 662940"/>
              <a:gd name="connsiteX12" fmla="*/ 670560 w 876300"/>
              <a:gd name="connsiteY12" fmla="*/ 3810 h 662940"/>
              <a:gd name="connsiteX13" fmla="*/ 773430 w 876300"/>
              <a:gd name="connsiteY13" fmla="*/ 11430 h 662940"/>
              <a:gd name="connsiteX14" fmla="*/ 842010 w 876300"/>
              <a:gd name="connsiteY14" fmla="*/ 49530 h 662940"/>
              <a:gd name="connsiteX15" fmla="*/ 872490 w 876300"/>
              <a:gd name="connsiteY15" fmla="*/ 110490 h 662940"/>
              <a:gd name="connsiteX16" fmla="*/ 876300 w 876300"/>
              <a:gd name="connsiteY16" fmla="*/ 236220 h 662940"/>
              <a:gd name="connsiteX17" fmla="*/ 864969 w 876300"/>
              <a:gd name="connsiteY17" fmla="*/ 662940 h 662940"/>
              <a:gd name="connsiteX18" fmla="*/ 7620 w 876300"/>
              <a:gd name="connsiteY18" fmla="*/ 651510 h 662940"/>
              <a:gd name="connsiteX0" fmla="*/ 7620 w 876300"/>
              <a:gd name="connsiteY0" fmla="*/ 651510 h 662940"/>
              <a:gd name="connsiteX1" fmla="*/ 11430 w 876300"/>
              <a:gd name="connsiteY1" fmla="*/ 560070 h 662940"/>
              <a:gd name="connsiteX2" fmla="*/ 15240 w 876300"/>
              <a:gd name="connsiteY2" fmla="*/ 487680 h 662940"/>
              <a:gd name="connsiteX3" fmla="*/ 11430 w 876300"/>
              <a:gd name="connsiteY3" fmla="*/ 415290 h 662940"/>
              <a:gd name="connsiteX4" fmla="*/ 0 w 876300"/>
              <a:gd name="connsiteY4" fmla="*/ 354330 h 662940"/>
              <a:gd name="connsiteX5" fmla="*/ 0 w 876300"/>
              <a:gd name="connsiteY5" fmla="*/ 270510 h 662940"/>
              <a:gd name="connsiteX6" fmla="*/ 3810 w 876300"/>
              <a:gd name="connsiteY6" fmla="*/ 198120 h 662940"/>
              <a:gd name="connsiteX7" fmla="*/ 22860 w 876300"/>
              <a:gd name="connsiteY7" fmla="*/ 118110 h 662940"/>
              <a:gd name="connsiteX8" fmla="*/ 76200 w 876300"/>
              <a:gd name="connsiteY8" fmla="*/ 68580 h 662940"/>
              <a:gd name="connsiteX9" fmla="*/ 148590 w 876300"/>
              <a:gd name="connsiteY9" fmla="*/ 26670 h 662940"/>
              <a:gd name="connsiteX10" fmla="*/ 274320 w 876300"/>
              <a:gd name="connsiteY10" fmla="*/ 0 h 662940"/>
              <a:gd name="connsiteX11" fmla="*/ 464820 w 876300"/>
              <a:gd name="connsiteY11" fmla="*/ 0 h 662940"/>
              <a:gd name="connsiteX12" fmla="*/ 670560 w 876300"/>
              <a:gd name="connsiteY12" fmla="*/ 3810 h 662940"/>
              <a:gd name="connsiteX13" fmla="*/ 773430 w 876300"/>
              <a:gd name="connsiteY13" fmla="*/ 11430 h 662940"/>
              <a:gd name="connsiteX14" fmla="*/ 842010 w 876300"/>
              <a:gd name="connsiteY14" fmla="*/ 49530 h 662940"/>
              <a:gd name="connsiteX15" fmla="*/ 872490 w 876300"/>
              <a:gd name="connsiteY15" fmla="*/ 110490 h 662940"/>
              <a:gd name="connsiteX16" fmla="*/ 876300 w 876300"/>
              <a:gd name="connsiteY16" fmla="*/ 236220 h 662940"/>
              <a:gd name="connsiteX17" fmla="*/ 849861 w 876300"/>
              <a:gd name="connsiteY17" fmla="*/ 662940 h 662940"/>
              <a:gd name="connsiteX18" fmla="*/ 7620 w 876300"/>
              <a:gd name="connsiteY18" fmla="*/ 651510 h 662940"/>
              <a:gd name="connsiteX0" fmla="*/ 7620 w 872490"/>
              <a:gd name="connsiteY0" fmla="*/ 651510 h 662940"/>
              <a:gd name="connsiteX1" fmla="*/ 11430 w 872490"/>
              <a:gd name="connsiteY1" fmla="*/ 560070 h 662940"/>
              <a:gd name="connsiteX2" fmla="*/ 15240 w 872490"/>
              <a:gd name="connsiteY2" fmla="*/ 487680 h 662940"/>
              <a:gd name="connsiteX3" fmla="*/ 11430 w 872490"/>
              <a:gd name="connsiteY3" fmla="*/ 415290 h 662940"/>
              <a:gd name="connsiteX4" fmla="*/ 0 w 872490"/>
              <a:gd name="connsiteY4" fmla="*/ 354330 h 662940"/>
              <a:gd name="connsiteX5" fmla="*/ 0 w 872490"/>
              <a:gd name="connsiteY5" fmla="*/ 270510 h 662940"/>
              <a:gd name="connsiteX6" fmla="*/ 3810 w 872490"/>
              <a:gd name="connsiteY6" fmla="*/ 198120 h 662940"/>
              <a:gd name="connsiteX7" fmla="*/ 22860 w 872490"/>
              <a:gd name="connsiteY7" fmla="*/ 118110 h 662940"/>
              <a:gd name="connsiteX8" fmla="*/ 76200 w 872490"/>
              <a:gd name="connsiteY8" fmla="*/ 68580 h 662940"/>
              <a:gd name="connsiteX9" fmla="*/ 148590 w 872490"/>
              <a:gd name="connsiteY9" fmla="*/ 26670 h 662940"/>
              <a:gd name="connsiteX10" fmla="*/ 274320 w 872490"/>
              <a:gd name="connsiteY10" fmla="*/ 0 h 662940"/>
              <a:gd name="connsiteX11" fmla="*/ 464820 w 872490"/>
              <a:gd name="connsiteY11" fmla="*/ 0 h 662940"/>
              <a:gd name="connsiteX12" fmla="*/ 670560 w 872490"/>
              <a:gd name="connsiteY12" fmla="*/ 3810 h 662940"/>
              <a:gd name="connsiteX13" fmla="*/ 773430 w 872490"/>
              <a:gd name="connsiteY13" fmla="*/ 11430 h 662940"/>
              <a:gd name="connsiteX14" fmla="*/ 842010 w 872490"/>
              <a:gd name="connsiteY14" fmla="*/ 49530 h 662940"/>
              <a:gd name="connsiteX15" fmla="*/ 872490 w 872490"/>
              <a:gd name="connsiteY15" fmla="*/ 110490 h 662940"/>
              <a:gd name="connsiteX16" fmla="*/ 864969 w 872490"/>
              <a:gd name="connsiteY16" fmla="*/ 240030 h 662940"/>
              <a:gd name="connsiteX17" fmla="*/ 849861 w 872490"/>
              <a:gd name="connsiteY17" fmla="*/ 662940 h 662940"/>
              <a:gd name="connsiteX18" fmla="*/ 7620 w 872490"/>
              <a:gd name="connsiteY18" fmla="*/ 65151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2490" h="662940">
                <a:moveTo>
                  <a:pt x="7620" y="651510"/>
                </a:moveTo>
                <a:lnTo>
                  <a:pt x="11430" y="560070"/>
                </a:lnTo>
                <a:lnTo>
                  <a:pt x="15240" y="487680"/>
                </a:lnTo>
                <a:lnTo>
                  <a:pt x="11430" y="415290"/>
                </a:lnTo>
                <a:lnTo>
                  <a:pt x="0" y="354330"/>
                </a:lnTo>
                <a:lnTo>
                  <a:pt x="0" y="270510"/>
                </a:lnTo>
                <a:lnTo>
                  <a:pt x="3810" y="198120"/>
                </a:lnTo>
                <a:lnTo>
                  <a:pt x="22860" y="118110"/>
                </a:lnTo>
                <a:lnTo>
                  <a:pt x="76200" y="68580"/>
                </a:lnTo>
                <a:lnTo>
                  <a:pt x="148590" y="26670"/>
                </a:lnTo>
                <a:lnTo>
                  <a:pt x="274320" y="0"/>
                </a:lnTo>
                <a:lnTo>
                  <a:pt x="464820" y="0"/>
                </a:lnTo>
                <a:lnTo>
                  <a:pt x="670560" y="3810"/>
                </a:lnTo>
                <a:lnTo>
                  <a:pt x="773430" y="11430"/>
                </a:lnTo>
                <a:lnTo>
                  <a:pt x="842010" y="49530"/>
                </a:lnTo>
                <a:lnTo>
                  <a:pt x="872490" y="110490"/>
                </a:lnTo>
                <a:lnTo>
                  <a:pt x="864969" y="240030"/>
                </a:lnTo>
                <a:lnTo>
                  <a:pt x="849861" y="662940"/>
                </a:lnTo>
                <a:lnTo>
                  <a:pt x="7620" y="651510"/>
                </a:lnTo>
                <a:close/>
              </a:path>
            </a:pathLst>
          </a:custGeom>
          <a:solidFill>
            <a:srgbClr val="D6ECF9"/>
          </a:solidFill>
          <a:ln>
            <a:solidFill>
              <a:srgbClr val="D4ED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DD821E3F-ADD2-4B75-8795-053E5DEB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20" t="17684" r="39502" b="71357"/>
          <a:stretch>
            <a:fillRect/>
          </a:stretch>
        </p:blipFill>
        <p:spPr>
          <a:xfrm>
            <a:off x="6078856" y="1297305"/>
            <a:ext cx="1792605" cy="803910"/>
          </a:xfrm>
          <a:custGeom>
            <a:avLst/>
            <a:gdLst>
              <a:gd name="connsiteX0" fmla="*/ 998220 w 1792605"/>
              <a:gd name="connsiteY0" fmla="*/ 0 h 803910"/>
              <a:gd name="connsiteX1" fmla="*/ 1131570 w 1792605"/>
              <a:gd name="connsiteY1" fmla="*/ 26670 h 803910"/>
              <a:gd name="connsiteX2" fmla="*/ 1211580 w 1792605"/>
              <a:gd name="connsiteY2" fmla="*/ 80010 h 803910"/>
              <a:gd name="connsiteX3" fmla="*/ 1263015 w 1792605"/>
              <a:gd name="connsiteY3" fmla="*/ 120015 h 803910"/>
              <a:gd name="connsiteX4" fmla="*/ 1282065 w 1792605"/>
              <a:gd name="connsiteY4" fmla="*/ 150495 h 803910"/>
              <a:gd name="connsiteX5" fmla="*/ 1356360 w 1792605"/>
              <a:gd name="connsiteY5" fmla="*/ 142875 h 803910"/>
              <a:gd name="connsiteX6" fmla="*/ 1411605 w 1792605"/>
              <a:gd name="connsiteY6" fmla="*/ 163830 h 803910"/>
              <a:gd name="connsiteX7" fmla="*/ 1493520 w 1792605"/>
              <a:gd name="connsiteY7" fmla="*/ 213360 h 803910"/>
              <a:gd name="connsiteX8" fmla="*/ 1531620 w 1792605"/>
              <a:gd name="connsiteY8" fmla="*/ 253365 h 803910"/>
              <a:gd name="connsiteX9" fmla="*/ 1573530 w 1792605"/>
              <a:gd name="connsiteY9" fmla="*/ 312420 h 803910"/>
              <a:gd name="connsiteX10" fmla="*/ 1584960 w 1792605"/>
              <a:gd name="connsiteY10" fmla="*/ 339090 h 803910"/>
              <a:gd name="connsiteX11" fmla="*/ 1626870 w 1792605"/>
              <a:gd name="connsiteY11" fmla="*/ 342900 h 803910"/>
              <a:gd name="connsiteX12" fmla="*/ 1704975 w 1792605"/>
              <a:gd name="connsiteY12" fmla="*/ 384810 h 803910"/>
              <a:gd name="connsiteX13" fmla="*/ 1748790 w 1792605"/>
              <a:gd name="connsiteY13" fmla="*/ 432435 h 803910"/>
              <a:gd name="connsiteX14" fmla="*/ 1784985 w 1792605"/>
              <a:gd name="connsiteY14" fmla="*/ 514350 h 803910"/>
              <a:gd name="connsiteX15" fmla="*/ 1792605 w 1792605"/>
              <a:gd name="connsiteY15" fmla="*/ 584835 h 803910"/>
              <a:gd name="connsiteX16" fmla="*/ 1764030 w 1792605"/>
              <a:gd name="connsiteY16" fmla="*/ 680085 h 803910"/>
              <a:gd name="connsiteX17" fmla="*/ 1714500 w 1792605"/>
              <a:gd name="connsiteY17" fmla="*/ 744855 h 803910"/>
              <a:gd name="connsiteX18" fmla="*/ 1647825 w 1792605"/>
              <a:gd name="connsiteY18" fmla="*/ 782955 h 803910"/>
              <a:gd name="connsiteX19" fmla="*/ 1554480 w 1792605"/>
              <a:gd name="connsiteY19" fmla="*/ 803910 h 803910"/>
              <a:gd name="connsiteX20" fmla="*/ 234315 w 1792605"/>
              <a:gd name="connsiteY20" fmla="*/ 802005 h 803910"/>
              <a:gd name="connsiteX21" fmla="*/ 163830 w 1792605"/>
              <a:gd name="connsiteY21" fmla="*/ 786765 h 803910"/>
              <a:gd name="connsiteX22" fmla="*/ 106680 w 1792605"/>
              <a:gd name="connsiteY22" fmla="*/ 756285 h 803910"/>
              <a:gd name="connsiteX23" fmla="*/ 51435 w 1792605"/>
              <a:gd name="connsiteY23" fmla="*/ 695325 h 803910"/>
              <a:gd name="connsiteX24" fmla="*/ 24765 w 1792605"/>
              <a:gd name="connsiteY24" fmla="*/ 651510 h 803910"/>
              <a:gd name="connsiteX25" fmla="*/ 3810 w 1792605"/>
              <a:gd name="connsiteY25" fmla="*/ 581025 h 803910"/>
              <a:gd name="connsiteX26" fmla="*/ 0 w 1792605"/>
              <a:gd name="connsiteY26" fmla="*/ 527685 h 803910"/>
              <a:gd name="connsiteX27" fmla="*/ 36196 w 1792605"/>
              <a:gd name="connsiteY27" fmla="*/ 432435 h 803910"/>
              <a:gd name="connsiteX28" fmla="*/ 85725 w 1792605"/>
              <a:gd name="connsiteY28" fmla="*/ 358140 h 803910"/>
              <a:gd name="connsiteX29" fmla="*/ 144780 w 1792605"/>
              <a:gd name="connsiteY29" fmla="*/ 316230 h 803910"/>
              <a:gd name="connsiteX30" fmla="*/ 203836 w 1792605"/>
              <a:gd name="connsiteY30" fmla="*/ 285750 h 803910"/>
              <a:gd name="connsiteX31" fmla="*/ 274320 w 1792605"/>
              <a:gd name="connsiteY31" fmla="*/ 285750 h 803910"/>
              <a:gd name="connsiteX32" fmla="*/ 331470 w 1792605"/>
              <a:gd name="connsiteY32" fmla="*/ 295275 h 803910"/>
              <a:gd name="connsiteX33" fmla="*/ 363855 w 1792605"/>
              <a:gd name="connsiteY33" fmla="*/ 302895 h 803910"/>
              <a:gd name="connsiteX34" fmla="*/ 403860 w 1792605"/>
              <a:gd name="connsiteY34" fmla="*/ 253365 h 803910"/>
              <a:gd name="connsiteX35" fmla="*/ 466725 w 1792605"/>
              <a:gd name="connsiteY35" fmla="*/ 217170 h 803910"/>
              <a:gd name="connsiteX36" fmla="*/ 506730 w 1792605"/>
              <a:gd name="connsiteY36" fmla="*/ 201930 h 803910"/>
              <a:gd name="connsiteX37" fmla="*/ 556260 w 1792605"/>
              <a:gd name="connsiteY37" fmla="*/ 194310 h 803910"/>
              <a:gd name="connsiteX38" fmla="*/ 630555 w 1792605"/>
              <a:gd name="connsiteY38" fmla="*/ 200025 h 803910"/>
              <a:gd name="connsiteX39" fmla="*/ 681990 w 1792605"/>
              <a:gd name="connsiteY39" fmla="*/ 129540 h 803910"/>
              <a:gd name="connsiteX40" fmla="*/ 729615 w 1792605"/>
              <a:gd name="connsiteY40" fmla="*/ 78105 h 803910"/>
              <a:gd name="connsiteX41" fmla="*/ 792480 w 1792605"/>
              <a:gd name="connsiteY41" fmla="*/ 41910 h 803910"/>
              <a:gd name="connsiteX42" fmla="*/ 891540 w 1792605"/>
              <a:gd name="connsiteY42" fmla="*/ 13335 h 80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92605" h="803910">
                <a:moveTo>
                  <a:pt x="998220" y="0"/>
                </a:moveTo>
                <a:lnTo>
                  <a:pt x="1131570" y="26670"/>
                </a:lnTo>
                <a:lnTo>
                  <a:pt x="1211580" y="80010"/>
                </a:lnTo>
                <a:lnTo>
                  <a:pt x="1263015" y="120015"/>
                </a:lnTo>
                <a:lnTo>
                  <a:pt x="1282065" y="150495"/>
                </a:lnTo>
                <a:lnTo>
                  <a:pt x="1356360" y="142875"/>
                </a:lnTo>
                <a:lnTo>
                  <a:pt x="1411605" y="163830"/>
                </a:lnTo>
                <a:lnTo>
                  <a:pt x="1493520" y="213360"/>
                </a:lnTo>
                <a:lnTo>
                  <a:pt x="1531620" y="253365"/>
                </a:lnTo>
                <a:lnTo>
                  <a:pt x="1573530" y="312420"/>
                </a:lnTo>
                <a:lnTo>
                  <a:pt x="1584960" y="339090"/>
                </a:lnTo>
                <a:lnTo>
                  <a:pt x="1626870" y="342900"/>
                </a:lnTo>
                <a:lnTo>
                  <a:pt x="1704975" y="384810"/>
                </a:lnTo>
                <a:lnTo>
                  <a:pt x="1748790" y="432435"/>
                </a:lnTo>
                <a:lnTo>
                  <a:pt x="1784985" y="514350"/>
                </a:lnTo>
                <a:lnTo>
                  <a:pt x="1792605" y="584835"/>
                </a:lnTo>
                <a:lnTo>
                  <a:pt x="1764030" y="680085"/>
                </a:lnTo>
                <a:lnTo>
                  <a:pt x="1714500" y="744855"/>
                </a:lnTo>
                <a:lnTo>
                  <a:pt x="1647825" y="782955"/>
                </a:lnTo>
                <a:lnTo>
                  <a:pt x="1554480" y="803910"/>
                </a:lnTo>
                <a:lnTo>
                  <a:pt x="234315" y="802005"/>
                </a:lnTo>
                <a:lnTo>
                  <a:pt x="163830" y="786765"/>
                </a:lnTo>
                <a:lnTo>
                  <a:pt x="106680" y="756285"/>
                </a:lnTo>
                <a:lnTo>
                  <a:pt x="51435" y="695325"/>
                </a:lnTo>
                <a:lnTo>
                  <a:pt x="24765" y="651510"/>
                </a:lnTo>
                <a:lnTo>
                  <a:pt x="3810" y="581025"/>
                </a:lnTo>
                <a:lnTo>
                  <a:pt x="0" y="527685"/>
                </a:lnTo>
                <a:lnTo>
                  <a:pt x="36196" y="432435"/>
                </a:lnTo>
                <a:lnTo>
                  <a:pt x="85725" y="358140"/>
                </a:lnTo>
                <a:lnTo>
                  <a:pt x="144780" y="316230"/>
                </a:lnTo>
                <a:lnTo>
                  <a:pt x="203836" y="285750"/>
                </a:lnTo>
                <a:lnTo>
                  <a:pt x="274320" y="285750"/>
                </a:lnTo>
                <a:lnTo>
                  <a:pt x="331470" y="295275"/>
                </a:lnTo>
                <a:lnTo>
                  <a:pt x="363855" y="302895"/>
                </a:lnTo>
                <a:lnTo>
                  <a:pt x="403860" y="253365"/>
                </a:lnTo>
                <a:lnTo>
                  <a:pt x="466725" y="217170"/>
                </a:lnTo>
                <a:lnTo>
                  <a:pt x="506730" y="201930"/>
                </a:lnTo>
                <a:lnTo>
                  <a:pt x="556260" y="194310"/>
                </a:lnTo>
                <a:lnTo>
                  <a:pt x="630555" y="200025"/>
                </a:lnTo>
                <a:lnTo>
                  <a:pt x="681990" y="129540"/>
                </a:lnTo>
                <a:lnTo>
                  <a:pt x="729615" y="78105"/>
                </a:lnTo>
                <a:lnTo>
                  <a:pt x="792480" y="41910"/>
                </a:lnTo>
                <a:lnTo>
                  <a:pt x="891540" y="13335"/>
                </a:lnTo>
                <a:close/>
              </a:path>
            </a:pathLst>
          </a:custGeom>
          <a:solidFill>
            <a:srgbClr val="000000">
              <a:alpha val="21176"/>
            </a:srgbClr>
          </a:solidFill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954529-F70D-4117-BBAF-D5CE5F924200}"/>
              </a:ext>
            </a:extLst>
          </p:cNvPr>
          <p:cNvSpPr/>
          <p:nvPr/>
        </p:nvSpPr>
        <p:spPr>
          <a:xfrm>
            <a:off x="10689175" y="455465"/>
            <a:ext cx="1813560" cy="841840"/>
          </a:xfrm>
          <a:custGeom>
            <a:avLst/>
            <a:gdLst>
              <a:gd name="connsiteX0" fmla="*/ 0 w 2270760"/>
              <a:gd name="connsiteY0" fmla="*/ 276829 h 1054069"/>
              <a:gd name="connsiteX1" fmla="*/ 76200 w 2270760"/>
              <a:gd name="connsiteY1" fmla="*/ 215869 h 1054069"/>
              <a:gd name="connsiteX2" fmla="*/ 152400 w 2270760"/>
              <a:gd name="connsiteY2" fmla="*/ 139669 h 1054069"/>
              <a:gd name="connsiteX3" fmla="*/ 243840 w 2270760"/>
              <a:gd name="connsiteY3" fmla="*/ 109189 h 1054069"/>
              <a:gd name="connsiteX4" fmla="*/ 411480 w 2270760"/>
              <a:gd name="connsiteY4" fmla="*/ 124429 h 1054069"/>
              <a:gd name="connsiteX5" fmla="*/ 502920 w 2270760"/>
              <a:gd name="connsiteY5" fmla="*/ 154909 h 1054069"/>
              <a:gd name="connsiteX6" fmla="*/ 548640 w 2270760"/>
              <a:gd name="connsiteY6" fmla="*/ 170149 h 1054069"/>
              <a:gd name="connsiteX7" fmla="*/ 685800 w 2270760"/>
              <a:gd name="connsiteY7" fmla="*/ 154909 h 1054069"/>
              <a:gd name="connsiteX8" fmla="*/ 777240 w 2270760"/>
              <a:gd name="connsiteY8" fmla="*/ 93949 h 1054069"/>
              <a:gd name="connsiteX9" fmla="*/ 762000 w 2270760"/>
              <a:gd name="connsiteY9" fmla="*/ 2509 h 1054069"/>
              <a:gd name="connsiteX10" fmla="*/ 746760 w 2270760"/>
              <a:gd name="connsiteY10" fmla="*/ 48229 h 1054069"/>
              <a:gd name="connsiteX11" fmla="*/ 716280 w 2270760"/>
              <a:gd name="connsiteY11" fmla="*/ 154909 h 1054069"/>
              <a:gd name="connsiteX12" fmla="*/ 731520 w 2270760"/>
              <a:gd name="connsiteY12" fmla="*/ 581629 h 1054069"/>
              <a:gd name="connsiteX13" fmla="*/ 746760 w 2270760"/>
              <a:gd name="connsiteY13" fmla="*/ 657829 h 1054069"/>
              <a:gd name="connsiteX14" fmla="*/ 777240 w 2270760"/>
              <a:gd name="connsiteY14" fmla="*/ 749269 h 1054069"/>
              <a:gd name="connsiteX15" fmla="*/ 746760 w 2270760"/>
              <a:gd name="connsiteY15" fmla="*/ 977869 h 1054069"/>
              <a:gd name="connsiteX16" fmla="*/ 716280 w 2270760"/>
              <a:gd name="connsiteY16" fmla="*/ 1023589 h 1054069"/>
              <a:gd name="connsiteX17" fmla="*/ 624840 w 2270760"/>
              <a:gd name="connsiteY17" fmla="*/ 1054069 h 1054069"/>
              <a:gd name="connsiteX18" fmla="*/ 548640 w 2270760"/>
              <a:gd name="connsiteY18" fmla="*/ 993109 h 1054069"/>
              <a:gd name="connsiteX19" fmla="*/ 579120 w 2270760"/>
              <a:gd name="connsiteY19" fmla="*/ 947389 h 1054069"/>
              <a:gd name="connsiteX20" fmla="*/ 701040 w 2270760"/>
              <a:gd name="connsiteY20" fmla="*/ 840709 h 1054069"/>
              <a:gd name="connsiteX21" fmla="*/ 746760 w 2270760"/>
              <a:gd name="connsiteY21" fmla="*/ 810229 h 1054069"/>
              <a:gd name="connsiteX22" fmla="*/ 807720 w 2270760"/>
              <a:gd name="connsiteY22" fmla="*/ 764509 h 1054069"/>
              <a:gd name="connsiteX23" fmla="*/ 853440 w 2270760"/>
              <a:gd name="connsiteY23" fmla="*/ 718789 h 1054069"/>
              <a:gd name="connsiteX24" fmla="*/ 914400 w 2270760"/>
              <a:gd name="connsiteY24" fmla="*/ 688309 h 1054069"/>
              <a:gd name="connsiteX25" fmla="*/ 990600 w 2270760"/>
              <a:gd name="connsiteY25" fmla="*/ 596869 h 1054069"/>
              <a:gd name="connsiteX26" fmla="*/ 1066800 w 2270760"/>
              <a:gd name="connsiteY26" fmla="*/ 490189 h 1054069"/>
              <a:gd name="connsiteX27" fmla="*/ 1112520 w 2270760"/>
              <a:gd name="connsiteY27" fmla="*/ 383509 h 1054069"/>
              <a:gd name="connsiteX28" fmla="*/ 1127760 w 2270760"/>
              <a:gd name="connsiteY28" fmla="*/ 185389 h 1054069"/>
              <a:gd name="connsiteX29" fmla="*/ 1158240 w 2270760"/>
              <a:gd name="connsiteY29" fmla="*/ 48229 h 1054069"/>
              <a:gd name="connsiteX30" fmla="*/ 1097280 w 2270760"/>
              <a:gd name="connsiteY30" fmla="*/ 63469 h 1054069"/>
              <a:gd name="connsiteX31" fmla="*/ 1051560 w 2270760"/>
              <a:gd name="connsiteY31" fmla="*/ 124429 h 1054069"/>
              <a:gd name="connsiteX32" fmla="*/ 1036320 w 2270760"/>
              <a:gd name="connsiteY32" fmla="*/ 170149 h 1054069"/>
              <a:gd name="connsiteX33" fmla="*/ 990600 w 2270760"/>
              <a:gd name="connsiteY33" fmla="*/ 231109 h 1054069"/>
              <a:gd name="connsiteX34" fmla="*/ 960120 w 2270760"/>
              <a:gd name="connsiteY34" fmla="*/ 276829 h 1054069"/>
              <a:gd name="connsiteX35" fmla="*/ 960120 w 2270760"/>
              <a:gd name="connsiteY35" fmla="*/ 551149 h 1054069"/>
              <a:gd name="connsiteX36" fmla="*/ 990600 w 2270760"/>
              <a:gd name="connsiteY36" fmla="*/ 612109 h 1054069"/>
              <a:gd name="connsiteX37" fmla="*/ 1005840 w 2270760"/>
              <a:gd name="connsiteY37" fmla="*/ 657829 h 1054069"/>
              <a:gd name="connsiteX38" fmla="*/ 1036320 w 2270760"/>
              <a:gd name="connsiteY38" fmla="*/ 703549 h 1054069"/>
              <a:gd name="connsiteX39" fmla="*/ 1066800 w 2270760"/>
              <a:gd name="connsiteY39" fmla="*/ 810229 h 1054069"/>
              <a:gd name="connsiteX40" fmla="*/ 1097280 w 2270760"/>
              <a:gd name="connsiteY40" fmla="*/ 855949 h 1054069"/>
              <a:gd name="connsiteX41" fmla="*/ 1143000 w 2270760"/>
              <a:gd name="connsiteY41" fmla="*/ 886429 h 1054069"/>
              <a:gd name="connsiteX42" fmla="*/ 1234440 w 2270760"/>
              <a:gd name="connsiteY42" fmla="*/ 871189 h 1054069"/>
              <a:gd name="connsiteX43" fmla="*/ 1295400 w 2270760"/>
              <a:gd name="connsiteY43" fmla="*/ 840709 h 1054069"/>
              <a:gd name="connsiteX44" fmla="*/ 1402080 w 2270760"/>
              <a:gd name="connsiteY44" fmla="*/ 718789 h 1054069"/>
              <a:gd name="connsiteX45" fmla="*/ 1417320 w 2270760"/>
              <a:gd name="connsiteY45" fmla="*/ 398749 h 1054069"/>
              <a:gd name="connsiteX46" fmla="*/ 1402080 w 2270760"/>
              <a:gd name="connsiteY46" fmla="*/ 353029 h 1054069"/>
              <a:gd name="connsiteX47" fmla="*/ 1356360 w 2270760"/>
              <a:gd name="connsiteY47" fmla="*/ 337789 h 1054069"/>
              <a:gd name="connsiteX48" fmla="*/ 1310640 w 2270760"/>
              <a:gd name="connsiteY48" fmla="*/ 444469 h 1054069"/>
              <a:gd name="connsiteX49" fmla="*/ 1402080 w 2270760"/>
              <a:gd name="connsiteY49" fmla="*/ 703549 h 1054069"/>
              <a:gd name="connsiteX50" fmla="*/ 1447800 w 2270760"/>
              <a:gd name="connsiteY50" fmla="*/ 718789 h 1054069"/>
              <a:gd name="connsiteX51" fmla="*/ 1539240 w 2270760"/>
              <a:gd name="connsiteY51" fmla="*/ 688309 h 1054069"/>
              <a:gd name="connsiteX52" fmla="*/ 1630680 w 2270760"/>
              <a:gd name="connsiteY52" fmla="*/ 566389 h 1054069"/>
              <a:gd name="connsiteX53" fmla="*/ 1706880 w 2270760"/>
              <a:gd name="connsiteY53" fmla="*/ 383509 h 1054069"/>
              <a:gd name="connsiteX54" fmla="*/ 1752600 w 2270760"/>
              <a:gd name="connsiteY54" fmla="*/ 322549 h 1054069"/>
              <a:gd name="connsiteX55" fmla="*/ 1844040 w 2270760"/>
              <a:gd name="connsiteY55" fmla="*/ 398749 h 1054069"/>
              <a:gd name="connsiteX56" fmla="*/ 2057400 w 2270760"/>
              <a:gd name="connsiteY56" fmla="*/ 307309 h 1054069"/>
              <a:gd name="connsiteX57" fmla="*/ 2118360 w 2270760"/>
              <a:gd name="connsiteY57" fmla="*/ 261589 h 1054069"/>
              <a:gd name="connsiteX58" fmla="*/ 2164080 w 2270760"/>
              <a:gd name="connsiteY58" fmla="*/ 307309 h 1054069"/>
              <a:gd name="connsiteX59" fmla="*/ 2225040 w 2270760"/>
              <a:gd name="connsiteY59" fmla="*/ 261589 h 1054069"/>
              <a:gd name="connsiteX60" fmla="*/ 2270760 w 2270760"/>
              <a:gd name="connsiteY60" fmla="*/ 200629 h 105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270760" h="1054069">
                <a:moveTo>
                  <a:pt x="0" y="276829"/>
                </a:moveTo>
                <a:cubicBezTo>
                  <a:pt x="25400" y="256509"/>
                  <a:pt x="53199" y="238870"/>
                  <a:pt x="76200" y="215869"/>
                </a:cubicBezTo>
                <a:cubicBezTo>
                  <a:pt x="129032" y="163037"/>
                  <a:pt x="79248" y="172181"/>
                  <a:pt x="152400" y="139669"/>
                </a:cubicBezTo>
                <a:cubicBezTo>
                  <a:pt x="181760" y="126620"/>
                  <a:pt x="243840" y="109189"/>
                  <a:pt x="243840" y="109189"/>
                </a:cubicBezTo>
                <a:cubicBezTo>
                  <a:pt x="299720" y="114269"/>
                  <a:pt x="356223" y="114678"/>
                  <a:pt x="411480" y="124429"/>
                </a:cubicBezTo>
                <a:cubicBezTo>
                  <a:pt x="443120" y="130013"/>
                  <a:pt x="472440" y="144749"/>
                  <a:pt x="502920" y="154909"/>
                </a:cubicBezTo>
                <a:lnTo>
                  <a:pt x="548640" y="170149"/>
                </a:lnTo>
                <a:cubicBezTo>
                  <a:pt x="594360" y="165069"/>
                  <a:pt x="642159" y="169456"/>
                  <a:pt x="685800" y="154909"/>
                </a:cubicBezTo>
                <a:cubicBezTo>
                  <a:pt x="720553" y="143325"/>
                  <a:pt x="777240" y="93949"/>
                  <a:pt x="777240" y="93949"/>
                </a:cubicBezTo>
                <a:cubicBezTo>
                  <a:pt x="772160" y="63469"/>
                  <a:pt x="779140" y="28220"/>
                  <a:pt x="762000" y="2509"/>
                </a:cubicBezTo>
                <a:cubicBezTo>
                  <a:pt x="753089" y="-10857"/>
                  <a:pt x="751173" y="32783"/>
                  <a:pt x="746760" y="48229"/>
                </a:cubicBezTo>
                <a:cubicBezTo>
                  <a:pt x="708488" y="182182"/>
                  <a:pt x="752820" y="45288"/>
                  <a:pt x="716280" y="154909"/>
                </a:cubicBezTo>
                <a:cubicBezTo>
                  <a:pt x="721360" y="297149"/>
                  <a:pt x="722910" y="439559"/>
                  <a:pt x="731520" y="581629"/>
                </a:cubicBezTo>
                <a:cubicBezTo>
                  <a:pt x="733087" y="607485"/>
                  <a:pt x="739944" y="632839"/>
                  <a:pt x="746760" y="657829"/>
                </a:cubicBezTo>
                <a:cubicBezTo>
                  <a:pt x="755214" y="688826"/>
                  <a:pt x="777240" y="749269"/>
                  <a:pt x="777240" y="749269"/>
                </a:cubicBezTo>
                <a:cubicBezTo>
                  <a:pt x="773835" y="790127"/>
                  <a:pt x="777886" y="915618"/>
                  <a:pt x="746760" y="977869"/>
                </a:cubicBezTo>
                <a:cubicBezTo>
                  <a:pt x="738569" y="994252"/>
                  <a:pt x="731812" y="1013881"/>
                  <a:pt x="716280" y="1023589"/>
                </a:cubicBezTo>
                <a:cubicBezTo>
                  <a:pt x="689035" y="1040617"/>
                  <a:pt x="624840" y="1054069"/>
                  <a:pt x="624840" y="1054069"/>
                </a:cubicBezTo>
                <a:cubicBezTo>
                  <a:pt x="596292" y="1044553"/>
                  <a:pt x="548640" y="1039065"/>
                  <a:pt x="548640" y="993109"/>
                </a:cubicBezTo>
                <a:cubicBezTo>
                  <a:pt x="548640" y="974793"/>
                  <a:pt x="567394" y="961460"/>
                  <a:pt x="579120" y="947389"/>
                </a:cubicBezTo>
                <a:cubicBezTo>
                  <a:pt x="610449" y="909794"/>
                  <a:pt x="664443" y="868157"/>
                  <a:pt x="701040" y="840709"/>
                </a:cubicBezTo>
                <a:cubicBezTo>
                  <a:pt x="715693" y="829719"/>
                  <a:pt x="731855" y="820875"/>
                  <a:pt x="746760" y="810229"/>
                </a:cubicBezTo>
                <a:cubicBezTo>
                  <a:pt x="767429" y="795466"/>
                  <a:pt x="788435" y="781039"/>
                  <a:pt x="807720" y="764509"/>
                </a:cubicBezTo>
                <a:cubicBezTo>
                  <a:pt x="824084" y="750483"/>
                  <a:pt x="835902" y="731316"/>
                  <a:pt x="853440" y="718789"/>
                </a:cubicBezTo>
                <a:cubicBezTo>
                  <a:pt x="871927" y="705584"/>
                  <a:pt x="895913" y="701514"/>
                  <a:pt x="914400" y="688309"/>
                </a:cubicBezTo>
                <a:cubicBezTo>
                  <a:pt x="955907" y="658661"/>
                  <a:pt x="962752" y="635856"/>
                  <a:pt x="990600" y="596869"/>
                </a:cubicBezTo>
                <a:cubicBezTo>
                  <a:pt x="1013964" y="564159"/>
                  <a:pt x="1046277" y="526105"/>
                  <a:pt x="1066800" y="490189"/>
                </a:cubicBezTo>
                <a:cubicBezTo>
                  <a:pt x="1096931" y="437459"/>
                  <a:pt x="1095422" y="434802"/>
                  <a:pt x="1112520" y="383509"/>
                </a:cubicBezTo>
                <a:cubicBezTo>
                  <a:pt x="1117600" y="317469"/>
                  <a:pt x="1119545" y="251113"/>
                  <a:pt x="1127760" y="185389"/>
                </a:cubicBezTo>
                <a:cubicBezTo>
                  <a:pt x="1132462" y="147773"/>
                  <a:pt x="1179425" y="83538"/>
                  <a:pt x="1158240" y="48229"/>
                </a:cubicBezTo>
                <a:cubicBezTo>
                  <a:pt x="1147464" y="30268"/>
                  <a:pt x="1117600" y="58389"/>
                  <a:pt x="1097280" y="63469"/>
                </a:cubicBezTo>
                <a:cubicBezTo>
                  <a:pt x="1082040" y="83789"/>
                  <a:pt x="1064162" y="102376"/>
                  <a:pt x="1051560" y="124429"/>
                </a:cubicBezTo>
                <a:cubicBezTo>
                  <a:pt x="1043590" y="138377"/>
                  <a:pt x="1044290" y="156201"/>
                  <a:pt x="1036320" y="170149"/>
                </a:cubicBezTo>
                <a:cubicBezTo>
                  <a:pt x="1023718" y="192202"/>
                  <a:pt x="1005363" y="210440"/>
                  <a:pt x="990600" y="231109"/>
                </a:cubicBezTo>
                <a:cubicBezTo>
                  <a:pt x="979954" y="246014"/>
                  <a:pt x="970280" y="261589"/>
                  <a:pt x="960120" y="276829"/>
                </a:cubicBezTo>
                <a:cubicBezTo>
                  <a:pt x="931519" y="391232"/>
                  <a:pt x="930002" y="370440"/>
                  <a:pt x="960120" y="551149"/>
                </a:cubicBezTo>
                <a:cubicBezTo>
                  <a:pt x="963855" y="573558"/>
                  <a:pt x="981651" y="591227"/>
                  <a:pt x="990600" y="612109"/>
                </a:cubicBezTo>
                <a:cubicBezTo>
                  <a:pt x="996928" y="626874"/>
                  <a:pt x="998656" y="643461"/>
                  <a:pt x="1005840" y="657829"/>
                </a:cubicBezTo>
                <a:cubicBezTo>
                  <a:pt x="1014031" y="674212"/>
                  <a:pt x="1028129" y="687166"/>
                  <a:pt x="1036320" y="703549"/>
                </a:cubicBezTo>
                <a:cubicBezTo>
                  <a:pt x="1065977" y="762863"/>
                  <a:pt x="1037502" y="741868"/>
                  <a:pt x="1066800" y="810229"/>
                </a:cubicBezTo>
                <a:cubicBezTo>
                  <a:pt x="1074015" y="827064"/>
                  <a:pt x="1084328" y="842997"/>
                  <a:pt x="1097280" y="855949"/>
                </a:cubicBezTo>
                <a:cubicBezTo>
                  <a:pt x="1110232" y="868901"/>
                  <a:pt x="1127760" y="876269"/>
                  <a:pt x="1143000" y="886429"/>
                </a:cubicBezTo>
                <a:cubicBezTo>
                  <a:pt x="1173480" y="881349"/>
                  <a:pt x="1204843" y="880068"/>
                  <a:pt x="1234440" y="871189"/>
                </a:cubicBezTo>
                <a:cubicBezTo>
                  <a:pt x="1256200" y="864661"/>
                  <a:pt x="1277225" y="854340"/>
                  <a:pt x="1295400" y="840709"/>
                </a:cubicBezTo>
                <a:cubicBezTo>
                  <a:pt x="1340497" y="806886"/>
                  <a:pt x="1369014" y="762878"/>
                  <a:pt x="1402080" y="718789"/>
                </a:cubicBezTo>
                <a:cubicBezTo>
                  <a:pt x="1437430" y="542037"/>
                  <a:pt x="1443894" y="584765"/>
                  <a:pt x="1417320" y="398749"/>
                </a:cubicBezTo>
                <a:cubicBezTo>
                  <a:pt x="1415048" y="382846"/>
                  <a:pt x="1413439" y="364388"/>
                  <a:pt x="1402080" y="353029"/>
                </a:cubicBezTo>
                <a:cubicBezTo>
                  <a:pt x="1390721" y="341670"/>
                  <a:pt x="1371600" y="342869"/>
                  <a:pt x="1356360" y="337789"/>
                </a:cubicBezTo>
                <a:cubicBezTo>
                  <a:pt x="1352170" y="346169"/>
                  <a:pt x="1309394" y="424536"/>
                  <a:pt x="1310640" y="444469"/>
                </a:cubicBezTo>
                <a:cubicBezTo>
                  <a:pt x="1319128" y="580278"/>
                  <a:pt x="1305211" y="634357"/>
                  <a:pt x="1402080" y="703549"/>
                </a:cubicBezTo>
                <a:cubicBezTo>
                  <a:pt x="1415152" y="712886"/>
                  <a:pt x="1432560" y="713709"/>
                  <a:pt x="1447800" y="718789"/>
                </a:cubicBezTo>
                <a:cubicBezTo>
                  <a:pt x="1478280" y="708629"/>
                  <a:pt x="1511690" y="704839"/>
                  <a:pt x="1539240" y="688309"/>
                </a:cubicBezTo>
                <a:cubicBezTo>
                  <a:pt x="1588697" y="658635"/>
                  <a:pt x="1609142" y="615619"/>
                  <a:pt x="1630680" y="566389"/>
                </a:cubicBezTo>
                <a:cubicBezTo>
                  <a:pt x="1657150" y="505886"/>
                  <a:pt x="1706880" y="383509"/>
                  <a:pt x="1706880" y="383509"/>
                </a:cubicBezTo>
                <a:cubicBezTo>
                  <a:pt x="1731932" y="158042"/>
                  <a:pt x="1700997" y="239984"/>
                  <a:pt x="1752600" y="322549"/>
                </a:cubicBezTo>
                <a:cubicBezTo>
                  <a:pt x="1773554" y="356076"/>
                  <a:pt x="1812441" y="377683"/>
                  <a:pt x="1844040" y="398749"/>
                </a:cubicBezTo>
                <a:cubicBezTo>
                  <a:pt x="1914667" y="375207"/>
                  <a:pt x="1997137" y="352506"/>
                  <a:pt x="2057400" y="307309"/>
                </a:cubicBezTo>
                <a:lnTo>
                  <a:pt x="2118360" y="261589"/>
                </a:lnTo>
                <a:cubicBezTo>
                  <a:pt x="2133600" y="276829"/>
                  <a:pt x="2142527" y="307309"/>
                  <a:pt x="2164080" y="307309"/>
                </a:cubicBezTo>
                <a:cubicBezTo>
                  <a:pt x="2189480" y="307309"/>
                  <a:pt x="2207079" y="279550"/>
                  <a:pt x="2225040" y="261589"/>
                </a:cubicBezTo>
                <a:cubicBezTo>
                  <a:pt x="2243001" y="243628"/>
                  <a:pt x="2270760" y="200629"/>
                  <a:pt x="2270760" y="200629"/>
                </a:cubicBezTo>
              </a:path>
            </a:pathLst>
          </a:custGeom>
          <a:noFill/>
          <a:ln w="38100">
            <a:solidFill>
              <a:srgbClr val="97D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3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8E19F9EF7AA48B558B995BAD419D6" ma:contentTypeVersion="11" ma:contentTypeDescription="Create a new document." ma:contentTypeScope="" ma:versionID="046aafe34556b546599cfb6f540a6a9b">
  <xsd:schema xmlns:xsd="http://www.w3.org/2001/XMLSchema" xmlns:xs="http://www.w3.org/2001/XMLSchema" xmlns:p="http://schemas.microsoft.com/office/2006/metadata/properties" xmlns:ns3="4e378da9-882c-4d29-8878-06b8cd1cd26a" xmlns:ns4="872a52ea-d11a-4775-9e48-f60d57193ce0" targetNamespace="http://schemas.microsoft.com/office/2006/metadata/properties" ma:root="true" ma:fieldsID="ccad89e00f32c2873784758ac7953ef2" ns3:_="" ns4:_="">
    <xsd:import namespace="4e378da9-882c-4d29-8878-06b8cd1cd26a"/>
    <xsd:import namespace="872a52ea-d11a-4775-9e48-f60d57193c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78da9-882c-4d29-8878-06b8cd1cd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a52ea-d11a-4775-9e48-f60d57193ce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D4E07E-94DD-40DE-A9E2-5C99DA8135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3732BB-FE83-4659-9555-B384A58E7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378da9-882c-4d29-8878-06b8cd1cd26a"/>
    <ds:schemaRef ds:uri="872a52ea-d11a-4775-9e48-f60d57193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E73A6-0F25-4802-9C5B-C8A7DF2DC1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17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 Semibold</vt:lpstr>
      <vt:lpstr>Provicali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FLEMING SIOW YI</dc:creator>
  <cp:lastModifiedBy>FLEMING SIOW YI</cp:lastModifiedBy>
  <cp:revision>4</cp:revision>
  <dcterms:created xsi:type="dcterms:W3CDTF">2020-11-22T14:43:30Z</dcterms:created>
  <dcterms:modified xsi:type="dcterms:W3CDTF">2021-01-04T18:20:34Z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0x0101002738E19F9EF7AA48B558B995BAD419D6</vt:lpwstr>
  </property>
</Properties>
</file>