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25217438" cy="7386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100" d="100"/>
          <a:sy n="100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2180" y="1208879"/>
            <a:ext cx="18913079" cy="2571644"/>
          </a:xfrm>
        </p:spPr>
        <p:txBody>
          <a:bodyPr anchor="b"/>
          <a:lstStyle>
            <a:lvl1pPr algn="ctr">
              <a:defRPr sz="64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2180" y="3879695"/>
            <a:ext cx="18913079" cy="1783394"/>
          </a:xfrm>
        </p:spPr>
        <p:txBody>
          <a:bodyPr/>
          <a:lstStyle>
            <a:lvl1pPr marL="0" indent="0" algn="ctr">
              <a:buNone/>
              <a:defRPr sz="2585"/>
            </a:lvl1pPr>
            <a:lvl2pPr marL="492450" indent="0" algn="ctr">
              <a:buNone/>
              <a:defRPr sz="2154"/>
            </a:lvl2pPr>
            <a:lvl3pPr marL="984900" indent="0" algn="ctr">
              <a:buNone/>
              <a:defRPr sz="1939"/>
            </a:lvl3pPr>
            <a:lvl4pPr marL="1477350" indent="0" algn="ctr">
              <a:buNone/>
              <a:defRPr sz="1723"/>
            </a:lvl4pPr>
            <a:lvl5pPr marL="1969800" indent="0" algn="ctr">
              <a:buNone/>
              <a:defRPr sz="1723"/>
            </a:lvl5pPr>
            <a:lvl6pPr marL="2462251" indent="0" algn="ctr">
              <a:buNone/>
              <a:defRPr sz="1723"/>
            </a:lvl6pPr>
            <a:lvl7pPr marL="2954701" indent="0" algn="ctr">
              <a:buNone/>
              <a:defRPr sz="1723"/>
            </a:lvl7pPr>
            <a:lvl8pPr marL="3447151" indent="0" algn="ctr">
              <a:buNone/>
              <a:defRPr sz="1723"/>
            </a:lvl8pPr>
            <a:lvl9pPr marL="3939601" indent="0" algn="ctr">
              <a:buNone/>
              <a:defRPr sz="172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70F6-19A4-4DCF-B5FF-17A8E016E4E6}" type="datetimeFigureOut">
              <a:rPr lang="de-DE" smtClean="0"/>
              <a:t>06.09.2021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A6A-8EB7-456A-B6B0-BBB461640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69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70F6-19A4-4DCF-B5FF-17A8E016E4E6}" type="datetimeFigureOut">
              <a:rPr lang="de-DE" smtClean="0"/>
              <a:t>06.09.2021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A6A-8EB7-456A-B6B0-BBB461640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46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46229" y="393270"/>
            <a:ext cx="5437510" cy="625983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3699" y="393270"/>
            <a:ext cx="15997312" cy="62598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70F6-19A4-4DCF-B5FF-17A8E016E4E6}" type="datetimeFigureOut">
              <a:rPr lang="de-DE" smtClean="0"/>
              <a:t>06.09.2021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A6A-8EB7-456A-B6B0-BBB461640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35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70F6-19A4-4DCF-B5FF-17A8E016E4E6}" type="datetimeFigureOut">
              <a:rPr lang="de-DE" smtClean="0"/>
              <a:t>06.09.2021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A6A-8EB7-456A-B6B0-BBB461640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565" y="1841531"/>
            <a:ext cx="21750040" cy="3072636"/>
          </a:xfrm>
        </p:spPr>
        <p:txBody>
          <a:bodyPr anchor="b"/>
          <a:lstStyle>
            <a:lvl1pPr>
              <a:defRPr sz="64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0565" y="4943235"/>
            <a:ext cx="21750040" cy="1615827"/>
          </a:xfrm>
        </p:spPr>
        <p:txBody>
          <a:bodyPr/>
          <a:lstStyle>
            <a:lvl1pPr marL="0" indent="0">
              <a:buNone/>
              <a:defRPr sz="2585">
                <a:solidFill>
                  <a:schemeClr val="tx1">
                    <a:tint val="75000"/>
                  </a:schemeClr>
                </a:solidFill>
              </a:defRPr>
            </a:lvl1pPr>
            <a:lvl2pPr marL="492450" indent="0">
              <a:buNone/>
              <a:defRPr sz="2154">
                <a:solidFill>
                  <a:schemeClr val="tx1">
                    <a:tint val="75000"/>
                  </a:schemeClr>
                </a:solidFill>
              </a:defRPr>
            </a:lvl2pPr>
            <a:lvl3pPr marL="984900" indent="0">
              <a:buNone/>
              <a:defRPr sz="1939">
                <a:solidFill>
                  <a:schemeClr val="tx1">
                    <a:tint val="75000"/>
                  </a:schemeClr>
                </a:solidFill>
              </a:defRPr>
            </a:lvl3pPr>
            <a:lvl4pPr marL="1477350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1969800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46225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295470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44715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393960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70F6-19A4-4DCF-B5FF-17A8E016E4E6}" type="datetimeFigureOut">
              <a:rPr lang="de-DE" smtClean="0"/>
              <a:t>06.09.2021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A6A-8EB7-456A-B6B0-BBB461640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41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3699" y="1966350"/>
            <a:ext cx="10717411" cy="468675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66328" y="1966350"/>
            <a:ext cx="10717411" cy="468675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70F6-19A4-4DCF-B5FF-17A8E016E4E6}" type="datetimeFigureOut">
              <a:rPr lang="de-DE" smtClean="0"/>
              <a:t>06.09.2021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A6A-8EB7-456A-B6B0-BBB461640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984" y="393271"/>
            <a:ext cx="21750040" cy="142774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985" y="1810753"/>
            <a:ext cx="10668157" cy="887422"/>
          </a:xfrm>
        </p:spPr>
        <p:txBody>
          <a:bodyPr anchor="b"/>
          <a:lstStyle>
            <a:lvl1pPr marL="0" indent="0">
              <a:buNone/>
              <a:defRPr sz="2585" b="1"/>
            </a:lvl1pPr>
            <a:lvl2pPr marL="492450" indent="0">
              <a:buNone/>
              <a:defRPr sz="2154" b="1"/>
            </a:lvl2pPr>
            <a:lvl3pPr marL="984900" indent="0">
              <a:buNone/>
              <a:defRPr sz="1939" b="1"/>
            </a:lvl3pPr>
            <a:lvl4pPr marL="1477350" indent="0">
              <a:buNone/>
              <a:defRPr sz="1723" b="1"/>
            </a:lvl4pPr>
            <a:lvl5pPr marL="1969800" indent="0">
              <a:buNone/>
              <a:defRPr sz="1723" b="1"/>
            </a:lvl5pPr>
            <a:lvl6pPr marL="2462251" indent="0">
              <a:buNone/>
              <a:defRPr sz="1723" b="1"/>
            </a:lvl6pPr>
            <a:lvl7pPr marL="2954701" indent="0">
              <a:buNone/>
              <a:defRPr sz="1723" b="1"/>
            </a:lvl7pPr>
            <a:lvl8pPr marL="3447151" indent="0">
              <a:buNone/>
              <a:defRPr sz="1723" b="1"/>
            </a:lvl8pPr>
            <a:lvl9pPr marL="3939601" indent="0">
              <a:buNone/>
              <a:defRPr sz="172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6985" y="2698175"/>
            <a:ext cx="10668157" cy="39686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66328" y="1810753"/>
            <a:ext cx="10720696" cy="887422"/>
          </a:xfrm>
        </p:spPr>
        <p:txBody>
          <a:bodyPr anchor="b"/>
          <a:lstStyle>
            <a:lvl1pPr marL="0" indent="0">
              <a:buNone/>
              <a:defRPr sz="2585" b="1"/>
            </a:lvl1pPr>
            <a:lvl2pPr marL="492450" indent="0">
              <a:buNone/>
              <a:defRPr sz="2154" b="1"/>
            </a:lvl2pPr>
            <a:lvl3pPr marL="984900" indent="0">
              <a:buNone/>
              <a:defRPr sz="1939" b="1"/>
            </a:lvl3pPr>
            <a:lvl4pPr marL="1477350" indent="0">
              <a:buNone/>
              <a:defRPr sz="1723" b="1"/>
            </a:lvl4pPr>
            <a:lvl5pPr marL="1969800" indent="0">
              <a:buNone/>
              <a:defRPr sz="1723" b="1"/>
            </a:lvl5pPr>
            <a:lvl6pPr marL="2462251" indent="0">
              <a:buNone/>
              <a:defRPr sz="1723" b="1"/>
            </a:lvl6pPr>
            <a:lvl7pPr marL="2954701" indent="0">
              <a:buNone/>
              <a:defRPr sz="1723" b="1"/>
            </a:lvl7pPr>
            <a:lvl8pPr marL="3447151" indent="0">
              <a:buNone/>
              <a:defRPr sz="1723" b="1"/>
            </a:lvl8pPr>
            <a:lvl9pPr marL="3939601" indent="0">
              <a:buNone/>
              <a:defRPr sz="172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66328" y="2698175"/>
            <a:ext cx="10720696" cy="39686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70F6-19A4-4DCF-B5FF-17A8E016E4E6}" type="datetimeFigureOut">
              <a:rPr lang="de-DE" smtClean="0"/>
              <a:t>06.09.2021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A6A-8EB7-456A-B6B0-BBB461640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01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70F6-19A4-4DCF-B5FF-17A8E016E4E6}" type="datetimeFigureOut">
              <a:rPr lang="de-DE" smtClean="0"/>
              <a:t>06.09.2021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A6A-8EB7-456A-B6B0-BBB461640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79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70F6-19A4-4DCF-B5FF-17A8E016E4E6}" type="datetimeFigureOut">
              <a:rPr lang="de-DE" smtClean="0"/>
              <a:t>06.09.2021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A6A-8EB7-456A-B6B0-BBB461640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74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985" y="492442"/>
            <a:ext cx="8133279" cy="1723549"/>
          </a:xfrm>
        </p:spPr>
        <p:txBody>
          <a:bodyPr anchor="b"/>
          <a:lstStyle>
            <a:lvl1pPr>
              <a:defRPr sz="34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0696" y="1063539"/>
            <a:ext cx="12766328" cy="5249301"/>
          </a:xfrm>
        </p:spPr>
        <p:txBody>
          <a:bodyPr/>
          <a:lstStyle>
            <a:lvl1pPr>
              <a:defRPr sz="3447"/>
            </a:lvl1pPr>
            <a:lvl2pPr>
              <a:defRPr sz="3016"/>
            </a:lvl2pPr>
            <a:lvl3pPr>
              <a:defRPr sz="2585"/>
            </a:lvl3pPr>
            <a:lvl4pPr>
              <a:defRPr sz="2154"/>
            </a:lvl4pPr>
            <a:lvl5pPr>
              <a:defRPr sz="2154"/>
            </a:lvl5pPr>
            <a:lvl6pPr>
              <a:defRPr sz="2154"/>
            </a:lvl6pPr>
            <a:lvl7pPr>
              <a:defRPr sz="2154"/>
            </a:lvl7pPr>
            <a:lvl8pPr>
              <a:defRPr sz="2154"/>
            </a:lvl8pPr>
            <a:lvl9pPr>
              <a:defRPr sz="215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6985" y="2215991"/>
            <a:ext cx="8133279" cy="4105398"/>
          </a:xfrm>
        </p:spPr>
        <p:txBody>
          <a:bodyPr/>
          <a:lstStyle>
            <a:lvl1pPr marL="0" indent="0">
              <a:buNone/>
              <a:defRPr sz="1723"/>
            </a:lvl1pPr>
            <a:lvl2pPr marL="492450" indent="0">
              <a:buNone/>
              <a:defRPr sz="1508"/>
            </a:lvl2pPr>
            <a:lvl3pPr marL="984900" indent="0">
              <a:buNone/>
              <a:defRPr sz="1293"/>
            </a:lvl3pPr>
            <a:lvl4pPr marL="1477350" indent="0">
              <a:buNone/>
              <a:defRPr sz="1077"/>
            </a:lvl4pPr>
            <a:lvl5pPr marL="1969800" indent="0">
              <a:buNone/>
              <a:defRPr sz="1077"/>
            </a:lvl5pPr>
            <a:lvl6pPr marL="2462251" indent="0">
              <a:buNone/>
              <a:defRPr sz="1077"/>
            </a:lvl6pPr>
            <a:lvl7pPr marL="2954701" indent="0">
              <a:buNone/>
              <a:defRPr sz="1077"/>
            </a:lvl7pPr>
            <a:lvl8pPr marL="3447151" indent="0">
              <a:buNone/>
              <a:defRPr sz="1077"/>
            </a:lvl8pPr>
            <a:lvl9pPr marL="3939601" indent="0">
              <a:buNone/>
              <a:defRPr sz="107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70F6-19A4-4DCF-B5FF-17A8E016E4E6}" type="datetimeFigureOut">
              <a:rPr lang="de-DE" smtClean="0"/>
              <a:t>06.09.2021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A6A-8EB7-456A-B6B0-BBB461640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50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985" y="492442"/>
            <a:ext cx="8133279" cy="1723549"/>
          </a:xfrm>
        </p:spPr>
        <p:txBody>
          <a:bodyPr anchor="b"/>
          <a:lstStyle>
            <a:lvl1pPr>
              <a:defRPr sz="34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20696" y="1063539"/>
            <a:ext cx="12766328" cy="5249301"/>
          </a:xfrm>
        </p:spPr>
        <p:txBody>
          <a:bodyPr anchor="t"/>
          <a:lstStyle>
            <a:lvl1pPr marL="0" indent="0">
              <a:buNone/>
              <a:defRPr sz="3447"/>
            </a:lvl1pPr>
            <a:lvl2pPr marL="492450" indent="0">
              <a:buNone/>
              <a:defRPr sz="3016"/>
            </a:lvl2pPr>
            <a:lvl3pPr marL="984900" indent="0">
              <a:buNone/>
              <a:defRPr sz="2585"/>
            </a:lvl3pPr>
            <a:lvl4pPr marL="1477350" indent="0">
              <a:buNone/>
              <a:defRPr sz="2154"/>
            </a:lvl4pPr>
            <a:lvl5pPr marL="1969800" indent="0">
              <a:buNone/>
              <a:defRPr sz="2154"/>
            </a:lvl5pPr>
            <a:lvl6pPr marL="2462251" indent="0">
              <a:buNone/>
              <a:defRPr sz="2154"/>
            </a:lvl6pPr>
            <a:lvl7pPr marL="2954701" indent="0">
              <a:buNone/>
              <a:defRPr sz="2154"/>
            </a:lvl7pPr>
            <a:lvl8pPr marL="3447151" indent="0">
              <a:buNone/>
              <a:defRPr sz="2154"/>
            </a:lvl8pPr>
            <a:lvl9pPr marL="3939601" indent="0">
              <a:buNone/>
              <a:defRPr sz="215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6985" y="2215991"/>
            <a:ext cx="8133279" cy="4105398"/>
          </a:xfrm>
        </p:spPr>
        <p:txBody>
          <a:bodyPr/>
          <a:lstStyle>
            <a:lvl1pPr marL="0" indent="0">
              <a:buNone/>
              <a:defRPr sz="1723"/>
            </a:lvl1pPr>
            <a:lvl2pPr marL="492450" indent="0">
              <a:buNone/>
              <a:defRPr sz="1508"/>
            </a:lvl2pPr>
            <a:lvl3pPr marL="984900" indent="0">
              <a:buNone/>
              <a:defRPr sz="1293"/>
            </a:lvl3pPr>
            <a:lvl4pPr marL="1477350" indent="0">
              <a:buNone/>
              <a:defRPr sz="1077"/>
            </a:lvl4pPr>
            <a:lvl5pPr marL="1969800" indent="0">
              <a:buNone/>
              <a:defRPr sz="1077"/>
            </a:lvl5pPr>
            <a:lvl6pPr marL="2462251" indent="0">
              <a:buNone/>
              <a:defRPr sz="1077"/>
            </a:lvl6pPr>
            <a:lvl7pPr marL="2954701" indent="0">
              <a:buNone/>
              <a:defRPr sz="1077"/>
            </a:lvl7pPr>
            <a:lvl8pPr marL="3447151" indent="0">
              <a:buNone/>
              <a:defRPr sz="1077"/>
            </a:lvl8pPr>
            <a:lvl9pPr marL="3939601" indent="0">
              <a:buNone/>
              <a:defRPr sz="107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70F6-19A4-4DCF-B5FF-17A8E016E4E6}" type="datetimeFigureOut">
              <a:rPr lang="de-DE" smtClean="0"/>
              <a:t>06.09.2021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A6A-8EB7-456A-B6B0-BBB461640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19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3699" y="393271"/>
            <a:ext cx="21750040" cy="1427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699" y="1966350"/>
            <a:ext cx="21750040" cy="468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3699" y="6846320"/>
            <a:ext cx="5673924" cy="393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70F6-19A4-4DCF-B5FF-17A8E016E4E6}" type="datetimeFigureOut">
              <a:rPr lang="de-DE" smtClean="0"/>
              <a:t>06.09.2021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53277" y="6846320"/>
            <a:ext cx="8510885" cy="393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809815" y="6846320"/>
            <a:ext cx="5673924" cy="393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2A6A-8EB7-456A-B6B0-BBB461640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89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84900" rtl="0" eaLnBrk="1" latinLnBrk="0" hangingPunct="1">
        <a:lnSpc>
          <a:spcPct val="90000"/>
        </a:lnSpc>
        <a:spcBef>
          <a:spcPct val="0"/>
        </a:spcBef>
        <a:buNone/>
        <a:defRPr sz="47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225" indent="-246225" algn="l" defTabSz="984900" rtl="0" eaLnBrk="1" latinLnBrk="0" hangingPunct="1">
        <a:lnSpc>
          <a:spcPct val="90000"/>
        </a:lnSpc>
        <a:spcBef>
          <a:spcPts val="1077"/>
        </a:spcBef>
        <a:buFont typeface="Arial" panose="020B0604020202020204" pitchFamily="34" charset="0"/>
        <a:buChar char="•"/>
        <a:defRPr sz="3016" kern="1200">
          <a:solidFill>
            <a:schemeClr val="tx1"/>
          </a:solidFill>
          <a:latin typeface="+mn-lt"/>
          <a:ea typeface="+mn-ea"/>
          <a:cs typeface="+mn-cs"/>
        </a:defRPr>
      </a:lvl1pPr>
      <a:lvl2pPr marL="738675" indent="-246225" algn="l" defTabSz="984900" rtl="0" eaLnBrk="1" latinLnBrk="0" hangingPunct="1">
        <a:lnSpc>
          <a:spcPct val="90000"/>
        </a:lnSpc>
        <a:spcBef>
          <a:spcPts val="539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231125" indent="-246225" algn="l" defTabSz="984900" rtl="0" eaLnBrk="1" latinLnBrk="0" hangingPunct="1">
        <a:lnSpc>
          <a:spcPct val="90000"/>
        </a:lnSpc>
        <a:spcBef>
          <a:spcPts val="539"/>
        </a:spcBef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3pPr>
      <a:lvl4pPr marL="1723575" indent="-246225" algn="l" defTabSz="984900" rtl="0" eaLnBrk="1" latinLnBrk="0" hangingPunct="1">
        <a:lnSpc>
          <a:spcPct val="90000"/>
        </a:lnSpc>
        <a:spcBef>
          <a:spcPts val="539"/>
        </a:spcBef>
        <a:buFont typeface="Arial" panose="020B0604020202020204" pitchFamily="34" charset="0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4pPr>
      <a:lvl5pPr marL="2216026" indent="-246225" algn="l" defTabSz="984900" rtl="0" eaLnBrk="1" latinLnBrk="0" hangingPunct="1">
        <a:lnSpc>
          <a:spcPct val="90000"/>
        </a:lnSpc>
        <a:spcBef>
          <a:spcPts val="539"/>
        </a:spcBef>
        <a:buFont typeface="Arial" panose="020B0604020202020204" pitchFamily="34" charset="0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5pPr>
      <a:lvl6pPr marL="2708476" indent="-246225" algn="l" defTabSz="984900" rtl="0" eaLnBrk="1" latinLnBrk="0" hangingPunct="1">
        <a:lnSpc>
          <a:spcPct val="90000"/>
        </a:lnSpc>
        <a:spcBef>
          <a:spcPts val="539"/>
        </a:spcBef>
        <a:buFont typeface="Arial" panose="020B0604020202020204" pitchFamily="34" charset="0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6pPr>
      <a:lvl7pPr marL="3200926" indent="-246225" algn="l" defTabSz="984900" rtl="0" eaLnBrk="1" latinLnBrk="0" hangingPunct="1">
        <a:lnSpc>
          <a:spcPct val="90000"/>
        </a:lnSpc>
        <a:spcBef>
          <a:spcPts val="539"/>
        </a:spcBef>
        <a:buFont typeface="Arial" panose="020B0604020202020204" pitchFamily="34" charset="0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7pPr>
      <a:lvl8pPr marL="3693376" indent="-246225" algn="l" defTabSz="984900" rtl="0" eaLnBrk="1" latinLnBrk="0" hangingPunct="1">
        <a:lnSpc>
          <a:spcPct val="90000"/>
        </a:lnSpc>
        <a:spcBef>
          <a:spcPts val="539"/>
        </a:spcBef>
        <a:buFont typeface="Arial" panose="020B0604020202020204" pitchFamily="34" charset="0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8pPr>
      <a:lvl9pPr marL="4185826" indent="-246225" algn="l" defTabSz="984900" rtl="0" eaLnBrk="1" latinLnBrk="0" hangingPunct="1">
        <a:lnSpc>
          <a:spcPct val="90000"/>
        </a:lnSpc>
        <a:spcBef>
          <a:spcPts val="539"/>
        </a:spcBef>
        <a:buFont typeface="Arial" panose="020B0604020202020204" pitchFamily="34" charset="0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4900" rtl="0" eaLnBrk="1" latinLnBrk="0" hangingPunct="1">
        <a:defRPr sz="1939" kern="1200">
          <a:solidFill>
            <a:schemeClr val="tx1"/>
          </a:solidFill>
          <a:latin typeface="+mn-lt"/>
          <a:ea typeface="+mn-ea"/>
          <a:cs typeface="+mn-cs"/>
        </a:defRPr>
      </a:lvl1pPr>
      <a:lvl2pPr marL="492450" algn="l" defTabSz="984900" rtl="0" eaLnBrk="1" latinLnBrk="0" hangingPunct="1">
        <a:defRPr sz="1939" kern="1200">
          <a:solidFill>
            <a:schemeClr val="tx1"/>
          </a:solidFill>
          <a:latin typeface="+mn-lt"/>
          <a:ea typeface="+mn-ea"/>
          <a:cs typeface="+mn-cs"/>
        </a:defRPr>
      </a:lvl2pPr>
      <a:lvl3pPr marL="984900" algn="l" defTabSz="984900" rtl="0" eaLnBrk="1" latinLnBrk="0" hangingPunct="1">
        <a:defRPr sz="1939" kern="1200">
          <a:solidFill>
            <a:schemeClr val="tx1"/>
          </a:solidFill>
          <a:latin typeface="+mn-lt"/>
          <a:ea typeface="+mn-ea"/>
          <a:cs typeface="+mn-cs"/>
        </a:defRPr>
      </a:lvl3pPr>
      <a:lvl4pPr marL="1477350" algn="l" defTabSz="984900" rtl="0" eaLnBrk="1" latinLnBrk="0" hangingPunct="1">
        <a:defRPr sz="1939" kern="1200">
          <a:solidFill>
            <a:schemeClr val="tx1"/>
          </a:solidFill>
          <a:latin typeface="+mn-lt"/>
          <a:ea typeface="+mn-ea"/>
          <a:cs typeface="+mn-cs"/>
        </a:defRPr>
      </a:lvl4pPr>
      <a:lvl5pPr marL="1969800" algn="l" defTabSz="984900" rtl="0" eaLnBrk="1" latinLnBrk="0" hangingPunct="1">
        <a:defRPr sz="1939" kern="1200">
          <a:solidFill>
            <a:schemeClr val="tx1"/>
          </a:solidFill>
          <a:latin typeface="+mn-lt"/>
          <a:ea typeface="+mn-ea"/>
          <a:cs typeface="+mn-cs"/>
        </a:defRPr>
      </a:lvl5pPr>
      <a:lvl6pPr marL="2462251" algn="l" defTabSz="984900" rtl="0" eaLnBrk="1" latinLnBrk="0" hangingPunct="1">
        <a:defRPr sz="1939" kern="1200">
          <a:solidFill>
            <a:schemeClr val="tx1"/>
          </a:solidFill>
          <a:latin typeface="+mn-lt"/>
          <a:ea typeface="+mn-ea"/>
          <a:cs typeface="+mn-cs"/>
        </a:defRPr>
      </a:lvl6pPr>
      <a:lvl7pPr marL="2954701" algn="l" defTabSz="984900" rtl="0" eaLnBrk="1" latinLnBrk="0" hangingPunct="1">
        <a:defRPr sz="1939" kern="1200">
          <a:solidFill>
            <a:schemeClr val="tx1"/>
          </a:solidFill>
          <a:latin typeface="+mn-lt"/>
          <a:ea typeface="+mn-ea"/>
          <a:cs typeface="+mn-cs"/>
        </a:defRPr>
      </a:lvl7pPr>
      <a:lvl8pPr marL="3447151" algn="l" defTabSz="984900" rtl="0" eaLnBrk="1" latinLnBrk="0" hangingPunct="1">
        <a:defRPr sz="1939" kern="1200">
          <a:solidFill>
            <a:schemeClr val="tx1"/>
          </a:solidFill>
          <a:latin typeface="+mn-lt"/>
          <a:ea typeface="+mn-ea"/>
          <a:cs typeface="+mn-cs"/>
        </a:defRPr>
      </a:lvl8pPr>
      <a:lvl9pPr marL="3939601" algn="l" defTabSz="984900" rtl="0" eaLnBrk="1" latinLnBrk="0" hangingPunct="1">
        <a:defRPr sz="19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0E4F4D3-D089-48D7-8408-2D68A21FB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" y="1992457"/>
            <a:ext cx="2556913" cy="80744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66741BD-E20B-48FA-905F-F8B150E27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" y="2798706"/>
            <a:ext cx="2556913" cy="80744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2CB0D1-D5C2-441E-BD0C-47DAC2A42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" y="3604955"/>
            <a:ext cx="2556913" cy="80744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40A328-F5A7-462F-A37D-CEF0A36E95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" y="376667"/>
            <a:ext cx="2556913" cy="80744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9B67567-8618-4E79-A1D3-01F4055F2B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" y="1185010"/>
            <a:ext cx="2556913" cy="80744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4FE3B0C-1748-46C7-9AB2-9C49261BA9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15" y="1190391"/>
            <a:ext cx="2556913" cy="80744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30E3DC2-329C-4217-89E4-2C3D4EB080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52" y="1992457"/>
            <a:ext cx="2556913" cy="80744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E01E29C-5597-43F1-8AC6-45D8B28C57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15" y="2797509"/>
            <a:ext cx="2556913" cy="807446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DE346F8-F8E1-4673-B68C-8D8DE9ED81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33" y="3610336"/>
            <a:ext cx="2556913" cy="80744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3A2FC535-A357-4417-A5C8-3D2B802AF1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15" y="378760"/>
            <a:ext cx="2556913" cy="807446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A527341-3409-4CFB-AB47-A6655E845F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010" y="1997837"/>
            <a:ext cx="2556913" cy="80744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F3D781E-67E4-4D74-B852-1979C7E43F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010" y="2797509"/>
            <a:ext cx="2556913" cy="80744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551123D-F1E1-47B4-935B-7DC42E3C3B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965" y="3597182"/>
            <a:ext cx="2556913" cy="807446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8C1104AF-8EC5-4512-99B0-2057E95AC19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965" y="373380"/>
            <a:ext cx="2556913" cy="807446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5CB7D692-925F-4254-AA2D-18D78F4276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010" y="1190391"/>
            <a:ext cx="2556913" cy="80744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B6CDA8A3-6EEC-42AF-809E-0A71D25D15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898" y="2797509"/>
            <a:ext cx="2556913" cy="807446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8CDFEEB-09D5-453D-A85F-D81C6B3C7E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898" y="3610336"/>
            <a:ext cx="2556913" cy="807446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B8BDF302-BED3-42F8-8617-1C1B82D4FC6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215" y="1180826"/>
            <a:ext cx="2556913" cy="807446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02C545C2-0C51-4202-B841-2DC756C0A5C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78" y="1985281"/>
            <a:ext cx="2556913" cy="807446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403738CF-5B81-442B-B124-227C66FA31B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661" y="1985281"/>
            <a:ext cx="2556913" cy="807446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3BD474D1-86CD-4E58-B44E-1D12DE0174C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427" y="2807074"/>
            <a:ext cx="2556913" cy="807446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DBA5A15B-C99D-4232-9F76-2EBBAE0A599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661" y="3597182"/>
            <a:ext cx="2556913" cy="807446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ACFA3BD5-092F-4AEF-9A4E-14D5FCEA010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28" y="1190391"/>
            <a:ext cx="2556913" cy="807446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7FC7A107-B0BD-485C-96EF-6F30D6CE59E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659" y="1980499"/>
            <a:ext cx="2556913" cy="807446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07F3F76F-E680-43E4-AF90-49DEE8F2FD4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699" y="2805283"/>
            <a:ext cx="2556913" cy="807446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2C9A64B5-79CD-4753-8A33-023FC6CF7BB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424" y="3604955"/>
            <a:ext cx="2556913" cy="807446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657F7831-812E-4945-B469-37DEDD1074A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574" y="1190391"/>
            <a:ext cx="2556913" cy="807446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B2929EE3-8689-42E5-90B4-94BC0C1A202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126" y="1980499"/>
            <a:ext cx="2556913" cy="807446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D8B7B450-86E9-4AC5-955B-BEF87528043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126" y="2805283"/>
            <a:ext cx="2556913" cy="807446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E1A33CED-659C-4868-93E3-3D7DDA26F86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125" y="3604955"/>
            <a:ext cx="2556913" cy="807446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E6D00772-595D-4D00-940D-3F19A473160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572" y="381154"/>
            <a:ext cx="2556913" cy="807446"/>
          </a:xfrm>
          <a:prstGeom prst="rect">
            <a:avLst/>
          </a:prstGeom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9EFE3FCA-0C0A-4515-9F82-18B5B9E7167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530" y="1193721"/>
            <a:ext cx="2556913" cy="807446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556E1FCB-CEEE-4CB5-BEA5-0159517A0D1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2400" y="1999149"/>
            <a:ext cx="2556914" cy="807446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D69B043D-7E54-4E4A-8499-A12A3A6E4DF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038" y="2806285"/>
            <a:ext cx="2556914" cy="807446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088C7CF0-5159-4714-9948-50469BB34F4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2400" y="3582608"/>
            <a:ext cx="2556914" cy="807446"/>
          </a:xfrm>
          <a:prstGeom prst="rect">
            <a:avLst/>
          </a:prstGeom>
        </p:spPr>
      </p:pic>
      <p:pic>
        <p:nvPicPr>
          <p:cNvPr id="75" name="Grafik 74">
            <a:extLst>
              <a:ext uri="{FF2B5EF4-FFF2-40B4-BE49-F238E27FC236}">
                <a16:creationId xmlns:a16="http://schemas.microsoft.com/office/drawing/2014/main" id="{190CB5A5-C956-4630-815C-FBDEDED194E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017" y="378390"/>
            <a:ext cx="2556914" cy="807446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2244348E-816A-4588-9DAD-F07B0C23D33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822" y="1184834"/>
            <a:ext cx="2556914" cy="807446"/>
          </a:xfrm>
          <a:prstGeom prst="rect">
            <a:avLst/>
          </a:prstGeom>
        </p:spPr>
      </p:pic>
      <p:pic>
        <p:nvPicPr>
          <p:cNvPr id="79" name="Grafik 78">
            <a:extLst>
              <a:ext uri="{FF2B5EF4-FFF2-40B4-BE49-F238E27FC236}">
                <a16:creationId xmlns:a16="http://schemas.microsoft.com/office/drawing/2014/main" id="{168A2FF9-DD8B-4666-BB85-C5F25B89EFD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674" y="2783938"/>
            <a:ext cx="2556914" cy="807447"/>
          </a:xfrm>
          <a:prstGeom prst="rect">
            <a:avLst/>
          </a:prstGeom>
        </p:spPr>
      </p:pic>
      <p:pic>
        <p:nvPicPr>
          <p:cNvPr id="81" name="Grafik 80">
            <a:extLst>
              <a:ext uri="{FF2B5EF4-FFF2-40B4-BE49-F238E27FC236}">
                <a16:creationId xmlns:a16="http://schemas.microsoft.com/office/drawing/2014/main" id="{1444C40F-2B59-4ACD-BDB7-9E640EBBE33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674" y="3590072"/>
            <a:ext cx="2556914" cy="807447"/>
          </a:xfrm>
          <a:prstGeom prst="rect">
            <a:avLst/>
          </a:prstGeom>
        </p:spPr>
      </p:pic>
      <p:pic>
        <p:nvPicPr>
          <p:cNvPr id="83" name="Grafik 82">
            <a:extLst>
              <a:ext uri="{FF2B5EF4-FFF2-40B4-BE49-F238E27FC236}">
                <a16:creationId xmlns:a16="http://schemas.microsoft.com/office/drawing/2014/main" id="{72822176-8B51-4139-8F94-DBF417F8D34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2463" y="1174094"/>
            <a:ext cx="2556914" cy="807447"/>
          </a:xfrm>
          <a:prstGeom prst="rect">
            <a:avLst/>
          </a:prstGeom>
        </p:spPr>
      </p:pic>
      <p:pic>
        <p:nvPicPr>
          <p:cNvPr id="85" name="Grafik 84">
            <a:extLst>
              <a:ext uri="{FF2B5EF4-FFF2-40B4-BE49-F238E27FC236}">
                <a16:creationId xmlns:a16="http://schemas.microsoft.com/office/drawing/2014/main" id="{27C51CF9-B3B9-4F49-B1BA-4219BA31364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268" y="1997836"/>
            <a:ext cx="2556914" cy="807447"/>
          </a:xfrm>
          <a:prstGeom prst="rect">
            <a:avLst/>
          </a:prstGeom>
        </p:spPr>
      </p:pic>
      <p:sp>
        <p:nvSpPr>
          <p:cNvPr id="86" name="Textfeld 85">
            <a:extLst>
              <a:ext uri="{FF2B5EF4-FFF2-40B4-BE49-F238E27FC236}">
                <a16:creationId xmlns:a16="http://schemas.microsoft.com/office/drawing/2014/main" id="{013A03FB-37FA-4C9E-A67C-B330146C933E}"/>
              </a:ext>
            </a:extLst>
          </p:cNvPr>
          <p:cNvSpPr txBox="1"/>
          <p:nvPr/>
        </p:nvSpPr>
        <p:spPr>
          <a:xfrm>
            <a:off x="4719" y="540824"/>
            <a:ext cx="481222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N=2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r>
              <a:rPr lang="de-DE" sz="1400" dirty="0"/>
              <a:t>N=3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r>
              <a:rPr lang="de-DE" sz="1400" dirty="0"/>
              <a:t>N=4</a:t>
            </a:r>
          </a:p>
          <a:p>
            <a:endParaRPr lang="de-DE" sz="1400" dirty="0"/>
          </a:p>
          <a:p>
            <a:endParaRPr lang="de-DE" sz="1200" dirty="0"/>
          </a:p>
          <a:p>
            <a:endParaRPr lang="de-DE" sz="1400" dirty="0"/>
          </a:p>
          <a:p>
            <a:r>
              <a:rPr lang="de-DE" sz="1400" dirty="0"/>
              <a:t>N=5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r>
              <a:rPr lang="de-DE" sz="1400" dirty="0"/>
              <a:t>N=6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20D3B612-C51E-419E-856B-152199819C40}"/>
              </a:ext>
            </a:extLst>
          </p:cNvPr>
          <p:cNvSpPr txBox="1"/>
          <p:nvPr/>
        </p:nvSpPr>
        <p:spPr>
          <a:xfrm>
            <a:off x="1280160" y="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E1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36AE6EA1-4D08-46F5-9E92-412654F25595}"/>
              </a:ext>
            </a:extLst>
          </p:cNvPr>
          <p:cNvSpPr txBox="1"/>
          <p:nvPr/>
        </p:nvSpPr>
        <p:spPr>
          <a:xfrm>
            <a:off x="3947585" y="-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E2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3F2F2ACD-FB4C-4BE1-953F-CE464BE7CBB5}"/>
              </a:ext>
            </a:extLst>
          </p:cNvPr>
          <p:cNvSpPr txBox="1"/>
          <p:nvPr/>
        </p:nvSpPr>
        <p:spPr>
          <a:xfrm>
            <a:off x="6481662" y="-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E3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80841470-BABE-446E-9D53-D74AD5478920}"/>
              </a:ext>
            </a:extLst>
          </p:cNvPr>
          <p:cNvSpPr txBox="1"/>
          <p:nvPr/>
        </p:nvSpPr>
        <p:spPr>
          <a:xfrm>
            <a:off x="9010182" y="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W1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9AB4DB31-3B4F-44A7-8FFD-5776368AFF96}"/>
              </a:ext>
            </a:extLst>
          </p:cNvPr>
          <p:cNvSpPr txBox="1"/>
          <p:nvPr/>
        </p:nvSpPr>
        <p:spPr>
          <a:xfrm>
            <a:off x="11610838" y="-3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W2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BE848AB-AB2D-4D28-AC38-568593FE0ED3}"/>
              </a:ext>
            </a:extLst>
          </p:cNvPr>
          <p:cNvSpPr txBox="1"/>
          <p:nvPr/>
        </p:nvSpPr>
        <p:spPr>
          <a:xfrm>
            <a:off x="14104535" y="-4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W3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F432956-7A0A-433E-9771-F0C4C298410B}"/>
              </a:ext>
            </a:extLst>
          </p:cNvPr>
          <p:cNvSpPr txBox="1"/>
          <p:nvPr/>
        </p:nvSpPr>
        <p:spPr>
          <a:xfrm>
            <a:off x="16745571" y="-5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W4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BE9EA217-1106-4D7B-B567-0463D1D8E0D9}"/>
              </a:ext>
            </a:extLst>
          </p:cNvPr>
          <p:cNvSpPr txBox="1"/>
          <p:nvPr/>
        </p:nvSpPr>
        <p:spPr>
          <a:xfrm>
            <a:off x="19313467" y="-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W5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734D2C28-7105-4C88-BEA4-624ABC8CD9F9}"/>
              </a:ext>
            </a:extLst>
          </p:cNvPr>
          <p:cNvSpPr txBox="1"/>
          <p:nvPr/>
        </p:nvSpPr>
        <p:spPr>
          <a:xfrm>
            <a:off x="21847544" y="-7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W6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C61F3DBD-F261-4FB3-9025-A2EF84FA5504}"/>
              </a:ext>
            </a:extLst>
          </p:cNvPr>
          <p:cNvSpPr/>
          <p:nvPr/>
        </p:nvSpPr>
        <p:spPr>
          <a:xfrm>
            <a:off x="10692472" y="367998"/>
            <a:ext cx="2556913" cy="807446"/>
          </a:xfrm>
          <a:prstGeom prst="rect">
            <a:avLst/>
          </a:prstGeom>
          <a:solidFill>
            <a:schemeClr val="bg1">
              <a:lumMod val="5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33184B6-EBC1-4880-9B24-1794AF5E47BC}"/>
              </a:ext>
            </a:extLst>
          </p:cNvPr>
          <p:cNvSpPr/>
          <p:nvPr/>
        </p:nvSpPr>
        <p:spPr>
          <a:xfrm>
            <a:off x="8129877" y="363664"/>
            <a:ext cx="2556913" cy="807446"/>
          </a:xfrm>
          <a:prstGeom prst="rect">
            <a:avLst/>
          </a:prstGeom>
          <a:solidFill>
            <a:schemeClr val="bg1">
              <a:lumMod val="5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4EC77AC-11BD-43AE-AE32-6EF1EF6FCA17}"/>
              </a:ext>
            </a:extLst>
          </p:cNvPr>
          <p:cNvSpPr/>
          <p:nvPr/>
        </p:nvSpPr>
        <p:spPr>
          <a:xfrm>
            <a:off x="13255066" y="360225"/>
            <a:ext cx="2556913" cy="807446"/>
          </a:xfrm>
          <a:prstGeom prst="rect">
            <a:avLst/>
          </a:prstGeom>
          <a:solidFill>
            <a:schemeClr val="bg1">
              <a:lumMod val="5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5AE5D010-36DC-473D-83E1-27A2D00F918C}"/>
              </a:ext>
            </a:extLst>
          </p:cNvPr>
          <p:cNvSpPr/>
          <p:nvPr/>
        </p:nvSpPr>
        <p:spPr>
          <a:xfrm>
            <a:off x="20899674" y="389082"/>
            <a:ext cx="2556913" cy="807446"/>
          </a:xfrm>
          <a:prstGeom prst="rect">
            <a:avLst/>
          </a:prstGeom>
          <a:solidFill>
            <a:schemeClr val="bg1">
              <a:lumMod val="5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A05EAA4B-81BB-4F2C-9928-10E21AF2D736}"/>
              </a:ext>
            </a:extLst>
          </p:cNvPr>
          <p:cNvSpPr txBox="1"/>
          <p:nvPr/>
        </p:nvSpPr>
        <p:spPr>
          <a:xfrm>
            <a:off x="611677" y="-470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channel</a:t>
            </a:r>
            <a:endParaRPr lang="de-DE" sz="14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E3953A0E-2645-40D4-9AAA-E2751AE389F0}"/>
              </a:ext>
            </a:extLst>
          </p:cNvPr>
          <p:cNvSpPr txBox="1"/>
          <p:nvPr/>
        </p:nvSpPr>
        <p:spPr>
          <a:xfrm rot="16200000">
            <a:off x="-69744" y="135325"/>
            <a:ext cx="599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grade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F52E759-FBC5-4814-BC8E-30426EE4B63B}"/>
              </a:ext>
            </a:extLst>
          </p:cNvPr>
          <p:cNvSpPr/>
          <p:nvPr/>
        </p:nvSpPr>
        <p:spPr>
          <a:xfrm>
            <a:off x="500568" y="2066052"/>
            <a:ext cx="2556913" cy="807446"/>
          </a:xfrm>
          <a:prstGeom prst="rect">
            <a:avLst/>
          </a:prstGeom>
          <a:solidFill>
            <a:schemeClr val="accent6"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B5E84772-B228-49DB-8ECE-85E986399654}"/>
              </a:ext>
            </a:extLst>
          </p:cNvPr>
          <p:cNvSpPr/>
          <p:nvPr/>
        </p:nvSpPr>
        <p:spPr>
          <a:xfrm>
            <a:off x="13254806" y="1167531"/>
            <a:ext cx="2556913" cy="807446"/>
          </a:xfrm>
          <a:prstGeom prst="rect">
            <a:avLst/>
          </a:prstGeom>
          <a:solidFill>
            <a:schemeClr val="accent6"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952BF2A0-6CB2-4712-989B-073D62F39BC2}"/>
              </a:ext>
            </a:extLst>
          </p:cNvPr>
          <p:cNvSpPr/>
          <p:nvPr/>
        </p:nvSpPr>
        <p:spPr>
          <a:xfrm>
            <a:off x="15808018" y="1166775"/>
            <a:ext cx="2556913" cy="807446"/>
          </a:xfrm>
          <a:prstGeom prst="rect">
            <a:avLst/>
          </a:prstGeom>
          <a:solidFill>
            <a:schemeClr val="accent6"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1AA4B4DE-6386-4A17-B47B-136685EC5617}"/>
              </a:ext>
            </a:extLst>
          </p:cNvPr>
          <p:cNvSpPr/>
          <p:nvPr/>
        </p:nvSpPr>
        <p:spPr>
          <a:xfrm>
            <a:off x="18378634" y="2775161"/>
            <a:ext cx="2556913" cy="807446"/>
          </a:xfrm>
          <a:prstGeom prst="rect">
            <a:avLst/>
          </a:prstGeom>
          <a:solidFill>
            <a:schemeClr val="accent6"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6160F09-C2F7-4C55-B905-B000532ECB4D}"/>
              </a:ext>
            </a:extLst>
          </p:cNvPr>
          <p:cNvSpPr/>
          <p:nvPr/>
        </p:nvSpPr>
        <p:spPr>
          <a:xfrm>
            <a:off x="20951782" y="2775160"/>
            <a:ext cx="2485168" cy="807446"/>
          </a:xfrm>
          <a:prstGeom prst="rect">
            <a:avLst/>
          </a:prstGeom>
          <a:solidFill>
            <a:schemeClr val="accent6"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19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</Words>
  <Application>Microsoft Office PowerPoint</Application>
  <PresentationFormat>Benutzerdefiniert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Kostelezky</dc:creator>
  <cp:lastModifiedBy>Franz Kostelezky</cp:lastModifiedBy>
  <cp:revision>5</cp:revision>
  <dcterms:created xsi:type="dcterms:W3CDTF">2021-09-01T12:39:56Z</dcterms:created>
  <dcterms:modified xsi:type="dcterms:W3CDTF">2021-09-06T08:25:54Z</dcterms:modified>
</cp:coreProperties>
</file>