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7976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2076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27CF-525A-4C0A-99FF-E7AB4C82540A}" type="datetimeFigureOut">
              <a:rPr lang="de-DE" smtClean="0"/>
              <a:t>13.10.2021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6C41-086F-45BC-911F-6B082C2F5B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45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27CF-525A-4C0A-99FF-E7AB4C82540A}" type="datetimeFigureOut">
              <a:rPr lang="de-DE" smtClean="0"/>
              <a:t>13.10.2021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6C41-086F-45BC-911F-6B082C2F5B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8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27CF-525A-4C0A-99FF-E7AB4C82540A}" type="datetimeFigureOut">
              <a:rPr lang="de-DE" smtClean="0"/>
              <a:t>13.10.2021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6C41-086F-45BC-911F-6B082C2F5B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49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27CF-525A-4C0A-99FF-E7AB4C82540A}" type="datetimeFigureOut">
              <a:rPr lang="de-DE" smtClean="0"/>
              <a:t>13.10.2021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6C41-086F-45BC-911F-6B082C2F5B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81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27CF-525A-4C0A-99FF-E7AB4C82540A}" type="datetimeFigureOut">
              <a:rPr lang="de-DE" smtClean="0"/>
              <a:t>13.10.2021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6C41-086F-45BC-911F-6B082C2F5B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50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27CF-525A-4C0A-99FF-E7AB4C82540A}" type="datetimeFigureOut">
              <a:rPr lang="de-DE" smtClean="0"/>
              <a:t>13.10.2021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6C41-086F-45BC-911F-6B082C2F5B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42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27CF-525A-4C0A-99FF-E7AB4C82540A}" type="datetimeFigureOut">
              <a:rPr lang="de-DE" smtClean="0"/>
              <a:t>13.10.2021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6C41-086F-45BC-911F-6B082C2F5B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41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27CF-525A-4C0A-99FF-E7AB4C82540A}" type="datetimeFigureOut">
              <a:rPr lang="de-DE" smtClean="0"/>
              <a:t>13.10.2021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6C41-086F-45BC-911F-6B082C2F5B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23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27CF-525A-4C0A-99FF-E7AB4C82540A}" type="datetimeFigureOut">
              <a:rPr lang="de-DE" smtClean="0"/>
              <a:t>13.10.2021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6C41-086F-45BC-911F-6B082C2F5B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09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27CF-525A-4C0A-99FF-E7AB4C82540A}" type="datetimeFigureOut">
              <a:rPr lang="de-DE" smtClean="0"/>
              <a:t>13.10.2021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6C41-086F-45BC-911F-6B082C2F5B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07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27CF-525A-4C0A-99FF-E7AB4C82540A}" type="datetimeFigureOut">
              <a:rPr lang="de-DE" smtClean="0"/>
              <a:t>13.10.2021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6C41-086F-45BC-911F-6B082C2F5B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9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E27CF-525A-4C0A-99FF-E7AB4C82540A}" type="datetimeFigureOut">
              <a:rPr lang="de-DE" smtClean="0"/>
              <a:t>13.10.2021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66C41-086F-45BC-911F-6B082C2F5B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52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22046D9-6399-452F-A4CA-72F3AAACC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3" y="6670498"/>
            <a:ext cx="3117560" cy="114857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BF3E291-B7DA-45B6-AAAB-DE22FE1C4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43" y="5519563"/>
            <a:ext cx="3117560" cy="114857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25CE44F-BE8D-4A1C-9218-40794F7CD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3" y="5519563"/>
            <a:ext cx="3117560" cy="114857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4F24E13-EF5A-45C6-98EE-76987587F2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43" y="6669318"/>
            <a:ext cx="3117560" cy="114857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BD527C6-FE3A-425C-B75D-E3311B16FA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40" y="3220053"/>
            <a:ext cx="3117561" cy="11485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6C1ED40-B374-461B-A540-37E0012D52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2" y="4369809"/>
            <a:ext cx="3117561" cy="114857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4D389A2-05C8-4DC9-9F3C-E005663D0E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220053"/>
            <a:ext cx="3117561" cy="114857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74C9E18-0542-49D6-893E-8BAB52CF57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9" y="2069412"/>
            <a:ext cx="3117562" cy="114857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D4E1560-445A-463F-887D-E43A53A3BBE5}"/>
              </a:ext>
            </a:extLst>
          </p:cNvPr>
          <p:cNvSpPr txBox="1"/>
          <p:nvPr/>
        </p:nvSpPr>
        <p:spPr>
          <a:xfrm>
            <a:off x="856032" y="7924800"/>
            <a:ext cx="2297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… grade 9,10,...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similar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grade 8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44B2BE5-0449-4807-866D-A84BC48F85D5}"/>
              </a:ext>
            </a:extLst>
          </p:cNvPr>
          <p:cNvSpPr txBox="1"/>
          <p:nvPr/>
        </p:nvSpPr>
        <p:spPr>
          <a:xfrm>
            <a:off x="1628322" y="8755380"/>
            <a:ext cx="4329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 err="1"/>
              <a:t>which</a:t>
            </a:r>
            <a:r>
              <a:rPr lang="de-DE" sz="1400" dirty="0"/>
              <a:t> grade </a:t>
            </a:r>
            <a:r>
              <a:rPr lang="de-DE" sz="1400" dirty="0" err="1"/>
              <a:t>should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oscillator</a:t>
            </a:r>
            <a:r>
              <a:rPr lang="de-DE" sz="1400" dirty="0"/>
              <a:t> </a:t>
            </a:r>
            <a:r>
              <a:rPr lang="de-DE" sz="1400" dirty="0" err="1"/>
              <a:t>have</a:t>
            </a:r>
            <a:r>
              <a:rPr lang="de-DE" sz="1400" dirty="0"/>
              <a:t>?</a:t>
            </a:r>
          </a:p>
          <a:p>
            <a:pPr marL="285750" indent="-285750">
              <a:buFontTx/>
              <a:buChar char="-"/>
            </a:pPr>
            <a:r>
              <a:rPr lang="de-DE" sz="1400" dirty="0" err="1"/>
              <a:t>phasespace</a:t>
            </a:r>
            <a:r>
              <a:rPr lang="de-DE" sz="1400" dirty="0"/>
              <a:t> </a:t>
            </a:r>
            <a:r>
              <a:rPr lang="de-DE" sz="1400" dirty="0" err="1"/>
              <a:t>dependent</a:t>
            </a:r>
            <a:r>
              <a:rPr lang="de-DE" sz="1400" dirty="0"/>
              <a:t> </a:t>
            </a:r>
            <a:r>
              <a:rPr lang="de-DE" sz="1400" dirty="0" err="1"/>
              <a:t>noise</a:t>
            </a:r>
            <a:r>
              <a:rPr lang="de-DE" sz="1400" dirty="0"/>
              <a:t>: </a:t>
            </a:r>
            <a:r>
              <a:rPr lang="de-DE" sz="1400" dirty="0" err="1"/>
              <a:t>kickout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pinpoints</a:t>
            </a:r>
            <a:endParaRPr lang="de-DE" sz="1400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24C15735-26EC-4F6A-BB7F-2D327ABA77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40" y="2069118"/>
            <a:ext cx="3119163" cy="114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9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</Words>
  <Application>Microsoft Office PowerPoint</Application>
  <PresentationFormat>A4-Papier (210 x 297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 Kostelezky</dc:creator>
  <cp:lastModifiedBy>Franz Kostelezky</cp:lastModifiedBy>
  <cp:revision>1</cp:revision>
  <cp:lastPrinted>2021-10-13T09:16:51Z</cp:lastPrinted>
  <dcterms:created xsi:type="dcterms:W3CDTF">2021-10-13T09:07:25Z</dcterms:created>
  <dcterms:modified xsi:type="dcterms:W3CDTF">2021-10-15T10:44:56Z</dcterms:modified>
</cp:coreProperties>
</file>