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00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FF38B-9BC9-410A-9A59-1EC9F1F5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DCC84-BEF8-4C43-B5DE-B23D712C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CEA88-D8B7-4B3A-8D57-29FF2098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7E524-6045-48D9-8D91-173B255B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C10E7-9B13-4230-9146-C9ED2D7E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BA3E7-72E5-4631-AF68-5B86727A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7F957-293F-463F-86ED-F0A098835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D3A32-993B-4FD6-A2C1-55AD1C72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7BF6BA-3DB3-4AAB-8B02-D6E942E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7741D-2C5A-48FC-996D-2B3AB1B3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39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E6D400-BF5F-4884-89CB-9DAF211F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302207-B468-451E-9E8A-E068F840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B124C-14E7-48DC-ABBF-D12BB234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1951A-965A-43DC-A035-ED62850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B9AF1-E65A-4734-80F6-CB532D3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1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96A09-FC21-478E-A96A-15F6F9E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3115B-2C5F-4895-B6C1-6A5DE946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C2D5D-59A9-48A6-9872-C5187546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3E5DA-63E7-4580-A2BD-A02220CA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7A1A6-19D2-44C8-A481-28E2A5E1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1764-AED8-43F6-81AD-919BDDF9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79A2B-4E89-44B7-B665-15F0BAE3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E623F-45D2-4185-AF48-FA0207F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950DD-3D01-461C-8B7B-82A4F592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0B070-756E-430B-8A85-834790C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664DC-DE31-4B4F-A283-B6BFCB9B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56FB5-DEA3-40C3-AC57-C6855A593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02DD5E-6C07-44BB-B32A-C0D89C56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5B318-FF57-4623-AEBE-D9985023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7346FC-8817-4D0E-9B13-53AD71FB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FECA0-639E-47C2-BDE6-BA1BB34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8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E0727-D237-4530-9E51-E54AA4E9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D52EC-7B4B-4550-88E4-C9473926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9903F7-37DD-4F5A-8638-876D833BA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4EA717-95D3-432F-8091-21DD6C3EE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30965C-FEF1-4C8F-A43F-EED4157B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E64222-FAF6-4A39-9184-98E41462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C37BFA-0617-40D1-9111-48986CA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F98FF3-751E-4371-9D2D-4CADB444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AAC88-3D8D-4BFF-981D-A0517D6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17B6AB-44EC-447A-BFB1-1A5B46F8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A9336F-28CD-4F31-983E-7F05915C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8D811-5C9B-4D89-9FC9-169AB49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6A5A8-C678-4B96-BAAA-6C176B2F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52AF3-E837-4241-8F51-123493C4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87DCEA-D9E2-47FF-904C-2786770A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54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2D334-19FB-4FBC-B5FD-63A79484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6A04AC-4275-4224-833E-4D7291D6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311F9-DBB7-4356-BBB0-D7A92811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0FCDD-539F-499E-8E13-79545617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0E8BA-D47B-4EDE-BAE8-77438256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21792-5907-4306-BD12-1B5891D8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0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AC217-02E7-4842-B1C1-8400CBFA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EE8C75-A903-4A2E-AC9B-8F406187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6FF392-EF98-4C46-A8C3-0B33DBF60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5B7AA-5F60-4861-B680-83B77FD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6EF607-BF90-4799-97C3-C82B838C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AE83B-AD75-4D41-A1EF-C5B438AA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22E546-9AB3-408F-9DD6-E6FCE0FF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46576-AA2C-4871-B0C8-A3AE32F7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27CD2-D727-4F70-903D-523B8A27B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73D7-9F57-4736-836E-A900118F8FDC}" type="datetimeFigureOut">
              <a:rPr lang="de-DE" smtClean="0"/>
              <a:t>18.10.2021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2D126A-FF69-434F-9903-D71EA264C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F15CD-5C18-41E6-948D-C217F400D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B606-D69F-4116-9478-0EF6F76D55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EA5111E-52C8-463E-9D84-06BE8DFB6A76}"/>
                  </a:ext>
                </a:extLst>
              </p:cNvPr>
              <p:cNvSpPr txBox="1"/>
              <p:nvPr/>
            </p:nvSpPr>
            <p:spPr>
              <a:xfrm>
                <a:off x="687897" y="1426128"/>
                <a:ext cx="1351075" cy="1280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=1.1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8EA5111E-52C8-463E-9D84-06BE8DFB6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7" y="1426128"/>
                <a:ext cx="1351075" cy="1280992"/>
              </a:xfrm>
              <a:prstGeom prst="rect">
                <a:avLst/>
              </a:prstGeom>
              <a:blipFill>
                <a:blip r:embed="rId2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1E004E9-6B73-403E-B4F1-385D982E4189}"/>
              </a:ext>
            </a:extLst>
          </p:cNvPr>
          <p:cNvSpPr/>
          <p:nvPr/>
        </p:nvSpPr>
        <p:spPr>
          <a:xfrm>
            <a:off x="771787" y="1501629"/>
            <a:ext cx="1199625" cy="855677"/>
          </a:xfrm>
          <a:prstGeom prst="rect">
            <a:avLst/>
          </a:prstGeom>
          <a:solidFill>
            <a:srgbClr val="70AD47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748AB63-1F1F-4C24-B324-3D5AAF935122}"/>
              </a:ext>
            </a:extLst>
          </p:cNvPr>
          <p:cNvSpPr/>
          <p:nvPr/>
        </p:nvSpPr>
        <p:spPr>
          <a:xfrm>
            <a:off x="771787" y="2354781"/>
            <a:ext cx="1199625" cy="312917"/>
          </a:xfrm>
          <a:prstGeom prst="rect">
            <a:avLst/>
          </a:prstGeom>
          <a:solidFill>
            <a:srgbClr val="FF000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64977A4-C70C-4270-BC62-D07DA8F30B62}"/>
              </a:ext>
            </a:extLst>
          </p:cNvPr>
          <p:cNvSpPr txBox="1"/>
          <p:nvPr/>
        </p:nvSpPr>
        <p:spPr>
          <a:xfrm>
            <a:off x="2265027" y="1736304"/>
            <a:ext cx="9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correct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84CCEA0A-5D91-4642-B383-17E78B70FEEC}"/>
              </a:ext>
            </a:extLst>
          </p:cNvPr>
          <p:cNvSpPr/>
          <p:nvPr/>
        </p:nvSpPr>
        <p:spPr>
          <a:xfrm>
            <a:off x="1971412" y="1501629"/>
            <a:ext cx="293615" cy="85315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F19BCB-29B6-4361-8246-593A3E14630C}"/>
              </a:ext>
            </a:extLst>
          </p:cNvPr>
          <p:cNvSpPr txBox="1"/>
          <p:nvPr/>
        </p:nvSpPr>
        <p:spPr>
          <a:xfrm>
            <a:off x="2265026" y="232657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but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9A5CEE2-39DB-4472-9002-59524939731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971412" y="2511240"/>
            <a:ext cx="2936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18A6592-91BD-4B92-98BC-5EEBDC3005A0}"/>
                  </a:ext>
                </a:extLst>
              </p:cNvPr>
              <p:cNvSpPr txBox="1"/>
              <p:nvPr/>
            </p:nvSpPr>
            <p:spPr>
              <a:xfrm>
                <a:off x="553673" y="3724712"/>
                <a:ext cx="389895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18A6592-91BD-4B92-98BC-5EEBDC30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3" y="3724712"/>
                <a:ext cx="3898951" cy="783869"/>
              </a:xfrm>
              <a:prstGeom prst="rect">
                <a:avLst/>
              </a:prstGeom>
              <a:blipFill>
                <a:blip r:embed="rId3"/>
                <a:stretch>
                  <a:fillRect r="-40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33EA2F-DB1C-4EF7-A570-B47C8CC91BC7}"/>
                  </a:ext>
                </a:extLst>
              </p:cNvPr>
              <p:cNvSpPr txBox="1"/>
              <p:nvPr/>
            </p:nvSpPr>
            <p:spPr>
              <a:xfrm>
                <a:off x="469783" y="4790006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33EA2F-DB1C-4EF7-A570-B47C8CC91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4790006"/>
                <a:ext cx="4706224" cy="369332"/>
              </a:xfrm>
              <a:prstGeom prst="rect">
                <a:avLst/>
              </a:prstGeom>
              <a:blipFill>
                <a:blip r:embed="rId4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eschweifte Klammer links 17">
            <a:extLst>
              <a:ext uri="{FF2B5EF4-FFF2-40B4-BE49-F238E27FC236}">
                <a16:creationId xmlns:a16="http://schemas.microsoft.com/office/drawing/2014/main" id="{7A1D89DA-429A-43B2-A6E1-BF2CC510C904}"/>
              </a:ext>
            </a:extLst>
          </p:cNvPr>
          <p:cNvSpPr/>
          <p:nvPr/>
        </p:nvSpPr>
        <p:spPr>
          <a:xfrm rot="16200000">
            <a:off x="3342687" y="3658035"/>
            <a:ext cx="139071" cy="3141678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30F2850-AFE7-47F9-B0BA-939090598033}"/>
                  </a:ext>
                </a:extLst>
              </p:cNvPr>
              <p:cNvSpPr txBox="1"/>
              <p:nvPr/>
            </p:nvSpPr>
            <p:spPr>
              <a:xfrm>
                <a:off x="3228713" y="5217437"/>
                <a:ext cx="43413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30F2850-AFE7-47F9-B0BA-93909059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713" y="5217437"/>
                <a:ext cx="434130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5CDB44-09BA-4BA2-9FF1-A16A74D36CA2}"/>
              </a:ext>
            </a:extLst>
          </p:cNvPr>
          <p:cNvCxnSpPr/>
          <p:nvPr/>
        </p:nvCxnSpPr>
        <p:spPr>
          <a:xfrm>
            <a:off x="5696125" y="354434"/>
            <a:ext cx="0" cy="61491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FF9412B2-5052-4450-8D92-78D7E8E83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85" y="4746426"/>
            <a:ext cx="4778576" cy="176052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AD2EFA2-5446-4F75-B56B-7486E2A2A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07" y="2985900"/>
            <a:ext cx="4778576" cy="176052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ADFCC0-D7FC-4A83-AA85-7F05384A2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07" y="1225372"/>
            <a:ext cx="4778576" cy="17605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E5C469D-4E33-4E6E-A7A0-4445931C65CA}"/>
              </a:ext>
            </a:extLst>
          </p:cNvPr>
          <p:cNvSpPr txBox="1"/>
          <p:nvPr/>
        </p:nvSpPr>
        <p:spPr>
          <a:xfrm>
            <a:off x="6846736" y="351048"/>
            <a:ext cx="378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same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but different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7C62B5F-4CC4-4898-B94E-5587D86B604F}"/>
              </a:ext>
            </a:extLst>
          </p:cNvPr>
          <p:cNvSpPr/>
          <p:nvPr/>
        </p:nvSpPr>
        <p:spPr>
          <a:xfrm>
            <a:off x="9640349" y="1131267"/>
            <a:ext cx="518720" cy="312917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39617C5-095F-4021-9DE6-C6EF6C740D2F}"/>
              </a:ext>
            </a:extLst>
          </p:cNvPr>
          <p:cNvSpPr/>
          <p:nvPr/>
        </p:nvSpPr>
        <p:spPr>
          <a:xfrm>
            <a:off x="9640349" y="2891793"/>
            <a:ext cx="518720" cy="312917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E947D45-617A-4600-B6D6-A82DFB24C291}"/>
              </a:ext>
            </a:extLst>
          </p:cNvPr>
          <p:cNvSpPr/>
          <p:nvPr/>
        </p:nvSpPr>
        <p:spPr>
          <a:xfrm>
            <a:off x="9640349" y="4652319"/>
            <a:ext cx="518720" cy="312917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551735-9296-4D76-8A8A-D84409054114}"/>
              </a:ext>
            </a:extLst>
          </p:cNvPr>
          <p:cNvSpPr txBox="1"/>
          <p:nvPr/>
        </p:nvSpPr>
        <p:spPr>
          <a:xfrm>
            <a:off x="805195" y="351919"/>
            <a:ext cx="40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trying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pinpoint-specific-noise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recall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all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197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A045E6-7551-4115-B40C-FB2FDD2E9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" y="1265449"/>
            <a:ext cx="5223546" cy="19244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1A32B9-E018-4259-B9EF-25F2AEE89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" y="3189913"/>
            <a:ext cx="5223546" cy="1924464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24C5278-F574-47BF-B2E6-8B103C1E6166}"/>
              </a:ext>
            </a:extLst>
          </p:cNvPr>
          <p:cNvCxnSpPr/>
          <p:nvPr/>
        </p:nvCxnSpPr>
        <p:spPr>
          <a:xfrm>
            <a:off x="5696125" y="354434"/>
            <a:ext cx="0" cy="61491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6C4662-7670-47D9-A239-DF82E0C432A0}"/>
                  </a:ext>
                </a:extLst>
              </p:cNvPr>
              <p:cNvSpPr txBox="1"/>
              <p:nvPr/>
            </p:nvSpPr>
            <p:spPr>
              <a:xfrm>
                <a:off x="1737928" y="574937"/>
                <a:ext cx="216899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some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won‘t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work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66C4662-7670-47D9-A239-DF82E0C43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28" y="574937"/>
                <a:ext cx="2168992" cy="391582"/>
              </a:xfrm>
              <a:prstGeom prst="rect">
                <a:avLst/>
              </a:prstGeom>
              <a:blipFill>
                <a:blip r:embed="rId4"/>
                <a:stretch>
                  <a:fillRect l="-2247" t="-6154" r="-1966" b="-1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D207CE43-4374-4AD9-8C5E-B115A314D318}"/>
              </a:ext>
            </a:extLst>
          </p:cNvPr>
          <p:cNvSpPr/>
          <p:nvPr/>
        </p:nvSpPr>
        <p:spPr>
          <a:xfrm>
            <a:off x="3810000" y="1205605"/>
            <a:ext cx="518720" cy="312917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CF7C08-5735-4E29-9874-F406172E7529}"/>
              </a:ext>
            </a:extLst>
          </p:cNvPr>
          <p:cNvSpPr/>
          <p:nvPr/>
        </p:nvSpPr>
        <p:spPr>
          <a:xfrm>
            <a:off x="3810000" y="3116082"/>
            <a:ext cx="518720" cy="312917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A65EDE0-5FDE-40B0-88C0-426EFF5480A7}"/>
                  </a:ext>
                </a:extLst>
              </p:cNvPr>
              <p:cNvSpPr txBox="1"/>
              <p:nvPr/>
            </p:nvSpPr>
            <p:spPr>
              <a:xfrm>
                <a:off x="471190" y="5636904"/>
                <a:ext cx="6094602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b="0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the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ODE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solution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would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diverge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A65EDE0-5FDE-40B0-88C0-426EFF548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0" y="5636904"/>
                <a:ext cx="6094602" cy="391582"/>
              </a:xfrm>
              <a:prstGeom prst="rect">
                <a:avLst/>
              </a:prstGeom>
              <a:blipFill>
                <a:blip r:embed="rId5"/>
                <a:stretch>
                  <a:fillRect l="-800" t="-7813" b="-20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C8646EE0-9224-42C5-9F9E-F20A3E3E6496}"/>
              </a:ext>
            </a:extLst>
          </p:cNvPr>
          <p:cNvSpPr txBox="1"/>
          <p:nvPr/>
        </p:nvSpPr>
        <p:spPr>
          <a:xfrm>
            <a:off x="7565481" y="597187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looking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at HO and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VdP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40E55AA-4415-4387-81B4-4510456202F8}"/>
                  </a:ext>
                </a:extLst>
              </p:cNvPr>
              <p:cNvSpPr txBox="1"/>
              <p:nvPr/>
            </p:nvSpPr>
            <p:spPr>
              <a:xfrm>
                <a:off x="8217902" y="1904515"/>
                <a:ext cx="974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40E55AA-4415-4387-81B4-45104562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02" y="1904515"/>
                <a:ext cx="9742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824EE534-F23E-4804-B921-E1C67D97B053}"/>
              </a:ext>
            </a:extLst>
          </p:cNvPr>
          <p:cNvSpPr/>
          <p:nvPr/>
        </p:nvSpPr>
        <p:spPr>
          <a:xfrm>
            <a:off x="8230159" y="2685771"/>
            <a:ext cx="474863" cy="2930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4398B4B-B4AB-45D6-B6B2-05177E710D4B}"/>
              </a:ext>
            </a:extLst>
          </p:cNvPr>
          <p:cNvSpPr txBox="1"/>
          <p:nvPr/>
        </p:nvSpPr>
        <p:spPr>
          <a:xfrm>
            <a:off x="8705022" y="2643125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grade 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BEA1227-A6DA-4336-AB5A-8FD5143944A7}"/>
                  </a:ext>
                </a:extLst>
              </p:cNvPr>
              <p:cNvSpPr txBox="1"/>
              <p:nvPr/>
            </p:nvSpPr>
            <p:spPr>
              <a:xfrm>
                <a:off x="8217902" y="3590319"/>
                <a:ext cx="24595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1BEA1227-A6DA-4336-AB5A-8FD514394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902" y="3590319"/>
                <a:ext cx="2459519" cy="646331"/>
              </a:xfrm>
              <a:prstGeom prst="rect">
                <a:avLst/>
              </a:prstGeom>
              <a:blipFill>
                <a:blip r:embed="rId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83475CB-FAD8-4236-8070-35CB9206FE7B}"/>
              </a:ext>
            </a:extLst>
          </p:cNvPr>
          <p:cNvSpPr/>
          <p:nvPr/>
        </p:nvSpPr>
        <p:spPr>
          <a:xfrm>
            <a:off x="8230159" y="4371575"/>
            <a:ext cx="474863" cy="2930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FFF59C5-E66F-4108-B2E2-BA6B9C7C10D1}"/>
              </a:ext>
            </a:extLst>
          </p:cNvPr>
          <p:cNvSpPr txBox="1"/>
          <p:nvPr/>
        </p:nvSpPr>
        <p:spPr>
          <a:xfrm>
            <a:off x="8705022" y="4328929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grade 3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E1C8A37-0AA1-4614-9F9E-DB5F6C609442}"/>
              </a:ext>
            </a:extLst>
          </p:cNvPr>
          <p:cNvSpPr txBox="1"/>
          <p:nvPr/>
        </p:nvSpPr>
        <p:spPr>
          <a:xfrm>
            <a:off x="6013143" y="5636257"/>
            <a:ext cx="553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grades 2, 3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ODE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solution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infinity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B0D66F-95D9-4271-A765-7C9E0F7B0398}"/>
                  </a:ext>
                </a:extLst>
              </p:cNvPr>
              <p:cNvSpPr txBox="1"/>
              <p:nvPr/>
            </p:nvSpPr>
            <p:spPr>
              <a:xfrm>
                <a:off x="1737928" y="574937"/>
                <a:ext cx="204004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it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works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:</a:t>
                </a: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CB0D66F-95D9-4271-A765-7C9E0F7B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28" y="574937"/>
                <a:ext cx="2040046" cy="391582"/>
              </a:xfrm>
              <a:prstGeom prst="rect">
                <a:avLst/>
              </a:prstGeom>
              <a:blipFill>
                <a:blip r:embed="rId2"/>
                <a:stretch>
                  <a:fillRect l="-2388" t="-6154" r="-1791" b="-18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847169B0-6E0F-4280-B2F3-385B44D4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" y="922934"/>
            <a:ext cx="5627183" cy="2090288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0B51473-F78C-4A5E-A79A-4CFAE1BB1622}"/>
              </a:ext>
            </a:extLst>
          </p:cNvPr>
          <p:cNvCxnSpPr/>
          <p:nvPr/>
        </p:nvCxnSpPr>
        <p:spPr>
          <a:xfrm>
            <a:off x="5696125" y="354434"/>
            <a:ext cx="0" cy="61491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7986903-4BA7-4845-87D9-31C71C2C1889}"/>
                  </a:ext>
                </a:extLst>
              </p:cNvPr>
              <p:cNvSpPr txBox="1"/>
              <p:nvPr/>
            </p:nvSpPr>
            <p:spPr>
              <a:xfrm>
                <a:off x="7052631" y="574937"/>
                <a:ext cx="41494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lets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view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the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fit-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coefficients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and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how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they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change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with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1">
                        <a:lumMod val="50000"/>
                      </a:schemeClr>
                    </a:solidFill>
                  </a:rPr>
                  <a:t>changing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grade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F7986903-4BA7-4845-87D9-31C71C2C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31" y="574937"/>
                <a:ext cx="4149469" cy="646331"/>
              </a:xfrm>
              <a:prstGeom prst="rect">
                <a:avLst/>
              </a:prstGeom>
              <a:blipFill>
                <a:blip r:embed="rId6"/>
                <a:stretch>
                  <a:fillRect l="-1322" t="-13208" r="-294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4894FC6-C497-430F-BD66-FE1C35BBE282}"/>
                  </a:ext>
                </a:extLst>
              </p:cNvPr>
              <p:cNvSpPr txBox="1"/>
              <p:nvPr/>
            </p:nvSpPr>
            <p:spPr>
              <a:xfrm>
                <a:off x="6617084" y="1339596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4894FC6-C497-430F-BD66-FE1C35BB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84" y="1339596"/>
                <a:ext cx="4706224" cy="369332"/>
              </a:xfrm>
              <a:prstGeom prst="rect">
                <a:avLst/>
              </a:prstGeom>
              <a:blipFill>
                <a:blip r:embed="rId7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fik 23">
            <a:extLst>
              <a:ext uri="{FF2B5EF4-FFF2-40B4-BE49-F238E27FC236}">
                <a16:creationId xmlns:a16="http://schemas.microsoft.com/office/drawing/2014/main" id="{4481FB5C-1FDD-4368-850D-3BF01153A66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r="9259"/>
          <a:stretch/>
        </p:blipFill>
        <p:spPr>
          <a:xfrm>
            <a:off x="5765067" y="1754351"/>
            <a:ext cx="6120911" cy="4605618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C7754E8-4949-483F-8D78-61E357A01703}"/>
              </a:ext>
            </a:extLst>
          </p:cNvPr>
          <p:cNvCxnSpPr>
            <a:cxnSpLocks/>
          </p:cNvCxnSpPr>
          <p:nvPr/>
        </p:nvCxnSpPr>
        <p:spPr>
          <a:xfrm>
            <a:off x="7716853" y="2307364"/>
            <a:ext cx="0" cy="354650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1D1100E-2E5E-4385-A55C-4D374EE916B5}"/>
              </a:ext>
            </a:extLst>
          </p:cNvPr>
          <p:cNvSpPr/>
          <p:nvPr/>
        </p:nvSpPr>
        <p:spPr>
          <a:xfrm>
            <a:off x="6554626" y="3365840"/>
            <a:ext cx="1162228" cy="1376234"/>
          </a:xfrm>
          <a:prstGeom prst="rect">
            <a:avLst/>
          </a:prstGeom>
          <a:solidFill>
            <a:srgbClr val="FFC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B9F2E9C-803D-47F7-80C7-4DF7DE70EF49}"/>
              </a:ext>
            </a:extLst>
          </p:cNvPr>
          <p:cNvSpPr/>
          <p:nvPr/>
        </p:nvSpPr>
        <p:spPr>
          <a:xfrm>
            <a:off x="9263634" y="2478347"/>
            <a:ext cx="2315914" cy="853309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D9F96F4-321F-49C7-8642-B86C60FAADC7}"/>
              </a:ext>
            </a:extLst>
          </p:cNvPr>
          <p:cNvSpPr/>
          <p:nvPr/>
        </p:nvSpPr>
        <p:spPr>
          <a:xfrm>
            <a:off x="9263635" y="4836080"/>
            <a:ext cx="2315916" cy="853309"/>
          </a:xfrm>
          <a:prstGeom prst="rect">
            <a:avLst/>
          </a:prstGeom>
          <a:solidFill>
            <a:srgbClr val="FF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352E055-E376-4B70-8ECF-29360EBF3041}"/>
              </a:ext>
            </a:extLst>
          </p:cNvPr>
          <p:cNvSpPr txBox="1"/>
          <p:nvPr/>
        </p:nvSpPr>
        <p:spPr>
          <a:xfrm>
            <a:off x="8190883" y="6283063"/>
            <a:ext cx="214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really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large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C2F18E-1D2A-45CA-B902-9614A78784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369"/>
            <a:ext cx="5673640" cy="209028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15FD4B-E20E-48CC-A4A4-35967A2C8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757"/>
            <a:ext cx="5673640" cy="2090288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AF759090-D32C-442A-8AC0-CBA1397AC549}"/>
              </a:ext>
            </a:extLst>
          </p:cNvPr>
          <p:cNvSpPr/>
          <p:nvPr/>
        </p:nvSpPr>
        <p:spPr>
          <a:xfrm>
            <a:off x="5112518" y="5224206"/>
            <a:ext cx="432970" cy="1376234"/>
          </a:xfrm>
          <a:prstGeom prst="rect">
            <a:avLst/>
          </a:prstGeom>
          <a:solidFill>
            <a:schemeClr val="accent4"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1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D7FE346-78C5-430D-8DAB-49E955F333F9}"/>
              </a:ext>
            </a:extLst>
          </p:cNvPr>
          <p:cNvSpPr txBox="1"/>
          <p:nvPr/>
        </p:nvSpPr>
        <p:spPr>
          <a:xfrm>
            <a:off x="5355949" y="3244334"/>
            <a:ext cx="1480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grade?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63BFA3A-E863-422B-AD63-E49E2B6B8AB9}"/>
              </a:ext>
            </a:extLst>
          </p:cNvPr>
          <p:cNvCxnSpPr>
            <a:cxnSpLocks/>
          </p:cNvCxnSpPr>
          <p:nvPr/>
        </p:nvCxnSpPr>
        <p:spPr>
          <a:xfrm>
            <a:off x="25167" y="0"/>
            <a:ext cx="0" cy="6858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432BBCF-4AD2-4E4A-B2D2-287BB49ECFC9}"/>
                  </a:ext>
                </a:extLst>
              </p:cNvPr>
              <p:cNvSpPr txBox="1"/>
              <p:nvPr/>
            </p:nvSpPr>
            <p:spPr>
              <a:xfrm>
                <a:off x="889231" y="545284"/>
                <a:ext cx="389895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432BBCF-4AD2-4E4A-B2D2-287BB49E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1" y="545284"/>
                <a:ext cx="3898951" cy="783869"/>
              </a:xfrm>
              <a:prstGeom prst="rect">
                <a:avLst/>
              </a:prstGeom>
              <a:blipFill>
                <a:blip r:embed="rId2"/>
                <a:stretch>
                  <a:fillRect r="-40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04789F4-FDE0-4B3C-9CCD-17A24DA79F39}"/>
                  </a:ext>
                </a:extLst>
              </p:cNvPr>
              <p:cNvSpPr txBox="1"/>
              <p:nvPr/>
            </p:nvSpPr>
            <p:spPr>
              <a:xfrm>
                <a:off x="805341" y="1610578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04789F4-FDE0-4B3C-9CCD-17A24DA79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41" y="1610578"/>
                <a:ext cx="4706224" cy="369332"/>
              </a:xfrm>
              <a:prstGeom prst="rect">
                <a:avLst/>
              </a:prstGeom>
              <a:blipFill>
                <a:blip r:embed="rId3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B954A6FC-2737-4DF5-9789-1A89931537EE}"/>
              </a:ext>
            </a:extLst>
          </p:cNvPr>
          <p:cNvSpPr/>
          <p:nvPr/>
        </p:nvSpPr>
        <p:spPr>
          <a:xfrm>
            <a:off x="2259866" y="2261334"/>
            <a:ext cx="432999" cy="941862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468FFCD-B7C8-48A8-9C81-A69867B635CF}"/>
                  </a:ext>
                </a:extLst>
              </p:cNvPr>
              <p:cNvSpPr txBox="1"/>
              <p:nvPr/>
            </p:nvSpPr>
            <p:spPr>
              <a:xfrm>
                <a:off x="1057012" y="3294776"/>
                <a:ext cx="2468304" cy="651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468FFCD-B7C8-48A8-9C81-A69867B6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12" y="3294776"/>
                <a:ext cx="2468304" cy="651781"/>
              </a:xfrm>
              <a:prstGeom prst="rect">
                <a:avLst/>
              </a:prstGeom>
              <a:blipFill>
                <a:blip r:embed="rId4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739C017-9AC4-42C3-AD9D-BEE920976BE8}"/>
                  </a:ext>
                </a:extLst>
              </p:cNvPr>
              <p:cNvSpPr txBox="1"/>
              <p:nvPr/>
            </p:nvSpPr>
            <p:spPr>
              <a:xfrm>
                <a:off x="973122" y="4360070"/>
                <a:ext cx="4706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739C017-9AC4-42C3-AD9D-BEE92097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2" y="4360070"/>
                <a:ext cx="4706224" cy="369332"/>
              </a:xfrm>
              <a:prstGeom prst="rect">
                <a:avLst/>
              </a:prstGeom>
              <a:blipFill>
                <a:blip r:embed="rId5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53B5539-D368-48D2-A99E-71774E79326E}"/>
                  </a:ext>
                </a:extLst>
              </p:cNvPr>
              <p:cNvSpPr txBox="1"/>
              <p:nvPr/>
            </p:nvSpPr>
            <p:spPr>
              <a:xfrm>
                <a:off x="2785313" y="2367020"/>
                <a:ext cx="21706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de-DE" b="0" dirty="0"/>
                  <a:t>Kein Rauschen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53B5539-D368-48D2-A99E-71774E79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13" y="2367020"/>
                <a:ext cx="2170650" cy="646331"/>
              </a:xfrm>
              <a:prstGeom prst="rect">
                <a:avLst/>
              </a:prstGeom>
              <a:blipFill>
                <a:blip r:embed="rId6"/>
                <a:stretch>
                  <a:fillRect l="-2528" t="-4717" r="-6742" b="-75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6DCAD1AB-79EE-4A24-98D2-7FFF2B8D202B}"/>
              </a:ext>
            </a:extLst>
          </p:cNvPr>
          <p:cNvSpPr/>
          <p:nvPr/>
        </p:nvSpPr>
        <p:spPr>
          <a:xfrm rot="16200000">
            <a:off x="1603734" y="5265257"/>
            <a:ext cx="432999" cy="941862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AB86462-62D1-4CB7-B883-3EE08865BB59}"/>
                  </a:ext>
                </a:extLst>
              </p:cNvPr>
              <p:cNvSpPr txBox="1"/>
              <p:nvPr/>
            </p:nvSpPr>
            <p:spPr>
              <a:xfrm>
                <a:off x="2339647" y="5413022"/>
                <a:ext cx="30619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de-DE" b="0" dirty="0"/>
                  <a:t>Neuer fit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pPr/>
                <a:r>
                  <a:rPr lang="de-DE" dirty="0"/>
                  <a:t>oder Koeffizienten auslassen?</a:t>
                </a: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7AB86462-62D1-4CB7-B883-3EE08865B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47" y="5413022"/>
                <a:ext cx="3061982" cy="646331"/>
              </a:xfrm>
              <a:prstGeom prst="rect">
                <a:avLst/>
              </a:prstGeom>
              <a:blipFill>
                <a:blip r:embed="rId7"/>
                <a:stretch>
                  <a:fillRect l="-1793" t="-13208" b="-141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F4996249-8D88-477F-9669-954F8FFA61B2}"/>
              </a:ext>
            </a:extLst>
          </p:cNvPr>
          <p:cNvSpPr txBox="1"/>
          <p:nvPr/>
        </p:nvSpPr>
        <p:spPr>
          <a:xfrm rot="5400000">
            <a:off x="-900659" y="844143"/>
            <a:ext cx="2170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AfterTalk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E722288-3B9B-4C12-AE12-353078B3E8AA}"/>
              </a:ext>
            </a:extLst>
          </p:cNvPr>
          <p:cNvSpPr/>
          <p:nvPr/>
        </p:nvSpPr>
        <p:spPr>
          <a:xfrm>
            <a:off x="4557160" y="3532850"/>
            <a:ext cx="1578413" cy="4506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BB5D91-C50F-46FD-917C-78DCC7344F0F}"/>
              </a:ext>
            </a:extLst>
          </p:cNvPr>
          <p:cNvSpPr/>
          <p:nvPr/>
        </p:nvSpPr>
        <p:spPr>
          <a:xfrm>
            <a:off x="7054260" y="4360069"/>
            <a:ext cx="2911857" cy="3693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7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9</cp:revision>
  <dcterms:created xsi:type="dcterms:W3CDTF">2021-10-15T10:54:14Z</dcterms:created>
  <dcterms:modified xsi:type="dcterms:W3CDTF">2021-10-19T13:05:01Z</dcterms:modified>
</cp:coreProperties>
</file>