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A255-CE30-44DD-9AB8-E09F317E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1ED6AC-5F62-4DBC-AC31-70B54B707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79EC0-5919-46F6-AC11-04622B7C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D4FDB-7891-4D9F-8FD4-DF47CC0E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17E13-BDBD-4E3C-BF3D-C3CFDB00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B191-39E0-4B22-A45C-7C39196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2F3FEF-DA38-4A96-AAFF-3201BE09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70456-2FDD-40C8-919B-3A973C12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7400D-7CD0-4A51-BFF4-9CC085FC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200D8-4E2C-4D7B-BBE8-FEE5DAF6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931A98-E532-4D5B-A489-02A7D662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917F8B-6D6F-41F8-8B5F-DD3B1C72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E7239-1A44-468B-BDD1-4AFFA8B6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48234-3985-4F60-870D-348B31F3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180CA-B7FA-429E-BDF3-306D3F30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3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294C3-A3EF-4834-8E01-66907992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E0502-4F32-4630-B7ED-19DD3694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E1096-4F0D-4F72-9B85-2F8B81AE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FBC35-69D0-4D2F-8457-48A695C2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0F489-6161-480C-99C4-DA5EA16E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5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0EB36-1A2D-4BF3-96C5-38DF2EA7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17D9D-A39B-4706-B4F7-8ED7A39B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2D828-9C14-4BF9-ADDA-BBBA8738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25B4A-63C7-4AB5-B40D-1B8DF3E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FB5C-A77A-4913-A246-A50A0625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0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2F83-8418-41FE-88D9-BC330081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8419B-D6BA-47FE-AD65-614D76385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1B9C04-6A35-4EF3-BC51-4B54DC06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A13D1-2506-4E5B-AD28-EEBFA134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C6936-6FF2-48E3-A58C-14A9EF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56BCC-4ACD-443C-9299-E86E45FF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5BFC7-1D18-4C95-ACF6-24540F71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71BA25-9137-4C56-A7FE-4B101FAA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F9D56-B5FB-48D7-9601-97E08E7C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AC0C87-0AF2-4B8E-9639-189A47B5A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C5FC9-A5F8-4723-A2D2-133F1C71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CF9DEC-77A1-443F-84A0-88B2206E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09B22B-89CC-46D2-B33D-D6B97B0D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FA009C-F949-425B-97B0-3547D57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99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E5113-4C86-42BC-868F-D3E8B1E5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C998DF-C242-49BF-8B2C-2658227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93912B-BFEA-4A29-B2ED-9F162BC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F0D829-74E2-432F-8A21-4C6825C4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4042B-CD35-4C35-9D20-5874364E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5AE32E-2DD7-458A-B610-42F05DB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8A5C0-B4CA-4F8F-8DDB-3B7E670B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B1652-A155-4AF3-A6B7-11502B4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D2850-0927-4BED-BEBF-1B0A6A56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EE2BE-2065-4307-8C3D-A1D60E4D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84953-594A-4492-9936-EA07B63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D9077D-1220-46DA-A63C-8CD80241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F727C7-A2D9-49CD-88F3-857A29EA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F4920-BD48-46D3-8E36-BF962BB3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A993AA-7C97-4D8B-A945-971F6730F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6ECB93-7C03-46F3-9EE4-4FED0592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E9B86-5CCE-438C-97B9-E4140DC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7D31A-117D-4957-B2E8-9B90263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5BA06-790F-4165-B316-B15FD85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A9F336-24C8-4C45-8193-4B3B30C1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84EF61-BE39-49C1-9160-51B63C46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432E2-FED9-49D7-9D37-D9F8A9726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E602-68D0-46BE-BCB6-1CAE452764BB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7DFFDB-62E1-44AB-A7DD-E81700E47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4F5C8-056D-4F56-98E2-421198F9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92B2-CF56-4D8F-942F-5AA96E404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DEED7CB-D99B-4CCA-930C-C82A52202205}"/>
                  </a:ext>
                </a:extLst>
              </p:cNvPr>
              <p:cNvSpPr txBox="1"/>
              <p:nvPr/>
            </p:nvSpPr>
            <p:spPr>
              <a:xfrm flipH="1">
                <a:off x="2020076" y="3094870"/>
                <a:ext cx="2281336" cy="66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=1.09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DEED7CB-D99B-4CCA-930C-C82A5220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20076" y="3094870"/>
                <a:ext cx="2281336" cy="668260"/>
              </a:xfrm>
              <a:prstGeom prst="rect">
                <a:avLst/>
              </a:prstGeom>
              <a:blipFill>
                <a:blip r:embed="rId2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18D2768-40EC-43B4-A77A-A6EE40A5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73" y="4709535"/>
            <a:ext cx="4717208" cy="173791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14F2BA9-C22D-4E54-8B7E-DC0AC91FD985}"/>
              </a:ext>
            </a:extLst>
          </p:cNvPr>
          <p:cNvSpPr txBox="1"/>
          <p:nvPr/>
        </p:nvSpPr>
        <p:spPr>
          <a:xfrm>
            <a:off x="8329614" y="4149363"/>
            <a:ext cx="288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Warum Grad 5?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DD8C08-8C3B-41D4-8AD3-3A2BFD6C74A2}"/>
              </a:ext>
            </a:extLst>
          </p:cNvPr>
          <p:cNvSpPr/>
          <p:nvPr/>
        </p:nvSpPr>
        <p:spPr>
          <a:xfrm>
            <a:off x="5486400" y="3094870"/>
            <a:ext cx="6705600" cy="376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9D2F27E-661E-488B-90EC-4989037E8989}"/>
                  </a:ext>
                </a:extLst>
              </p:cNvPr>
              <p:cNvSpPr txBox="1"/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9D2F27E-661E-488B-90EC-4989037E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6E1B899-75DB-4041-AD75-38B899CB2F8E}"/>
                  </a:ext>
                </a:extLst>
              </p:cNvPr>
              <p:cNvSpPr txBox="1"/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6E1B899-75DB-4041-AD75-38B899CB2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390E662F-0772-4BEB-AAC3-68F61112D2E5}"/>
              </a:ext>
            </a:extLst>
          </p:cNvPr>
          <p:cNvSpPr txBox="1"/>
          <p:nvPr/>
        </p:nvSpPr>
        <p:spPr>
          <a:xfrm>
            <a:off x="4432246" y="5002580"/>
            <a:ext cx="96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(grad 5)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37A6C5C-4C0F-4E64-859B-436AA0C0B7E0}"/>
              </a:ext>
            </a:extLst>
          </p:cNvPr>
          <p:cNvSpPr/>
          <p:nvPr/>
        </p:nvSpPr>
        <p:spPr>
          <a:xfrm flipV="1">
            <a:off x="238672" y="5305277"/>
            <a:ext cx="1590127" cy="386657"/>
          </a:xfrm>
          <a:prstGeom prst="rect">
            <a:avLst/>
          </a:prstGeom>
          <a:solidFill>
            <a:schemeClr val="accent4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CF60B24-0C73-4666-9EF8-9F36203D87E5}"/>
              </a:ext>
            </a:extLst>
          </p:cNvPr>
          <p:cNvGrpSpPr/>
          <p:nvPr/>
        </p:nvGrpSpPr>
        <p:grpSpPr>
          <a:xfrm>
            <a:off x="2327188" y="378763"/>
            <a:ext cx="7917608" cy="3851069"/>
            <a:chOff x="106502" y="248135"/>
            <a:chExt cx="7917608" cy="385106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BD5B3A3-3C15-4A58-9087-93405871E491}"/>
                </a:ext>
              </a:extLst>
            </p:cNvPr>
            <p:cNvGrpSpPr/>
            <p:nvPr/>
          </p:nvGrpSpPr>
          <p:grpSpPr>
            <a:xfrm>
              <a:off x="106502" y="248135"/>
              <a:ext cx="7917608" cy="3851069"/>
              <a:chOff x="2908358" y="330142"/>
              <a:chExt cx="9048750" cy="4401249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53AAB55C-A419-43B6-A53C-EB37785C9F2B}"/>
                  </a:ext>
                </a:extLst>
              </p:cNvPr>
              <p:cNvGrpSpPr/>
              <p:nvPr/>
            </p:nvGrpSpPr>
            <p:grpSpPr>
              <a:xfrm>
                <a:off x="2908358" y="330142"/>
                <a:ext cx="9048750" cy="4401249"/>
                <a:chOff x="3143250" y="95250"/>
                <a:chExt cx="9048750" cy="4401249"/>
              </a:xfrm>
            </p:grpSpPr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93C6C30A-D8A3-4424-823B-1DE0B82CA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250" y="95250"/>
                  <a:ext cx="9048750" cy="3333750"/>
                </a:xfrm>
                <a:prstGeom prst="rect">
                  <a:avLst/>
                </a:prstGeom>
              </p:spPr>
            </p:pic>
            <p:pic>
              <p:nvPicPr>
                <p:cNvPr id="13" name="Grafik 12">
                  <a:extLst>
                    <a:ext uri="{FF2B5EF4-FFF2-40B4-BE49-F238E27FC236}">
                      <a16:creationId xmlns:a16="http://schemas.microsoft.com/office/drawing/2014/main" id="{C511FA44-14ED-4ADF-8643-653CD656ED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777" t="26409" r="9456" b="10430"/>
                <a:stretch/>
              </p:blipFill>
              <p:spPr>
                <a:xfrm>
                  <a:off x="8086987" y="2390862"/>
                  <a:ext cx="1879134" cy="2105637"/>
                </a:xfrm>
                <a:prstGeom prst="rect">
                  <a:avLst/>
                </a:prstGeom>
              </p:spPr>
            </p:pic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3A099BE4-C495-4765-92BC-2B91EDB49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31604" y="1006679"/>
                  <a:ext cx="1459684" cy="1409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95A37B76-6D12-4FF7-A728-3D5278A55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90620" y="1342239"/>
                  <a:ext cx="461395" cy="29193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2A1AA2AC-8C86-4422-8DE7-129F24AF628F}"/>
                    </a:ext>
                  </a:extLst>
                </p:cNvPr>
                <p:cNvSpPr/>
                <p:nvPr/>
              </p:nvSpPr>
              <p:spPr>
                <a:xfrm>
                  <a:off x="9991288" y="1015068"/>
                  <a:ext cx="360727" cy="33556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C5C070-A6F1-4F9F-826C-911399628979}"/>
                  </a:ext>
                </a:extLst>
              </p:cNvPr>
              <p:cNvSpPr/>
              <p:nvPr/>
            </p:nvSpPr>
            <p:spPr>
              <a:xfrm>
                <a:off x="7533314" y="1249960"/>
                <a:ext cx="117446" cy="796954"/>
              </a:xfrm>
              <a:prstGeom prst="rect">
                <a:avLst/>
              </a:prstGeom>
              <a:solidFill>
                <a:srgbClr val="70AD47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0AD4141-0BEE-4C02-9FFC-03BC9B50A295}"/>
                  </a:ext>
                </a:extLst>
              </p:cNvPr>
              <p:cNvSpPr/>
              <p:nvPr/>
            </p:nvSpPr>
            <p:spPr>
              <a:xfrm flipV="1">
                <a:off x="7650759" y="1256951"/>
                <a:ext cx="1005281" cy="152400"/>
              </a:xfrm>
              <a:prstGeom prst="rect">
                <a:avLst/>
              </a:prstGeom>
              <a:solidFill>
                <a:srgbClr val="C00000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2EF4517-DAFB-4368-9255-961D79386B26}"/>
                </a:ext>
              </a:extLst>
            </p:cNvPr>
            <p:cNvSpPr txBox="1"/>
            <p:nvPr/>
          </p:nvSpPr>
          <p:spPr>
            <a:xfrm>
              <a:off x="1828799" y="473716"/>
              <a:ext cx="1371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Kein Rauschen!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CF54521-A8D7-4F28-BAC9-6D06353222D5}"/>
              </a:ext>
            </a:extLst>
          </p:cNvPr>
          <p:cNvSpPr txBox="1"/>
          <p:nvPr/>
        </p:nvSpPr>
        <p:spPr>
          <a:xfrm>
            <a:off x="1759211" y="5348261"/>
            <a:ext cx="1371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Rauschen!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2214BAC-9546-44C4-8247-7463EEC771BE}"/>
              </a:ext>
            </a:extLst>
          </p:cNvPr>
          <p:cNvSpPr txBox="1"/>
          <p:nvPr/>
        </p:nvSpPr>
        <p:spPr>
          <a:xfrm>
            <a:off x="8947394" y="3393472"/>
            <a:ext cx="2883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Es existieren mehrere Ort im Phasenraum, an denen der Oszillator zum Stehen kommen kann</a:t>
            </a:r>
          </a:p>
        </p:txBody>
      </p:sp>
    </p:spTree>
    <p:extLst>
      <p:ext uri="{BB962C8B-B14F-4D97-AF65-F5344CB8AC3E}">
        <p14:creationId xmlns:p14="http://schemas.microsoft.com/office/powerpoint/2010/main" val="75970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5624A32-8778-489F-9F5C-FB1E6DE18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6" y="552960"/>
            <a:ext cx="7598225" cy="279934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CA7925C-7563-4181-A192-8012BE412824}"/>
              </a:ext>
            </a:extLst>
          </p:cNvPr>
          <p:cNvGrpSpPr/>
          <p:nvPr/>
        </p:nvGrpSpPr>
        <p:grpSpPr>
          <a:xfrm>
            <a:off x="8413147" y="922293"/>
            <a:ext cx="2990098" cy="2242855"/>
            <a:chOff x="8526027" y="4303552"/>
            <a:chExt cx="2990098" cy="2242855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A18D69C-532C-4641-81D0-D3B07DCFB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4" t="13074" r="8134" b="11085"/>
            <a:stretch/>
          </p:blipFill>
          <p:spPr>
            <a:xfrm>
              <a:off x="8526027" y="4303552"/>
              <a:ext cx="2990098" cy="1786855"/>
            </a:xfrm>
            <a:prstGeom prst="rect">
              <a:avLst/>
            </a:prstGeom>
          </p:spPr>
        </p:pic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8362737-D5E7-4141-928A-7B109194763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6207853"/>
              <a:ext cx="2829325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7FA1CED-2DB9-4D16-BDAC-371963F398DE}"/>
                    </a:ext>
                  </a:extLst>
                </p:cNvPr>
                <p:cNvSpPr txBox="1"/>
                <p:nvPr/>
              </p:nvSpPr>
              <p:spPr>
                <a:xfrm>
                  <a:off x="9005477" y="6207853"/>
                  <a:ext cx="22110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/>
                    <a:t>Standardabweichung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a14:m>
                  <a:r>
                    <a:rPr lang="de-DE" sz="1600" dirty="0"/>
                    <a:t>?</a:t>
                  </a:r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7FA1CED-2DB9-4D16-BDAC-371963F3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77" y="6207853"/>
                  <a:ext cx="221105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657" t="-5455" r="-3039" b="-23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5A09144-6CFB-4CC1-98FC-FFA9FE57D7BD}"/>
                  </a:ext>
                </a:extLst>
              </p:cNvPr>
              <p:cNvSpPr txBox="1"/>
              <p:nvPr/>
            </p:nvSpPr>
            <p:spPr>
              <a:xfrm>
                <a:off x="8280639" y="552960"/>
                <a:ext cx="681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5A09144-6CFB-4CC1-98FC-FFA9FE57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39" y="552960"/>
                <a:ext cx="681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432C7A-A6CE-4A6A-A55D-5D2EA9C3245F}"/>
              </a:ext>
            </a:extLst>
          </p:cNvPr>
          <p:cNvCxnSpPr/>
          <p:nvPr/>
        </p:nvCxnSpPr>
        <p:spPr>
          <a:xfrm>
            <a:off x="8098971" y="248135"/>
            <a:ext cx="0" cy="6395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F2069E9-B462-487E-B4AB-D4E6421996C9}"/>
                  </a:ext>
                </a:extLst>
              </p:cNvPr>
              <p:cNvSpPr txBox="1"/>
              <p:nvPr/>
            </p:nvSpPr>
            <p:spPr>
              <a:xfrm>
                <a:off x="8398435" y="3429000"/>
                <a:ext cx="1884783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0" dirty="0"/>
                  <a:t>Hier: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F2069E9-B462-487E-B4AB-D4E64219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35" y="3429000"/>
                <a:ext cx="1884783" cy="381708"/>
              </a:xfrm>
              <a:prstGeom prst="rect">
                <a:avLst/>
              </a:prstGeom>
              <a:blipFill>
                <a:blip r:embed="rId6"/>
                <a:stretch>
                  <a:fillRect l="-2913" t="-9677" b="-209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C4A52D5-F98E-4E71-BF48-6E3A928ECA72}"/>
                  </a:ext>
                </a:extLst>
              </p:cNvPr>
              <p:cNvSpPr txBox="1"/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C4A52D5-F98E-4E71-BF48-6E3A928E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F43BDBA-C6AB-4CBC-B8FE-8C2940A39CD9}"/>
                  </a:ext>
                </a:extLst>
              </p:cNvPr>
              <p:cNvSpPr txBox="1"/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=1.21587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F43BDBA-C6AB-4CBC-B8FE-8C2940A3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blipFill>
                <a:blip r:embed="rId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E147FC18-7BB0-44D4-824F-37DB45B29B3A}"/>
              </a:ext>
            </a:extLst>
          </p:cNvPr>
          <p:cNvSpPr txBox="1"/>
          <p:nvPr/>
        </p:nvSpPr>
        <p:spPr>
          <a:xfrm>
            <a:off x="4432246" y="5002580"/>
            <a:ext cx="96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(grad 5)</a:t>
            </a:r>
          </a:p>
        </p:txBody>
      </p:sp>
    </p:spTree>
    <p:extLst>
      <p:ext uri="{BB962C8B-B14F-4D97-AF65-F5344CB8AC3E}">
        <p14:creationId xmlns:p14="http://schemas.microsoft.com/office/powerpoint/2010/main" val="13637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C270A8-C14E-45EA-90A5-4348D9AD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90" y="1060777"/>
            <a:ext cx="7896419" cy="29092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6FAB6C4-6E0A-4FD3-A12F-FC644FFE92A2}"/>
                  </a:ext>
                </a:extLst>
              </p:cNvPr>
              <p:cNvSpPr txBox="1"/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6FAB6C4-6E0A-4FD3-A12F-FC644FFE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" y="3969984"/>
                <a:ext cx="3624043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E7896AE-297E-4097-AC7D-09A30BEDB4FB}"/>
                  </a:ext>
                </a:extLst>
              </p:cNvPr>
              <p:cNvSpPr txBox="1"/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=1.21587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E7896AE-297E-4097-AC7D-09A30BED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73" y="4987191"/>
                <a:ext cx="4343753" cy="704745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1EC2B33-134C-4A59-B8EC-D80674233406}"/>
              </a:ext>
            </a:extLst>
          </p:cNvPr>
          <p:cNvSpPr txBox="1"/>
          <p:nvPr/>
        </p:nvSpPr>
        <p:spPr>
          <a:xfrm>
            <a:off x="4432246" y="5002580"/>
            <a:ext cx="96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(grad 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989E8B9-C3D1-47D1-A6CB-E5EC4B0D64FD}"/>
                  </a:ext>
                </a:extLst>
              </p:cNvPr>
              <p:cNvSpPr txBox="1"/>
              <p:nvPr/>
            </p:nvSpPr>
            <p:spPr>
              <a:xfrm>
                <a:off x="784656" y="562400"/>
                <a:ext cx="1884783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0" dirty="0"/>
                  <a:t>Mit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5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989E8B9-C3D1-47D1-A6CB-E5EC4B0D6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6" y="562400"/>
                <a:ext cx="1884783" cy="381708"/>
              </a:xfrm>
              <a:prstGeom prst="rect">
                <a:avLst/>
              </a:prstGeom>
              <a:blipFill>
                <a:blip r:embed="rId5"/>
                <a:stretch>
                  <a:fillRect l="-2913" t="-7937" b="-206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D899DA-C7E9-4832-B687-90C55D9B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55" y="1883604"/>
            <a:ext cx="8389289" cy="309079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A9E0C5-7EA9-4AB6-97F4-F45B0E7DB2AE}"/>
              </a:ext>
            </a:extLst>
          </p:cNvPr>
          <p:cNvSpPr txBox="1"/>
          <p:nvPr/>
        </p:nvSpPr>
        <p:spPr>
          <a:xfrm>
            <a:off x="1045913" y="898302"/>
            <a:ext cx="343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was a </a:t>
            </a:r>
            <a:r>
              <a:rPr lang="de-DE" dirty="0" err="1"/>
              <a:t>one</a:t>
            </a:r>
            <a:r>
              <a:rPr lang="de-DE" dirty="0"/>
              <a:t>-time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wasn‘t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reproduce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37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2B26ECD-8E55-4A7E-8CED-9094F1B8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30" y="895930"/>
            <a:ext cx="6180372" cy="2276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E618823-63A0-4778-9D82-BF786C56DE6E}"/>
                  </a:ext>
                </a:extLst>
              </p:cNvPr>
              <p:cNvSpPr txBox="1"/>
              <p:nvPr/>
            </p:nvSpPr>
            <p:spPr>
              <a:xfrm>
                <a:off x="4805611" y="3813068"/>
                <a:ext cx="2311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- Standardabweichung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de-DE" sz="1600" dirty="0"/>
                  <a:t>?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E618823-63A0-4778-9D82-BF786C56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11" y="3813068"/>
                <a:ext cx="2311915" cy="338554"/>
              </a:xfrm>
              <a:prstGeom prst="rect">
                <a:avLst/>
              </a:prstGeom>
              <a:blipFill>
                <a:blip r:embed="rId3"/>
                <a:stretch>
                  <a:fillRect l="-1316" t="-5455" r="-3158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367F62A-1851-4099-A8F6-BABC4E3A9F4A}"/>
                  </a:ext>
                </a:extLst>
              </p:cNvPr>
              <p:cNvSpPr txBox="1"/>
              <p:nvPr/>
            </p:nvSpPr>
            <p:spPr>
              <a:xfrm>
                <a:off x="4805611" y="4203215"/>
                <a:ext cx="2615011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- Noise </a:t>
                </a:r>
                <a:r>
                  <a:rPr lang="de-DE" sz="1600" dirty="0" err="1"/>
                  <a:t>amplitudes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?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367F62A-1851-4099-A8F6-BABC4E3A9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11" y="4203215"/>
                <a:ext cx="2615011" cy="358368"/>
              </a:xfrm>
              <a:prstGeom prst="rect">
                <a:avLst/>
              </a:prstGeom>
              <a:blipFill>
                <a:blip r:embed="rId4"/>
                <a:stretch>
                  <a:fillRect l="-1166" t="-3448" r="-233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08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4</cp:revision>
  <dcterms:created xsi:type="dcterms:W3CDTF">2021-10-11T08:27:33Z</dcterms:created>
  <dcterms:modified xsi:type="dcterms:W3CDTF">2021-10-11T13:19:24Z</dcterms:modified>
</cp:coreProperties>
</file>