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9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5EA53-D09B-4F14-B7BF-2083F76F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9A8F0-9950-46EA-A57B-90C169F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5A852-4AEE-4648-A39D-9066E458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13A8D-F0EA-476D-B3E9-8B055526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BBD530-4CE9-4664-9D24-A4C26DC3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A6219-851D-4D54-8A61-0633636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848D33-3775-4C86-88E2-F86A5B4E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B283E-7E03-49E9-B8FC-A4673AFF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7B36A-BB3A-4A08-A225-7F05A2F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2A68F-D4E8-4023-8978-02B77CFA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6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F945BC-9956-4B53-904A-8B2B2F4FF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375444-FEBE-4E53-B42B-DB8CE0FD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A95B0-8362-4CF5-B546-702A38EC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C4ADD-CB67-4BA0-84B5-05E139D0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13EC1-E056-4B60-BC68-44763377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4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A6EF-52AA-4B32-88E4-ADDA2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C165D-BED9-4702-AD7C-7930C866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D416E-454A-4C09-B4C4-83FAD6A8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9F916-DD48-4694-A0F9-25441D3B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F6C19-683E-4700-B3DC-205D9701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7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BED59-5C72-421A-A6C0-BA7E928C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8CCAB-AFC9-453A-805D-48B22FFE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DA66E-2740-4970-B8B2-BDD2D45F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9E16C-4C0E-4AB8-B65E-30E396AF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9AEC88-D9CB-48CF-9187-060E7C4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5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77921-E254-4DEC-8D69-8D3B8A6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14A94-206F-41CB-A8B5-B6212D89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A702EF-02D2-4DE6-9236-30EF0CD4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EC5853-6FD0-4F18-8373-A39DC57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0DB60-284C-4491-987D-6B4A7C90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BB27-3042-4632-B3AB-695D971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4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527E8-DBC8-4C28-BEC1-620D8620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5BA2A-B9E9-4DE1-A734-B377FF76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EC950-CEF1-4143-B4C3-8683087CD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660410-543C-4027-B717-D9DCC826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8A3E8-3B85-44FA-B2AE-FF77D01AE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56C119-B9F3-40CE-8F5B-5B9188DB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B7F6E-469F-4D37-8641-E51F29D2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F07007-8ECD-4A45-ACF7-D0707C58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29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7C0B5-DFD6-4384-8C24-95FC703D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5BAB50-7612-4280-B137-5B96C8B0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A4AB1-E468-42C1-8987-092C7AD0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46EF50-218C-4662-B973-7BDC1ED6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4E4EE1-184A-4F95-9C86-63425466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661D8F-EC7C-40BF-A93B-24E23553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5E1EB9-294A-4AEA-B8F7-97AF5A26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ABA39-A589-4AE2-BAFF-B8EDE74B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8AD86-FC49-4415-B26B-91108209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FFB99E-D041-4B62-893D-7E9F3C5E8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CEC08-2B78-436B-88CD-52538FC8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A82FE-A23E-424B-8A35-301EAD48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13073-8B65-4D27-9B23-1AD3159B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95FA4-0358-4BD2-8F6B-55035C65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00D04A-5D33-4844-9719-82EBF94CB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F4AFD-6BEE-4B4F-9C65-163A0413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0A2DF-539A-466B-A388-D2C91BE0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E6053-8FF6-461A-A16C-875A5FCB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A3262-7840-43F4-BC78-78B63B0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1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61BD9A-5AA7-4832-BAA8-DDF5F247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B79C79-F2DC-4A6E-9C57-FA04061D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CB564-CE57-4DA7-AD61-CA20BCAB4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8771-2FAC-4BA8-9718-0F4C3B6056D9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CD6F7-10A6-48DC-A4A0-AFEF2A9C8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8CF42-4D4D-4B8B-91A5-254203C28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47B-E5AD-4DCF-A33C-A5DB8B0DC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6AAA963-B75A-4D92-89FB-38CF4E5C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0" y="2746681"/>
            <a:ext cx="11868960" cy="35193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8A525A4-75BD-4F2A-9BFB-585E4A931184}"/>
                  </a:ext>
                </a:extLst>
              </p:cNvPr>
              <p:cNvSpPr txBox="1"/>
              <p:nvPr/>
            </p:nvSpPr>
            <p:spPr>
              <a:xfrm>
                <a:off x="765544" y="765544"/>
                <a:ext cx="69469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de-DE" dirty="0"/>
                  <a:t>Fit an </a:t>
                </a:r>
                <a:r>
                  <a:rPr lang="de-DE" i="1" dirty="0" err="1"/>
                  <a:t>PhysioBank</a:t>
                </a:r>
                <a:r>
                  <a:rPr lang="de-DE" dirty="0"/>
                  <a:t> Daten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dirty="0"/>
                  <a:t>Zeitserie periodisch geschnitten (</a:t>
                </a:r>
                <a:r>
                  <a:rPr lang="de-DE" i="1" dirty="0"/>
                  <a:t>s[0]=s[-1]</a:t>
                </a:r>
                <a:r>
                  <a:rPr lang="de-DE" dirty="0"/>
                  <a:t>)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de-DE" dirty="0"/>
                  <a:t>„bessere“ Ergebnisse beim fit an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dirty="0"/>
                  <a:t>Beim Lösen der DGL immer noch „falsches“ Ergebnis</a:t>
                </a: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pendelt sich auf einen Wert ein und verändert sich nicht mehr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8A525A4-75BD-4F2A-9BFB-585E4A93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765544"/>
                <a:ext cx="6946966" cy="1477328"/>
              </a:xfrm>
              <a:prstGeom prst="rect">
                <a:avLst/>
              </a:prstGeom>
              <a:blipFill>
                <a:blip r:embed="rId3"/>
                <a:stretch>
                  <a:fillRect l="-790" t="-2479" b="-5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1639D70-8CD5-43B0-807D-052DE025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19"/>
            <a:ext cx="7790016" cy="36276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CC120E0-F50A-45D8-A834-762470CB61B1}"/>
              </a:ext>
            </a:extLst>
          </p:cNvPr>
          <p:cNvSpPr/>
          <p:nvPr/>
        </p:nvSpPr>
        <p:spPr>
          <a:xfrm>
            <a:off x="4653561" y="1362266"/>
            <a:ext cx="497404" cy="1989615"/>
          </a:xfrm>
          <a:prstGeom prst="rect">
            <a:avLst/>
          </a:prstGeom>
          <a:solidFill>
            <a:srgbClr val="C00000">
              <a:alpha val="4392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3A70178-1CEB-48D1-84C8-1C5500B5522E}"/>
              </a:ext>
            </a:extLst>
          </p:cNvPr>
          <p:cNvSpPr/>
          <p:nvPr/>
        </p:nvSpPr>
        <p:spPr>
          <a:xfrm>
            <a:off x="1264532" y="1362266"/>
            <a:ext cx="497404" cy="1989615"/>
          </a:xfrm>
          <a:prstGeom prst="rect">
            <a:avLst/>
          </a:prstGeom>
          <a:solidFill>
            <a:srgbClr val="C00000">
              <a:alpha val="4392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EFA796-0E7E-419D-B81E-A476730F42AD}"/>
              </a:ext>
            </a:extLst>
          </p:cNvPr>
          <p:cNvSpPr txBox="1"/>
          <p:nvPr/>
        </p:nvSpPr>
        <p:spPr>
          <a:xfrm>
            <a:off x="100623" y="3832086"/>
            <a:ext cx="284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Wert Null in Roten Regionen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D7B3D1-E358-440D-83C3-AA6A8317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8218"/>
            <a:ext cx="6096000" cy="344978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0235A8E-730E-4A3F-99DC-970F90530226}"/>
              </a:ext>
            </a:extLst>
          </p:cNvPr>
          <p:cNvSpPr/>
          <p:nvPr/>
        </p:nvSpPr>
        <p:spPr>
          <a:xfrm>
            <a:off x="9110948" y="4632860"/>
            <a:ext cx="793215" cy="1703044"/>
          </a:xfrm>
          <a:prstGeom prst="rect">
            <a:avLst/>
          </a:prstGeom>
          <a:solidFill>
            <a:schemeClr val="accent6">
              <a:alpha val="43922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D5072F2-F5DA-41CD-A757-A264DE2321E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525597" y="3351881"/>
            <a:ext cx="3376666" cy="480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88527DF-CFD3-4C24-821B-052D7629A480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1513234" y="3351881"/>
            <a:ext cx="12363" cy="4802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01A2198-E9B3-490B-A8C8-4D8A4D836DFF}"/>
              </a:ext>
            </a:extLst>
          </p:cNvPr>
          <p:cNvSpPr txBox="1"/>
          <p:nvPr/>
        </p:nvSpPr>
        <p:spPr>
          <a:xfrm>
            <a:off x="1726946" y="5999622"/>
            <a:ext cx="433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Aber in diesen Regionen passiert ganz viel…: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6B248BE-8984-4B7C-BF29-E7CE2D42269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6000" y="5484382"/>
            <a:ext cx="3014948" cy="66685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3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D8188F-A2F8-4F7E-9BA2-6F7D45CC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3961" cy="28388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982E7D3-1D42-4FC5-903D-EB10964E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44" y="2453874"/>
            <a:ext cx="8226056" cy="4441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2F3BF18-5E92-48CC-ABDD-B97F7BF0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308" y="4395877"/>
            <a:ext cx="2285051" cy="1793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9351F32-7E5E-4ACB-BB9D-73B8BDCCDCBA}"/>
              </a:ext>
            </a:extLst>
          </p:cNvPr>
          <p:cNvSpPr/>
          <p:nvPr/>
        </p:nvSpPr>
        <p:spPr>
          <a:xfrm>
            <a:off x="8417655" y="3906779"/>
            <a:ext cx="197535" cy="3347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3FAEB15-4B0F-4B7D-8474-DFB572D002C6}"/>
              </a:ext>
            </a:extLst>
          </p:cNvPr>
          <p:cNvCxnSpPr>
            <a:cxnSpLocks/>
          </p:cNvCxnSpPr>
          <p:nvPr/>
        </p:nvCxnSpPr>
        <p:spPr>
          <a:xfrm flipH="1">
            <a:off x="3318308" y="3895762"/>
            <a:ext cx="5099348" cy="489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684A3C1-2334-4C7C-8D7D-6AAEE12AF1C6}"/>
              </a:ext>
            </a:extLst>
          </p:cNvPr>
          <p:cNvCxnSpPr/>
          <p:nvPr/>
        </p:nvCxnSpPr>
        <p:spPr>
          <a:xfrm flipH="1">
            <a:off x="5603359" y="4241494"/>
            <a:ext cx="3011831" cy="1948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366B734-B026-41D1-9355-A9C8897A8C63}"/>
              </a:ext>
            </a:extLst>
          </p:cNvPr>
          <p:cNvSpPr txBox="1"/>
          <p:nvPr/>
        </p:nvSpPr>
        <p:spPr>
          <a:xfrm>
            <a:off x="629637" y="3295597"/>
            <a:ext cx="3739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Zeitserie ist in dieser Nullregion „gefangen“</a:t>
            </a:r>
          </a:p>
          <a:p>
            <a:endParaRPr lang="de-DE" dirty="0"/>
          </a:p>
          <a:p>
            <a:r>
              <a:rPr lang="de-DE" dirty="0"/>
              <a:t>-&gt; Rauschen?</a:t>
            </a:r>
          </a:p>
        </p:txBody>
      </p:sp>
    </p:spTree>
    <p:extLst>
      <p:ext uri="{BB962C8B-B14F-4D97-AF65-F5344CB8AC3E}">
        <p14:creationId xmlns:p14="http://schemas.microsoft.com/office/powerpoint/2010/main" val="32167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1</cp:revision>
  <dcterms:created xsi:type="dcterms:W3CDTF">2021-09-13T07:54:27Z</dcterms:created>
  <dcterms:modified xsi:type="dcterms:W3CDTF">2021-09-13T08:23:35Z</dcterms:modified>
</cp:coreProperties>
</file>