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05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7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67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82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6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7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2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85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39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70F6-19A4-4DCF-B5FF-17A8E016E4E6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490D08F-084C-4593-BA25-5A679F6F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5067300" cy="16002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F3CC62-2487-4E5B-BF05-4C863AB9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0"/>
            <a:ext cx="5067300" cy="1600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E7E1D00-8AC3-4384-B9B3-141FFF040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16002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C052D6A-E402-49AC-AC18-9978CB215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067300" cy="1600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8788922-2D12-48F9-B14A-B86C3EBB2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5067300" cy="1600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6E849F-D15E-40CB-9026-A5749EB351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5067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1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1</cp:revision>
  <dcterms:created xsi:type="dcterms:W3CDTF">2021-09-01T12:39:56Z</dcterms:created>
  <dcterms:modified xsi:type="dcterms:W3CDTF">2021-09-01T12:43:21Z</dcterms:modified>
</cp:coreProperties>
</file>