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AB7A1-3D3C-4558-8695-47F0242AC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B7D3B-B975-42EF-B051-DA11B4240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637292-7835-41E9-A9CB-1C4008D1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D1BE9-2370-4577-B55D-69F92454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E78688-227B-498A-8BBD-FDED95F2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86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B4FB5-F755-48E9-8E29-2C6C1213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952D4-A18A-42E4-A127-F6F70C8C6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4A55A-CEB8-4FD0-95DC-4035AF4A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E074-7965-48CF-B46A-9F7E3C56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FE100-E9FD-4494-B9CF-8F711D65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9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3D5979-69C3-41F4-BDC8-508AB6B72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A2A90C-94CE-41A5-9629-0856EFF1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5861A-DC79-4F79-B939-A9F75993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EB195-E930-48CF-9534-AE6EA18F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F70FDF-A517-4AB2-9C46-57A78C7F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2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7FE4E-2C14-43E0-A691-7A51CF49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6B4EC-96B7-4CE1-B802-4EC4043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4F685-E7DB-4CD0-87C7-F2C6EC9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433E3-D052-406F-95F3-32AED96A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CF64B-D7B1-4CD3-A544-0BDD8320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63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685AF-11E3-4C83-B994-905CB768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1D2216-117D-4509-9840-052F6441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88EAC-1CBF-4F92-8D3F-B6F8BC9B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E8160-8177-4347-AE5B-C78AA038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E63D6-A74E-4962-A7BC-381A9B81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B0AD-062F-436B-B2EB-8167CD8A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CBEE79-C71B-4E81-8098-91DFE8C70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9D892-324A-4078-B543-751A3E0D2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F1FE9C-3D74-4AFD-8A8A-1D785D28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A798F4-B16F-4FCC-B245-02336680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2BD5E3-BA2A-4A84-91E4-6434ADEC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76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B4BF4-5632-4CE1-8ABD-B7F75917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17A446-2B0C-4872-837E-6C0A47528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665DFE-2008-4CD5-B0B8-73727E4D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C5DAD3-D72A-4A7B-B511-939ED6B35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9C7A8-F15A-4243-8ADE-EF4EBD167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DE1539-3610-4081-90B2-34E44E2D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FEEA71-2A3B-4C3C-8D8A-719AA41D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00244D-A3BA-4D23-9DFA-021CD979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9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6EA57-4F32-42ED-8288-4ACF0C27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A34208-F69C-4227-BB4B-AADA4DB4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5F565C-1AA2-4201-98CF-F98BF1C1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4C206B-CFF4-48AD-B711-2FF62F0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7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19E4A0-A310-4101-A404-0EABDAFD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8BC3DF-C02E-40A5-B145-F03193BF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37B258-FCA1-4592-9734-CB15DCCD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18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8342A-9919-4699-8436-4AD068A5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D55F8-B367-4C76-9CFB-213218FA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091ED2-28D7-425E-9458-E52D5991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47C8F7-44DC-441C-9588-BD4C5D5A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483F4-B441-4A8A-8486-7A7CB0FD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985D54-CB52-443A-962F-AE377334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93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D7F1B-85B8-4A06-A605-5630AEAA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20A2EF-BC66-481B-A393-B154FD89E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B8A4CE-D0E7-4662-92F9-CC81CD77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9567E5-C925-485A-A059-969A2591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175F5E-4826-4FCB-AF93-A05FF13E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714683-11D9-4BD7-8329-28A43115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76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74D4B2-F6E1-4878-A595-1BD9D08E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E5293-192A-4576-9320-B373CA8F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811B9-804F-49FC-84AC-FD800B8E6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468B-78D6-4E24-B29C-87C0799E6D6A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E8093-170A-4371-B97A-E8A0F3D46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0F65B-D8D8-4CAC-A50E-FB16CA1F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629D-0A9B-4434-A1CF-540E2256D8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C52A4E-7AF7-4CF0-A39A-E2DFDD55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9" y="1233561"/>
            <a:ext cx="5658288" cy="238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73402C-877A-4A13-B9C5-1BE1B02C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9" y="3609990"/>
            <a:ext cx="5658288" cy="238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3E8EA5-E8F6-4AE0-AD28-F3DEC7E7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37" y="1230556"/>
            <a:ext cx="5658288" cy="238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1558F7-ADED-489F-8C4B-ED168A1C1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37" y="3609989"/>
            <a:ext cx="5658288" cy="238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C6F1E24-1DB8-4BB1-B9D4-BD4A42C03A8D}"/>
              </a:ext>
            </a:extLst>
          </p:cNvPr>
          <p:cNvSpPr txBox="1"/>
          <p:nvPr/>
        </p:nvSpPr>
        <p:spPr>
          <a:xfrm>
            <a:off x="637563" y="219242"/>
            <a:ext cx="273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Sinusoid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–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lowpass</a:t>
            </a:r>
            <a:r>
              <a:rPr lang="de-DE" dirty="0"/>
              <a:t> </a:t>
            </a:r>
            <a:r>
              <a:rPr lang="de-DE" dirty="0" err="1"/>
              <a:t>filter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3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9EFD657-F545-40A5-9765-0FB08B24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486549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8E7206-74C7-4C3B-8AE7-206C1376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486549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4A726A7-7B99-4352-9B14-B2A9E43D35DE}"/>
                  </a:ext>
                </a:extLst>
              </p:cNvPr>
              <p:cNvSpPr txBox="1"/>
              <p:nvPr/>
            </p:nvSpPr>
            <p:spPr>
              <a:xfrm>
                <a:off x="3764416" y="1209383"/>
                <a:ext cx="4663168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3,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4A726A7-7B99-4352-9B14-B2A9E43D3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416" y="1209383"/>
                <a:ext cx="4663168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04DB7CD1-7BBF-4341-B346-D63AB0C69312}"/>
              </a:ext>
            </a:extLst>
          </p:cNvPr>
          <p:cNvSpPr/>
          <p:nvPr/>
        </p:nvSpPr>
        <p:spPr>
          <a:xfrm>
            <a:off x="6646872" y="1389234"/>
            <a:ext cx="337404" cy="338618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AE3310-0D6A-4101-A1D9-7746D0D9D618}"/>
              </a:ext>
            </a:extLst>
          </p:cNvPr>
          <p:cNvSpPr/>
          <p:nvPr/>
        </p:nvSpPr>
        <p:spPr>
          <a:xfrm>
            <a:off x="2436277" y="2673748"/>
            <a:ext cx="1230031" cy="338618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981B50-747E-4DDF-BDAF-346B3795ABE0}"/>
              </a:ext>
            </a:extLst>
          </p:cNvPr>
          <p:cNvSpPr/>
          <p:nvPr/>
        </p:nvSpPr>
        <p:spPr>
          <a:xfrm>
            <a:off x="8456022" y="2688209"/>
            <a:ext cx="1230031" cy="338618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6A7C9D-44D8-447A-9EA6-F40021EAB8F8}"/>
              </a:ext>
            </a:extLst>
          </p:cNvPr>
          <p:cNvSpPr txBox="1"/>
          <p:nvPr/>
        </p:nvSpPr>
        <p:spPr>
          <a:xfrm>
            <a:off x="4190522" y="327453"/>
            <a:ext cx="37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derivates</a:t>
            </a:r>
            <a:r>
              <a:rPr lang="de-DE" dirty="0"/>
              <a:t>, different </a:t>
            </a:r>
            <a:r>
              <a:rPr lang="de-DE" dirty="0" err="1"/>
              <a:t>solutions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701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95022DF-CE1E-4439-A1E6-F798AB4B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" y="327453"/>
            <a:ext cx="4137251" cy="30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EF9F843-69D3-4EA4-AF42-664B78C66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/>
          <a:stretch/>
        </p:blipFill>
        <p:spPr bwMode="auto">
          <a:xfrm>
            <a:off x="4360715" y="1384184"/>
            <a:ext cx="7281529" cy="5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E9DFAD-77BB-4DDD-8F03-3C73FF6AE14B}"/>
              </a:ext>
            </a:extLst>
          </p:cNvPr>
          <p:cNvSpPr txBox="1"/>
          <p:nvPr/>
        </p:nvSpPr>
        <p:spPr>
          <a:xfrm>
            <a:off x="4719425" y="327453"/>
            <a:ext cx="37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monomes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78702D-59A5-4AFA-A077-155CB03050D2}"/>
              </a:ext>
            </a:extLst>
          </p:cNvPr>
          <p:cNvSpPr/>
          <p:nvPr/>
        </p:nvSpPr>
        <p:spPr>
          <a:xfrm>
            <a:off x="3439486" y="813732"/>
            <a:ext cx="276837" cy="570452"/>
          </a:xfrm>
          <a:prstGeom prst="rect">
            <a:avLst/>
          </a:prstGeom>
          <a:noFill/>
          <a:ln w="38100">
            <a:solidFill>
              <a:srgbClr val="FFC000">
                <a:alpha val="3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53690CB-0706-46FE-A031-723081E82D17}"/>
              </a:ext>
            </a:extLst>
          </p:cNvPr>
          <p:cNvSpPr/>
          <p:nvPr/>
        </p:nvSpPr>
        <p:spPr>
          <a:xfrm>
            <a:off x="8147108" y="2216091"/>
            <a:ext cx="728444" cy="1013670"/>
          </a:xfrm>
          <a:prstGeom prst="rect">
            <a:avLst/>
          </a:prstGeom>
          <a:noFill/>
          <a:ln w="38100">
            <a:solidFill>
              <a:srgbClr val="FFC000">
                <a:alpha val="3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E6815EC-C922-4821-9D6A-BB21F3BB2AFB}"/>
                  </a:ext>
                </a:extLst>
              </p:cNvPr>
              <p:cNvSpPr txBox="1"/>
              <p:nvPr/>
            </p:nvSpPr>
            <p:spPr>
              <a:xfrm>
                <a:off x="225943" y="6161215"/>
                <a:ext cx="3791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Polynominal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function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grade </a:t>
                </a:r>
                <a:r>
                  <a:rPr lang="de-DE" dirty="0"/>
                  <a:t>4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E6815EC-C922-4821-9D6A-BB21F3BB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43" y="6161215"/>
                <a:ext cx="3791905" cy="369332"/>
              </a:xfrm>
              <a:prstGeom prst="rect">
                <a:avLst/>
              </a:prstGeom>
              <a:blipFill>
                <a:blip r:embed="rId4"/>
                <a:stretch>
                  <a:fillRect l="-1286" t="-23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57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0EE3A8F1-6EC4-45F1-878B-97A14976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91" y="512010"/>
            <a:ext cx="7906597" cy="61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16C01A-9BB3-4548-A342-98AE6768FDD3}"/>
              </a:ext>
            </a:extLst>
          </p:cNvPr>
          <p:cNvSpPr txBox="1"/>
          <p:nvPr/>
        </p:nvSpPr>
        <p:spPr>
          <a:xfrm>
            <a:off x="3511411" y="512010"/>
            <a:ext cx="64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derivates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644760A-F81E-48BC-B670-401F7F573DAC}"/>
              </a:ext>
            </a:extLst>
          </p:cNvPr>
          <p:cNvSpPr/>
          <p:nvPr/>
        </p:nvSpPr>
        <p:spPr>
          <a:xfrm>
            <a:off x="2702653" y="3658996"/>
            <a:ext cx="720055" cy="1458287"/>
          </a:xfrm>
          <a:prstGeom prst="rect">
            <a:avLst/>
          </a:prstGeom>
          <a:noFill/>
          <a:ln w="38100">
            <a:solidFill>
              <a:srgbClr val="FFC000">
                <a:alpha val="3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335A3BB-F92A-4795-9B14-ACAD2FD89970}"/>
              </a:ext>
            </a:extLst>
          </p:cNvPr>
          <p:cNvSpPr/>
          <p:nvPr/>
        </p:nvSpPr>
        <p:spPr>
          <a:xfrm>
            <a:off x="8911905" y="3752673"/>
            <a:ext cx="349542" cy="1641448"/>
          </a:xfrm>
          <a:prstGeom prst="rect">
            <a:avLst/>
          </a:prstGeom>
          <a:noFill/>
          <a:ln w="38100">
            <a:solidFill>
              <a:srgbClr val="FFC000">
                <a:alpha val="3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95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9E76128-C4CD-4728-AFAC-71E3D67A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0"/>
            <a:ext cx="7481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51B6D6B-ED18-4E80-866B-BD09345D92BB}"/>
              </a:ext>
            </a:extLst>
          </p:cNvPr>
          <p:cNvSpPr txBox="1"/>
          <p:nvPr/>
        </p:nvSpPr>
        <p:spPr>
          <a:xfrm>
            <a:off x="3431773" y="319064"/>
            <a:ext cx="64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After „</a:t>
            </a:r>
            <a:r>
              <a:rPr lang="de-DE" dirty="0" err="1"/>
              <a:t>correction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1861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2DCDE3E-398B-4101-A0DA-25AD4CC58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68"/>
          <a:stretch/>
        </p:blipFill>
        <p:spPr bwMode="auto">
          <a:xfrm>
            <a:off x="2608505" y="1758247"/>
            <a:ext cx="2621443" cy="334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6762EAA-B8C6-43CD-941C-BDCE82E5E1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4" r="53615"/>
          <a:stretch/>
        </p:blipFill>
        <p:spPr bwMode="auto">
          <a:xfrm>
            <a:off x="5229948" y="1758247"/>
            <a:ext cx="1435694" cy="334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4FA51B-8B59-4003-9494-E722E50CC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7" r="53933"/>
          <a:stretch/>
        </p:blipFill>
        <p:spPr bwMode="auto">
          <a:xfrm>
            <a:off x="6665643" y="1758247"/>
            <a:ext cx="790394" cy="334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6C37F6AE-C6FA-4A28-80DC-8ED750CBC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6" r="43398"/>
          <a:stretch/>
        </p:blipFill>
        <p:spPr bwMode="auto">
          <a:xfrm>
            <a:off x="7456037" y="1758247"/>
            <a:ext cx="863126" cy="334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260B584-ECD3-4101-8C7F-264BB4621541}"/>
              </a:ext>
            </a:extLst>
          </p:cNvPr>
          <p:cNvSpPr txBox="1"/>
          <p:nvPr/>
        </p:nvSpPr>
        <p:spPr>
          <a:xfrm>
            <a:off x="637563" y="219242"/>
            <a:ext cx="273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Sinusoid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–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lowpass</a:t>
            </a:r>
            <a:r>
              <a:rPr lang="de-DE" dirty="0"/>
              <a:t> </a:t>
            </a:r>
            <a:r>
              <a:rPr lang="de-DE" dirty="0" err="1"/>
              <a:t>filter</a:t>
            </a:r>
            <a:endParaRPr lang="de-DE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9DD4BBD7-3DE5-4833-AFAB-649C8CBEF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3" r="9366"/>
          <a:stretch/>
        </p:blipFill>
        <p:spPr bwMode="auto">
          <a:xfrm>
            <a:off x="8319163" y="1758247"/>
            <a:ext cx="658026" cy="334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501638B-A3C2-4B1F-85C9-3ACA0F33E094}"/>
              </a:ext>
            </a:extLst>
          </p:cNvPr>
          <p:cNvSpPr/>
          <p:nvPr/>
        </p:nvSpPr>
        <p:spPr>
          <a:xfrm>
            <a:off x="5229948" y="2170632"/>
            <a:ext cx="153902" cy="2589375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E63AF-2692-44B0-88DD-F6218C134450}"/>
              </a:ext>
            </a:extLst>
          </p:cNvPr>
          <p:cNvSpPr/>
          <p:nvPr/>
        </p:nvSpPr>
        <p:spPr>
          <a:xfrm>
            <a:off x="6665642" y="2134312"/>
            <a:ext cx="658104" cy="2589375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65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6009486-68B0-43CA-B99C-40C8C77F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88" y="1034203"/>
            <a:ext cx="6240408" cy="26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0E10426-F251-4CDE-A484-656AA800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7899"/>
            <a:ext cx="6240408" cy="26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7398834-D49F-43BF-B115-989963EF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92" y="3817899"/>
            <a:ext cx="6240408" cy="26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1F21974-7065-40F7-AC7B-AE6FE2195A35}"/>
              </a:ext>
            </a:extLst>
          </p:cNvPr>
          <p:cNvSpPr txBox="1"/>
          <p:nvPr/>
        </p:nvSpPr>
        <p:spPr>
          <a:xfrm>
            <a:off x="299857" y="231717"/>
            <a:ext cx="2738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reconstruction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1. </a:t>
            </a:r>
            <a:r>
              <a:rPr lang="de-DE" dirty="0" err="1"/>
              <a:t>filter</a:t>
            </a:r>
            <a:r>
              <a:rPr lang="de-DE" dirty="0"/>
              <a:t> </a:t>
            </a:r>
          </a:p>
          <a:p>
            <a:r>
              <a:rPr lang="de-DE" dirty="0"/>
              <a:t>2. </a:t>
            </a:r>
            <a:r>
              <a:rPr lang="de-DE" dirty="0" err="1"/>
              <a:t>Tilt</a:t>
            </a:r>
            <a:endParaRPr lang="de-DE" dirty="0"/>
          </a:p>
          <a:p>
            <a:r>
              <a:rPr lang="de-DE" dirty="0"/>
              <a:t>3. </a:t>
            </a:r>
            <a:r>
              <a:rPr lang="de-DE" dirty="0" err="1"/>
              <a:t>reconstruct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32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C6AC35-BD67-4E6D-8D41-EE3FE03DE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64"/>
          <a:stretch/>
        </p:blipFill>
        <p:spPr bwMode="auto">
          <a:xfrm>
            <a:off x="2469735" y="2296748"/>
            <a:ext cx="4426722" cy="26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C99DA04-E382-483A-B7B3-869128430D42}"/>
              </a:ext>
            </a:extLst>
          </p:cNvPr>
          <p:cNvSpPr txBox="1"/>
          <p:nvPr/>
        </p:nvSpPr>
        <p:spPr>
          <a:xfrm>
            <a:off x="299857" y="231717"/>
            <a:ext cx="2738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reconstruction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1. </a:t>
            </a:r>
            <a:r>
              <a:rPr lang="de-DE" dirty="0" err="1"/>
              <a:t>filter</a:t>
            </a:r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Tilt</a:t>
            </a:r>
            <a:endParaRPr lang="de-DE" dirty="0"/>
          </a:p>
          <a:p>
            <a:r>
              <a:rPr lang="de-DE" dirty="0"/>
              <a:t>3. </a:t>
            </a:r>
            <a:r>
              <a:rPr lang="de-DE" dirty="0" err="1"/>
              <a:t>reconstrcut</a:t>
            </a: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5656AD-4C81-4BD5-AB68-9932B98CB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6674266" y="2296748"/>
            <a:ext cx="2465897" cy="26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14D6FE8-5B90-4DF3-8D31-BE4EF388CA43}"/>
              </a:ext>
            </a:extLst>
          </p:cNvPr>
          <p:cNvSpPr/>
          <p:nvPr/>
        </p:nvSpPr>
        <p:spPr>
          <a:xfrm>
            <a:off x="5427965" y="2648726"/>
            <a:ext cx="1246301" cy="2008262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9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27B39D3-2AA6-4E39-9C4E-32D2EC6F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3" y="2424158"/>
            <a:ext cx="904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FBD5EB-A4C3-4BC9-B74E-927D105ED4BC}"/>
              </a:ext>
            </a:extLst>
          </p:cNvPr>
          <p:cNvSpPr txBox="1"/>
          <p:nvPr/>
        </p:nvSpPr>
        <p:spPr>
          <a:xfrm>
            <a:off x="299856" y="231717"/>
            <a:ext cx="3508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reconstruction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</a:p>
          <a:p>
            <a:pPr marL="342900" indent="-342900">
              <a:buAutoNum type="arabicPeriod"/>
            </a:pPr>
            <a:r>
              <a:rPr lang="de-DE" dirty="0" err="1"/>
              <a:t>tilt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err="1"/>
              <a:t>filter</a:t>
            </a:r>
            <a:r>
              <a:rPr lang="de-DE" dirty="0"/>
              <a:t> </a:t>
            </a:r>
          </a:p>
          <a:p>
            <a:pPr marL="342900" indent="-342900">
              <a:buAutoNum type="arabicPeriod"/>
            </a:pPr>
            <a:r>
              <a:rPr lang="de-DE" dirty="0" err="1"/>
              <a:t>tilt</a:t>
            </a:r>
            <a:r>
              <a:rPr lang="de-DE" dirty="0"/>
              <a:t> </a:t>
            </a:r>
          </a:p>
          <a:p>
            <a:pPr marL="342900" indent="-342900">
              <a:buAutoNum type="arabicPeriod"/>
            </a:pPr>
            <a:r>
              <a:rPr lang="de-DE" dirty="0" err="1"/>
              <a:t>reconstcuct</a:t>
            </a:r>
            <a:endParaRPr lang="de-DE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C3E300A-C750-4D8C-9CE3-190370D33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718" y="4059007"/>
            <a:ext cx="3070798" cy="16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D7F7737-C9C2-4B14-852E-CFCC8365C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5" r="26745"/>
          <a:stretch/>
        </p:blipFill>
        <p:spPr bwMode="auto">
          <a:xfrm>
            <a:off x="6209211" y="792630"/>
            <a:ext cx="4866139" cy="545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50DBC15-E1A7-4BA6-B00C-CF90081B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6033" y="1413300"/>
            <a:ext cx="7791471" cy="32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0985A1E-7FD4-43BD-8EFF-A46F8C10E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269" y="1544657"/>
            <a:ext cx="7791471" cy="328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5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1A8A16-1C26-428C-BF7D-32FABAC0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48" y="1378466"/>
            <a:ext cx="4208390" cy="17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48054C4-37E2-4BC8-8BD3-496ECA61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2456"/>
            <a:ext cx="4208390" cy="17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A822B35-2E6A-4501-ACDF-3E8CBC061EDC}"/>
              </a:ext>
            </a:extLst>
          </p:cNvPr>
          <p:cNvSpPr txBox="1"/>
          <p:nvPr/>
        </p:nvSpPr>
        <p:spPr>
          <a:xfrm>
            <a:off x="4583229" y="505076"/>
            <a:ext cx="35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Different initial </a:t>
            </a:r>
            <a:r>
              <a:rPr lang="de-DE" dirty="0" err="1"/>
              <a:t>values</a:t>
            </a:r>
            <a:r>
              <a:rPr lang="de-DE" dirty="0"/>
              <a:t>!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A94A7FF-C6CC-4B7D-B890-14D8F5D6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610" y="1378466"/>
            <a:ext cx="4208390" cy="17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290B4AA-90D0-4243-8E23-6BDE5C85433D}"/>
              </a:ext>
            </a:extLst>
          </p:cNvPr>
          <p:cNvSpPr txBox="1"/>
          <p:nvPr/>
        </p:nvSpPr>
        <p:spPr>
          <a:xfrm>
            <a:off x="0" y="526090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 = 303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840DB7-A541-4B2F-9543-74F9BE37DF60}"/>
              </a:ext>
            </a:extLst>
          </p:cNvPr>
          <p:cNvSpPr txBox="1"/>
          <p:nvPr/>
        </p:nvSpPr>
        <p:spPr>
          <a:xfrm>
            <a:off x="8019438" y="3146772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 = 341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0F7205-9F3D-48F7-B9C2-34FD812294AD}"/>
              </a:ext>
            </a:extLst>
          </p:cNvPr>
          <p:cNvSpPr txBox="1"/>
          <p:nvPr/>
        </p:nvSpPr>
        <p:spPr>
          <a:xfrm>
            <a:off x="3991805" y="3146772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 = 200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24CE20D-1C9B-4DA9-ADAB-B64337E5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47" y="3512456"/>
            <a:ext cx="4208391" cy="17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338CEC1-9FF7-46AB-9ED2-E20186A9DEB8}"/>
              </a:ext>
            </a:extLst>
          </p:cNvPr>
          <p:cNvSpPr txBox="1"/>
          <p:nvPr/>
        </p:nvSpPr>
        <p:spPr>
          <a:xfrm>
            <a:off x="3991805" y="52844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 = 430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3C67422-D6E8-47CC-922D-90206AA0B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610" y="3512456"/>
            <a:ext cx="4208390" cy="17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0B1940C-7FDE-4AF2-B610-9C65938BA001}"/>
              </a:ext>
            </a:extLst>
          </p:cNvPr>
          <p:cNvSpPr txBox="1"/>
          <p:nvPr/>
        </p:nvSpPr>
        <p:spPr>
          <a:xfrm>
            <a:off x="8019438" y="526090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 = 450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DAAA5BB7-98DE-40C2-A374-2790683CC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466"/>
            <a:ext cx="4208390" cy="17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F871279-B7B3-4B3F-A810-38D42A084C74}"/>
              </a:ext>
            </a:extLst>
          </p:cNvPr>
          <p:cNvSpPr txBox="1"/>
          <p:nvPr/>
        </p:nvSpPr>
        <p:spPr>
          <a:xfrm>
            <a:off x="0" y="3146772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 = 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CDB4566-7158-4F71-A64A-16B11E6AD11A}"/>
              </a:ext>
            </a:extLst>
          </p:cNvPr>
          <p:cNvSpPr txBox="1"/>
          <p:nvPr/>
        </p:nvSpPr>
        <p:spPr>
          <a:xfrm>
            <a:off x="3991805" y="941771"/>
            <a:ext cx="42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Fit-Koeffizienten ändern sich ja gar nicht…</a:t>
            </a:r>
          </a:p>
        </p:txBody>
      </p:sp>
    </p:spTree>
    <p:extLst>
      <p:ext uri="{BB962C8B-B14F-4D97-AF65-F5344CB8AC3E}">
        <p14:creationId xmlns:p14="http://schemas.microsoft.com/office/powerpoint/2010/main" val="41006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13D50301-005A-4D9A-80EB-1E73B8D4A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3" r="1"/>
          <a:stretch/>
        </p:blipFill>
        <p:spPr bwMode="auto">
          <a:xfrm>
            <a:off x="6255153" y="376912"/>
            <a:ext cx="4642146" cy="381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ACE1A-78F4-40A9-93E4-4A79458B4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9" r="41359"/>
          <a:stretch/>
        </p:blipFill>
        <p:spPr bwMode="auto">
          <a:xfrm>
            <a:off x="6226423" y="376918"/>
            <a:ext cx="831566" cy="38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1F9A937-61EC-42A4-8C50-776DAA736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0" r="40533"/>
          <a:stretch/>
        </p:blipFill>
        <p:spPr bwMode="auto">
          <a:xfrm>
            <a:off x="5274603" y="376918"/>
            <a:ext cx="1404826" cy="381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94750E7-BBBF-48BE-B85A-93EF97101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1" r="42391"/>
          <a:stretch/>
        </p:blipFill>
        <p:spPr bwMode="auto">
          <a:xfrm>
            <a:off x="5444353" y="376918"/>
            <a:ext cx="884294" cy="381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62E3F8D-F37E-4855-99ED-3FA831170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r="50819"/>
          <a:stretch/>
        </p:blipFill>
        <p:spPr bwMode="auto">
          <a:xfrm>
            <a:off x="1442906" y="376918"/>
            <a:ext cx="4085644" cy="381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445341C-04C9-4D96-86A1-6CA27E523DF4}"/>
              </a:ext>
            </a:extLst>
          </p:cNvPr>
          <p:cNvSpPr/>
          <p:nvPr/>
        </p:nvSpPr>
        <p:spPr>
          <a:xfrm>
            <a:off x="2519007" y="828316"/>
            <a:ext cx="2125249" cy="2946731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40FEA8-A607-455A-8D25-59471B068A16}"/>
              </a:ext>
            </a:extLst>
          </p:cNvPr>
          <p:cNvSpPr/>
          <p:nvPr/>
        </p:nvSpPr>
        <p:spPr>
          <a:xfrm>
            <a:off x="5501236" y="809498"/>
            <a:ext cx="219122" cy="2946731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587229E-4DFC-44BD-B795-EB118815F5AB}"/>
              </a:ext>
            </a:extLst>
          </p:cNvPr>
          <p:cNvSpPr/>
          <p:nvPr/>
        </p:nvSpPr>
        <p:spPr>
          <a:xfrm>
            <a:off x="6679430" y="828315"/>
            <a:ext cx="407290" cy="2946731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6CCC3DB-9CE0-4E8A-BECE-A67F63322A86}"/>
              </a:ext>
            </a:extLst>
          </p:cNvPr>
          <p:cNvSpPr/>
          <p:nvPr/>
        </p:nvSpPr>
        <p:spPr>
          <a:xfrm>
            <a:off x="8067271" y="809498"/>
            <a:ext cx="1672348" cy="2946731"/>
          </a:xfrm>
          <a:prstGeom prst="rect">
            <a:avLst/>
          </a:prstGeom>
          <a:solidFill>
            <a:srgbClr val="C00000">
              <a:alpha val="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9FECAD6E-25DF-4AE1-887F-F2583E329ACE}"/>
              </a:ext>
            </a:extLst>
          </p:cNvPr>
          <p:cNvSpPr/>
          <p:nvPr/>
        </p:nvSpPr>
        <p:spPr>
          <a:xfrm rot="5400000">
            <a:off x="3398228" y="3083868"/>
            <a:ext cx="366806" cy="2125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F3F2972-6579-4DFD-BE86-D5E8D4D6E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r="44764"/>
          <a:stretch/>
        </p:blipFill>
        <p:spPr bwMode="auto">
          <a:xfrm>
            <a:off x="2253100" y="4329896"/>
            <a:ext cx="2657061" cy="24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D23E0D8F-14B8-437B-988C-3DA2EEF3C527}"/>
              </a:ext>
            </a:extLst>
          </p:cNvPr>
          <p:cNvSpPr/>
          <p:nvPr/>
        </p:nvSpPr>
        <p:spPr>
          <a:xfrm rot="5400000">
            <a:off x="6712235" y="3955411"/>
            <a:ext cx="366806" cy="3821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DBF2730-8F14-41E3-8659-ACC6B95C43BF}"/>
                  </a:ext>
                </a:extLst>
              </p:cNvPr>
              <p:cNvSpPr txBox="1"/>
              <p:nvPr/>
            </p:nvSpPr>
            <p:spPr>
              <a:xfrm>
                <a:off x="6574041" y="4333274"/>
                <a:ext cx="1965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DBF2730-8F14-41E3-8659-ACC6B95C4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041" y="4333274"/>
                <a:ext cx="1965595" cy="369332"/>
              </a:xfrm>
              <a:prstGeom prst="rect">
                <a:avLst/>
              </a:prstGeom>
              <a:blipFill>
                <a:blip r:embed="rId8"/>
                <a:stretch>
                  <a:fillRect l="-2477" t="-11667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7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A0EA9E-2804-4C5C-817B-2A799D5A0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04775"/>
            <a:ext cx="8791575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3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3</cp:revision>
  <dcterms:created xsi:type="dcterms:W3CDTF">2021-11-12T10:09:51Z</dcterms:created>
  <dcterms:modified xsi:type="dcterms:W3CDTF">2021-11-17T10:51:19Z</dcterms:modified>
</cp:coreProperties>
</file>