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8261F0-6637-436A-BCFD-D638C320D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4C01300-D4DB-4BBD-9131-A8A1CDC44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400593-8B76-4061-BC25-3EFCE2B83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31C1-00C3-4FFD-954A-9D5D3B32E9D3}" type="datetimeFigureOut">
              <a:rPr lang="de-DE" smtClean="0"/>
              <a:t>17.11.2021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9E26BB-30B7-48AA-88B6-D63683FAC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099AA5-6991-4E3E-9B7C-DCCC9043F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9ACB-892B-4C29-BDFA-69AA4B2B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0336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A4E696-FF0F-414B-80ED-AF6CC59FA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8B6FFFB-0776-4636-917C-6D82F959A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D70BBF-C6D8-41C9-9071-788722FB7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31C1-00C3-4FFD-954A-9D5D3B32E9D3}" type="datetimeFigureOut">
              <a:rPr lang="de-DE" smtClean="0"/>
              <a:t>17.11.2021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CE5709-F825-43CF-9F35-90A816CE5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76D5C7-47C9-4418-8614-4BB4681A2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9ACB-892B-4C29-BDFA-69AA4B2B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56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4133FC8-D372-4F4F-89DD-5FF580B28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35FA96C-2F20-41F2-A6D6-18C5968B4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8F86FA-1F9E-4007-9D79-16F7719FD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31C1-00C3-4FFD-954A-9D5D3B32E9D3}" type="datetimeFigureOut">
              <a:rPr lang="de-DE" smtClean="0"/>
              <a:t>17.11.2021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FDED9E-0A36-49D8-BFE0-C2F5831B0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40E2BA-8399-4BBB-A3D6-191C55227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9ACB-892B-4C29-BDFA-69AA4B2B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385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CEB8E7-6AAB-48FF-9D26-162C49954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B9E1FA-C7E6-4A85-88AB-77C8FF9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3295B7-0A0B-44E6-AA75-A61F49B49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31C1-00C3-4FFD-954A-9D5D3B32E9D3}" type="datetimeFigureOut">
              <a:rPr lang="de-DE" smtClean="0"/>
              <a:t>17.11.2021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76AF25-8F19-41E3-B803-3EEE6ED88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91A15A-CF84-40E6-9289-7CC4094E4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9ACB-892B-4C29-BDFA-69AA4B2B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5874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5E09A9-1E9A-490B-9EF4-206412404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8AF80D-0117-4548-8B60-40714017C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6ABCE1-8B36-496F-B77F-4D0DF483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31C1-00C3-4FFD-954A-9D5D3B32E9D3}" type="datetimeFigureOut">
              <a:rPr lang="de-DE" smtClean="0"/>
              <a:t>17.11.2021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F50F3D-E7AD-4F95-ABCE-1D969E945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CD0856-B5A8-44D4-AAB6-25E8B8E92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9ACB-892B-4C29-BDFA-69AA4B2B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8495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02C79F-741A-4C36-8B0B-0ADC6B13E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872F72-00CF-4344-A673-23EB7D9AD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8155F33-EF8A-4A89-8B1E-6C4D3321D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1C5087-2170-4A34-8B39-8C3C55742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31C1-00C3-4FFD-954A-9D5D3B32E9D3}" type="datetimeFigureOut">
              <a:rPr lang="de-DE" smtClean="0"/>
              <a:t>17.11.2021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EE03F5-5FB3-4442-AE5A-14D9A7B1C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3A99A82-F0FC-4C5C-AEF8-BCC841C02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9ACB-892B-4C29-BDFA-69AA4B2B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1163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66B388-81B8-4568-8028-98E0D5600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A21806-0B76-4218-A681-216B1EBAD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58A99DD-5DE5-4423-B26A-4BEBCA45A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51F03DA-DE74-44BC-9916-BCB63FF270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56B5E92-F15F-4F6C-BCA2-C976C279D0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B116E27-475B-4742-A8FD-A49DD6DB3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31C1-00C3-4FFD-954A-9D5D3B32E9D3}" type="datetimeFigureOut">
              <a:rPr lang="de-DE" smtClean="0"/>
              <a:t>17.11.2021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5BC816-BCCB-45BE-A783-A26900B98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74461DA-1891-4205-9E23-8CE35B6FD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9ACB-892B-4C29-BDFA-69AA4B2B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8847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F3C25F-04F8-4059-97A6-69B6875B5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450A7F5-4628-45CE-95E4-5292ECD94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31C1-00C3-4FFD-954A-9D5D3B32E9D3}" type="datetimeFigureOut">
              <a:rPr lang="de-DE" smtClean="0"/>
              <a:t>17.11.2021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FCB10B3-6F4D-45FC-A3A3-05F39B18B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9EDB66-7BC3-4772-9D28-94B133ADD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9ACB-892B-4C29-BDFA-69AA4B2B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6565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C62868F-7A25-4C52-8BAB-2AC5E7E1A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31C1-00C3-4FFD-954A-9D5D3B32E9D3}" type="datetimeFigureOut">
              <a:rPr lang="de-DE" smtClean="0"/>
              <a:t>17.11.2021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FB7C026-5FE4-4F06-AF1B-AD60A7503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DBD3AB-6BAF-4546-A942-8516E8DE4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9ACB-892B-4C29-BDFA-69AA4B2B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0072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E20A83-4CBA-4FEA-965C-C88F269A2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C442D7-0D59-4B28-B33E-E70C257CA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3629D77-3238-4A69-A9AB-9E693AF00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2AE77B-DAA2-4FF1-A1A4-49BE4C7C1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31C1-00C3-4FFD-954A-9D5D3B32E9D3}" type="datetimeFigureOut">
              <a:rPr lang="de-DE" smtClean="0"/>
              <a:t>17.11.2021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5FCC30-C295-4CA1-9F21-2F95E4957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A60C27-486E-4A1C-91F2-000B5B514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9ACB-892B-4C29-BDFA-69AA4B2B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8342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971A68-3AC1-47A8-B296-5C25F97C1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E0D99D6-B72C-4A76-9D72-E26F655276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7E66E17-2076-41B7-92BF-DD8C98D36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745563-A845-4E80-87D8-1F187118A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31C1-00C3-4FFD-954A-9D5D3B32E9D3}" type="datetimeFigureOut">
              <a:rPr lang="de-DE" smtClean="0"/>
              <a:t>17.11.2021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79980C-BD63-4D58-8329-039640F7A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43CD22-B369-4611-BD9F-5A5CA8252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9ACB-892B-4C29-BDFA-69AA4B2B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595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4BC3E79-1BAC-4D23-8ACA-48A7C9B27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748C57-E2DD-4926-962E-25E6695B3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F9F7AF-9502-47F0-9741-3A4F285A6E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531C1-00C3-4FFD-954A-9D5D3B32E9D3}" type="datetimeFigureOut">
              <a:rPr lang="de-DE" smtClean="0"/>
              <a:t>17.11.2021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71CBC6-BC76-4E00-B2B7-52906B4C7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0187CF-3BF6-48F9-B69C-CCF8A75A9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B9ACB-892B-4C29-BDFA-69AA4B2B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5468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79872C8-22C7-4B7B-B0FF-943555DA4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7" y="48101"/>
            <a:ext cx="6080220" cy="24204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520BE52-136F-43F5-9DF3-A5C2174BC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031" y="1517358"/>
            <a:ext cx="6159938" cy="24639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61DB966-3D7C-4C7A-91E3-AAB6404BC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2937" y="3129648"/>
            <a:ext cx="7997606" cy="29355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CD2A1526-A60A-4ACC-B40F-8574EA2FFCA6}"/>
              </a:ext>
            </a:extLst>
          </p:cNvPr>
          <p:cNvSpPr/>
          <p:nvPr/>
        </p:nvSpPr>
        <p:spPr>
          <a:xfrm>
            <a:off x="1669409" y="889233"/>
            <a:ext cx="880844" cy="7382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C9E8387-E889-4250-BCD0-A954E7944660}"/>
              </a:ext>
            </a:extLst>
          </p:cNvPr>
          <p:cNvCxnSpPr>
            <a:cxnSpLocks/>
          </p:cNvCxnSpPr>
          <p:nvPr/>
        </p:nvCxnSpPr>
        <p:spPr>
          <a:xfrm flipH="1">
            <a:off x="6033772" y="1258348"/>
            <a:ext cx="603507" cy="8053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AC4327D-1624-4699-B486-92B072D40776}"/>
              </a:ext>
            </a:extLst>
          </p:cNvPr>
          <p:cNvCxnSpPr>
            <a:cxnSpLocks/>
          </p:cNvCxnSpPr>
          <p:nvPr/>
        </p:nvCxnSpPr>
        <p:spPr>
          <a:xfrm flipH="1">
            <a:off x="8316976" y="1367674"/>
            <a:ext cx="603507" cy="8053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>
            <a:extLst>
              <a:ext uri="{FF2B5EF4-FFF2-40B4-BE49-F238E27FC236}">
                <a16:creationId xmlns:a16="http://schemas.microsoft.com/office/drawing/2014/main" id="{15F531A5-936A-48E6-81F2-13696041AC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957" y="5090269"/>
            <a:ext cx="4727583" cy="17196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EDA9EBA3-5F90-4765-A3C8-49D63D94E38B}"/>
              </a:ext>
            </a:extLst>
          </p:cNvPr>
          <p:cNvSpPr txBox="1"/>
          <p:nvPr/>
        </p:nvSpPr>
        <p:spPr>
          <a:xfrm>
            <a:off x="6744748" y="772699"/>
            <a:ext cx="251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Zwei „Abbruchkanten“</a:t>
            </a:r>
          </a:p>
        </p:txBody>
      </p:sp>
    </p:spTree>
    <p:extLst>
      <p:ext uri="{BB962C8B-B14F-4D97-AF65-F5344CB8AC3E}">
        <p14:creationId xmlns:p14="http://schemas.microsoft.com/office/powerpoint/2010/main" val="2009311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72D10C37-531A-46C6-B991-4B300FCCF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707" y="1593896"/>
            <a:ext cx="5842236" cy="36702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8AC902A-044F-4BA2-9CEF-61E493539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57" y="1290122"/>
            <a:ext cx="6762994" cy="43132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3DEB2B88-7AA6-4B3F-9E40-5469D5D13C26}"/>
              </a:ext>
            </a:extLst>
          </p:cNvPr>
          <p:cNvSpPr/>
          <p:nvPr/>
        </p:nvSpPr>
        <p:spPr>
          <a:xfrm>
            <a:off x="612396" y="1455490"/>
            <a:ext cx="604008" cy="1832994"/>
          </a:xfrm>
          <a:prstGeom prst="rect">
            <a:avLst/>
          </a:prstGeom>
          <a:solidFill>
            <a:srgbClr val="FFC000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1C23067-E5FF-4C2B-9B62-07CB933B3148}"/>
              </a:ext>
            </a:extLst>
          </p:cNvPr>
          <p:cNvSpPr/>
          <p:nvPr/>
        </p:nvSpPr>
        <p:spPr>
          <a:xfrm>
            <a:off x="379536" y="1254662"/>
            <a:ext cx="534864" cy="2674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3D3A347-50F3-4F11-B366-1564195687A4}"/>
              </a:ext>
            </a:extLst>
          </p:cNvPr>
          <p:cNvSpPr/>
          <p:nvPr/>
        </p:nvSpPr>
        <p:spPr>
          <a:xfrm>
            <a:off x="646968" y="3569517"/>
            <a:ext cx="1316056" cy="205529"/>
          </a:xfrm>
          <a:prstGeom prst="rect">
            <a:avLst/>
          </a:prstGeom>
          <a:solidFill>
            <a:srgbClr val="FFC000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A9343C88-1636-4FD4-B8F2-84E06685E1C7}"/>
              </a:ext>
            </a:extLst>
          </p:cNvPr>
          <p:cNvCxnSpPr>
            <a:cxnSpLocks/>
          </p:cNvCxnSpPr>
          <p:nvPr/>
        </p:nvCxnSpPr>
        <p:spPr>
          <a:xfrm flipV="1">
            <a:off x="1963023" y="3672281"/>
            <a:ext cx="1" cy="8640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B9F4E47C-F078-497D-9584-75F4FC04B26A}"/>
              </a:ext>
            </a:extLst>
          </p:cNvPr>
          <p:cNvSpPr/>
          <p:nvPr/>
        </p:nvSpPr>
        <p:spPr>
          <a:xfrm>
            <a:off x="6931721" y="2298583"/>
            <a:ext cx="240866" cy="503340"/>
          </a:xfrm>
          <a:prstGeom prst="rect">
            <a:avLst/>
          </a:prstGeom>
          <a:solidFill>
            <a:srgbClr val="FFC000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9339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DE7E9A19-81A2-4EAC-81DE-6E996E976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871" y="1549019"/>
            <a:ext cx="2674255" cy="148569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E563AC5-0F3B-42BF-AD7B-110EDE1E6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608" y="3199125"/>
            <a:ext cx="9728783" cy="21098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90989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4E5C641-6A29-4272-A314-2964A4F83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252" y="864066"/>
            <a:ext cx="6837915" cy="55925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0AF628AA-B411-4AEA-9596-C8842F9FC7C8}"/>
              </a:ext>
            </a:extLst>
          </p:cNvPr>
          <p:cNvSpPr txBox="1"/>
          <p:nvPr/>
        </p:nvSpPr>
        <p:spPr>
          <a:xfrm>
            <a:off x="4219663" y="401395"/>
            <a:ext cx="3296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Besser wenn </a:t>
            </a:r>
            <a:r>
              <a:rPr lang="de-DE" b="1" dirty="0"/>
              <a:t>nicht </a:t>
            </a:r>
            <a:r>
              <a:rPr lang="de-DE" dirty="0" err="1"/>
              <a:t>gfiltert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5256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7AB5AD92-AF5B-4374-941D-CEDF1FC23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56" y="432033"/>
            <a:ext cx="7545142" cy="59939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C098FB0C-0215-4F95-971C-0E0C0E75FAB7}"/>
              </a:ext>
            </a:extLst>
          </p:cNvPr>
          <p:cNvSpPr txBox="1"/>
          <p:nvPr/>
        </p:nvSpPr>
        <p:spPr>
          <a:xfrm>
            <a:off x="3583497" y="62701"/>
            <a:ext cx="502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Oder weniger gefiltert + </a:t>
            </a:r>
            <a:r>
              <a:rPr lang="de-DE" dirty="0" err="1"/>
              <a:t>offset</a:t>
            </a:r>
            <a:r>
              <a:rPr lang="de-DE" dirty="0"/>
              <a:t> der </a:t>
            </a:r>
            <a:r>
              <a:rPr lang="de-DE" dirty="0" err="1"/>
              <a:t>series</a:t>
            </a:r>
            <a:r>
              <a:rPr lang="de-DE" dirty="0"/>
              <a:t> am Anfang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D65303FB-A478-400B-BB09-E4E24A2E3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76" y="3789727"/>
            <a:ext cx="3514987" cy="26362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448A3611-4267-469B-81F3-A9563B3B8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76" y="432033"/>
            <a:ext cx="3514987" cy="26362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feil: nach unten 3">
            <a:extLst>
              <a:ext uri="{FF2B5EF4-FFF2-40B4-BE49-F238E27FC236}">
                <a16:creationId xmlns:a16="http://schemas.microsoft.com/office/drawing/2014/main" id="{B6A4700C-D1B8-4367-B06F-04A3FDFDF4EB}"/>
              </a:ext>
            </a:extLst>
          </p:cNvPr>
          <p:cNvSpPr/>
          <p:nvPr/>
        </p:nvSpPr>
        <p:spPr>
          <a:xfrm>
            <a:off x="246076" y="3220270"/>
            <a:ext cx="385894" cy="45300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7DC086C-158F-41F0-90B2-BC60EF1848C8}"/>
              </a:ext>
            </a:extLst>
          </p:cNvPr>
          <p:cNvSpPr txBox="1"/>
          <p:nvPr/>
        </p:nvSpPr>
        <p:spPr>
          <a:xfrm>
            <a:off x="858474" y="3304523"/>
            <a:ext cx="5025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Offset: Spuren starten nicht von gemeinsamen Punkt 0</a:t>
            </a:r>
          </a:p>
        </p:txBody>
      </p:sp>
    </p:spTree>
    <p:extLst>
      <p:ext uri="{BB962C8B-B14F-4D97-AF65-F5344CB8AC3E}">
        <p14:creationId xmlns:p14="http://schemas.microsoft.com/office/powerpoint/2010/main" val="1253520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EAC3666B-4DED-48D0-B284-610A3DC17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352" y="287323"/>
            <a:ext cx="7563296" cy="62833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893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Breitbild</PresentationFormat>
  <Paragraphs>4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 Kostelezky</dc:creator>
  <cp:lastModifiedBy>Franz Kostelezky</cp:lastModifiedBy>
  <cp:revision>2</cp:revision>
  <dcterms:created xsi:type="dcterms:W3CDTF">2021-11-17T10:51:42Z</dcterms:created>
  <dcterms:modified xsi:type="dcterms:W3CDTF">2021-11-17T17:15:43Z</dcterms:modified>
</cp:coreProperties>
</file>