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00"/>
    <a:srgbClr val="C00000"/>
    <a:srgbClr val="00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083A3-DA46-47C4-BF18-48052E3B0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90B87F-DCAE-4194-A501-E11B0C2E5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CDC227-54E3-4C1B-8CD5-B2939C86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E74-3AD5-4FDB-9CCD-92856A42F6D6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5848A4-6B51-4E53-9950-E45D6E070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559147-71DD-4B85-AF4A-A13CED3C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89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3E46A-5CDC-4542-A8D6-5A2CC35E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01A316-6A00-4FAF-B4E8-20CF51107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1AA32F-319E-4D4F-AC02-0C3537E5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E74-3AD5-4FDB-9CCD-92856A42F6D6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068D9A-3979-4018-95AF-87D39CE4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097A15-EA90-4135-9096-4C155197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60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730DE4-D69B-4529-A2E0-95809C86E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CF3A0D-074B-41CA-BFC3-12C418A8A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39AE5C-85C7-4B99-AF52-ACB1FFFF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E74-3AD5-4FDB-9CCD-92856A42F6D6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879666-95F6-41D3-BB12-ADB7D9CB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A8ECE2-FF67-4932-8856-55EC6F96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87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8876F5-AF5D-413C-B725-A0498678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212964-443A-490F-B7CF-0D31D6A27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DE37CC-3001-445B-82E0-AA78ED68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E74-3AD5-4FDB-9CCD-92856A42F6D6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B947BE-B67F-48EE-A3F0-FA316618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1B821C-941E-47FA-92E1-C0C16A47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31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3705C-F2DE-4DB2-885E-300277271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001F3C-88F0-4550-B3CE-2EDC7F60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B5D4F6-8D47-41F3-BED8-A4E156FE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E74-3AD5-4FDB-9CCD-92856A42F6D6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C3D079-BEED-4B03-837A-0C53E94E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18E62-C78E-4BE1-9C9E-E557B537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06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7374B-C171-4BDF-8382-5F20A2FD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D9A786-3F63-4428-AAFD-B4ADCDE49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2B83F2-2DED-4AAE-B5D2-FED202CA5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BD0368-9202-4664-875B-07D2C031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E74-3AD5-4FDB-9CCD-92856A42F6D6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53AD15-0DE4-4007-8BBF-332B370E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92C2EC-C3B8-4964-B1B5-39FCA2A5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34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54147-3880-4729-B14A-F33EB872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3845B3-A526-42C2-BE4B-D96EBC6E9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FFE41A-BE4F-422D-93D0-C72B5A869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368835-8876-4079-9415-A00361A2E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77FD1D-1300-458B-8991-769570B53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C1271FB-8881-4319-BB55-7E913C23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E74-3AD5-4FDB-9CCD-92856A42F6D6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6E0760-6EA7-4F20-BDAF-769CBA03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159275-A47C-4045-B38D-C36EAD75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10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D60FD1-87E4-4BDA-9628-74642083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FA7486-EF6F-484C-962C-79D5BAF0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E74-3AD5-4FDB-9CCD-92856A42F6D6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141E62-379E-47DA-9BF2-EB65203E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7116AB-5A4A-4C88-B9D4-2B72735D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84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D27F69-3BF7-4113-884F-6283199B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E74-3AD5-4FDB-9CCD-92856A42F6D6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9D828D-930F-4816-8E3F-0EFB1C3B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171CF9-CC87-4B53-AFD0-713371CE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07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788A9-F5A9-4DDF-8FB1-57168675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86E8E-4D2F-455C-BC1A-5A97B30B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8381FD-E60D-4F32-827A-7E1CCA03E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B484DD-98A7-4D7C-9736-4D38D334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E74-3AD5-4FDB-9CCD-92856A42F6D6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62448C-D85E-442B-BA4C-8D18388A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6F61FA-4E53-4E8D-AED3-CB5AF666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17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0ACB1-48BC-4F0E-812A-DB328A9A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D08066-CC1B-4D96-9E7D-1DF061C80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8651F5-B84B-4F51-9E81-4E0A25EB0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8F5CAD-6EB1-4D08-AF93-571BD8BF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E74-3AD5-4FDB-9CCD-92856A42F6D6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57832-8CD9-4141-AF5A-7091DE44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D5DCCF-D767-40C0-8837-66595EBC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44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3542F0-3F52-4DA1-9046-7B2536D8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023E70-F002-4003-A653-A016FB496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07BE25-E44A-456D-BA73-8F07B3F21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05E74-3AD5-4FDB-9CCD-92856A42F6D6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94A616-7389-45BF-AF5D-26A78C3CA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13AF83-9823-42B4-83FF-2F80200DF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08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F4E5CB0-719A-46C9-86FC-FC566DFB1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1" b="90909" l="6230" r="94426">
                        <a14:foregroundMark x1="15246" y1="83896" x2="15246" y2="83896"/>
                        <a14:foregroundMark x1="23115" y1="90130" x2="23115" y2="90130"/>
                        <a14:foregroundMark x1="6230" y1="90390" x2="6230" y2="90390"/>
                        <a14:foregroundMark x1="22459" y1="52987" x2="22459" y2="52987"/>
                        <a14:foregroundMark x1="30164" y1="12987" x2="30164" y2="12987"/>
                        <a14:foregroundMark x1="43934" y1="15844" x2="43934" y2="15844"/>
                        <a14:foregroundMark x1="73279" y1="50909" x2="73279" y2="50909"/>
                        <a14:foregroundMark x1="86393" y1="83896" x2="86393" y2="83896"/>
                        <a14:foregroundMark x1="78361" y1="90909" x2="78361" y2="90909"/>
                        <a14:foregroundMark x1="94426" y1="90909" x2="94426" y2="909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683" y="647409"/>
            <a:ext cx="2364317" cy="1492233"/>
          </a:xfrm>
          <a:prstGeom prst="rect">
            <a:avLst/>
          </a:prstGeom>
        </p:spPr>
      </p:pic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3FF3524-0512-4490-9E38-3F1F3BA163B3}"/>
              </a:ext>
            </a:extLst>
          </p:cNvPr>
          <p:cNvGrpSpPr/>
          <p:nvPr/>
        </p:nvGrpSpPr>
        <p:grpSpPr>
          <a:xfrm>
            <a:off x="2871146" y="1403974"/>
            <a:ext cx="5733044" cy="3610768"/>
            <a:chOff x="2871146" y="1403974"/>
            <a:chExt cx="5733044" cy="3610768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63EB9CBE-2793-4F22-BD15-526BF3E8D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016" y="1801088"/>
              <a:ext cx="0" cy="3197768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08429B3F-599C-4120-A6B1-3358F7A8758E}"/>
                </a:ext>
              </a:extLst>
            </p:cNvPr>
            <p:cNvCxnSpPr>
              <a:cxnSpLocks/>
            </p:cNvCxnSpPr>
            <p:nvPr/>
          </p:nvCxnSpPr>
          <p:spPr>
            <a:xfrm>
              <a:off x="3310313" y="2408481"/>
              <a:ext cx="5293877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6078E788-D624-42C8-80B3-7FA9977E702E}"/>
                </a:ext>
              </a:extLst>
            </p:cNvPr>
            <p:cNvCxnSpPr>
              <a:cxnSpLocks/>
            </p:cNvCxnSpPr>
            <p:nvPr/>
          </p:nvCxnSpPr>
          <p:spPr>
            <a:xfrm>
              <a:off x="3597780" y="4845465"/>
              <a:ext cx="10511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443D5BE-8F68-4D5A-94A5-2FADDFD897FF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V="1">
              <a:off x="4640366" y="1974078"/>
              <a:ext cx="145279" cy="2871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03714959-B674-4114-A275-B8B995FB095C}"/>
                </a:ext>
              </a:extLst>
            </p:cNvPr>
            <p:cNvCxnSpPr>
              <a:cxnSpLocks/>
            </p:cNvCxnSpPr>
            <p:nvPr/>
          </p:nvCxnSpPr>
          <p:spPr>
            <a:xfrm>
              <a:off x="7553058" y="4845465"/>
              <a:ext cx="10511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410B8A7-F2EF-43EE-AD47-A1DF4A667C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6110" y="2623285"/>
              <a:ext cx="662150" cy="21374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B6DD63D7-625D-4B2E-AA72-AA9DED5E5DA6}"/>
                </a:ext>
              </a:extLst>
            </p:cNvPr>
            <p:cNvSpPr/>
            <p:nvPr/>
          </p:nvSpPr>
          <p:spPr>
            <a:xfrm>
              <a:off x="4785645" y="1974078"/>
              <a:ext cx="2050991" cy="683664"/>
            </a:xfrm>
            <a:custGeom>
              <a:avLst/>
              <a:gdLst>
                <a:gd name="connsiteX0" fmla="*/ 0 w 2042445"/>
                <a:gd name="connsiteY0" fmla="*/ 0 h 376015"/>
                <a:gd name="connsiteX1" fmla="*/ 1008404 w 2042445"/>
                <a:gd name="connsiteY1" fmla="*/ 170916 h 376015"/>
                <a:gd name="connsiteX2" fmla="*/ 2042445 w 2042445"/>
                <a:gd name="connsiteY2" fmla="*/ 376015 h 376015"/>
                <a:gd name="connsiteX0" fmla="*/ 0 w 2042445"/>
                <a:gd name="connsiteY0" fmla="*/ 0 h 376015"/>
                <a:gd name="connsiteX1" fmla="*/ 1008404 w 2042445"/>
                <a:gd name="connsiteY1" fmla="*/ 170916 h 376015"/>
                <a:gd name="connsiteX2" fmla="*/ 2042445 w 2042445"/>
                <a:gd name="connsiteY2" fmla="*/ 376015 h 376015"/>
                <a:gd name="connsiteX0" fmla="*/ 0 w 2042445"/>
                <a:gd name="connsiteY0" fmla="*/ 0 h 376015"/>
                <a:gd name="connsiteX1" fmla="*/ 1008404 w 2042445"/>
                <a:gd name="connsiteY1" fmla="*/ 170916 h 376015"/>
                <a:gd name="connsiteX2" fmla="*/ 2042445 w 2042445"/>
                <a:gd name="connsiteY2" fmla="*/ 376015 h 376015"/>
                <a:gd name="connsiteX0" fmla="*/ 0 w 2042445"/>
                <a:gd name="connsiteY0" fmla="*/ 0 h 376015"/>
                <a:gd name="connsiteX1" fmla="*/ 1008404 w 2042445"/>
                <a:gd name="connsiteY1" fmla="*/ 170916 h 376015"/>
                <a:gd name="connsiteX2" fmla="*/ 2042445 w 2042445"/>
                <a:gd name="connsiteY2" fmla="*/ 376015 h 376015"/>
                <a:gd name="connsiteX0" fmla="*/ 0 w 2042445"/>
                <a:gd name="connsiteY0" fmla="*/ 0 h 487111"/>
                <a:gd name="connsiteX1" fmla="*/ 1008404 w 2042445"/>
                <a:gd name="connsiteY1" fmla="*/ 282012 h 487111"/>
                <a:gd name="connsiteX2" fmla="*/ 2042445 w 2042445"/>
                <a:gd name="connsiteY2" fmla="*/ 487111 h 487111"/>
                <a:gd name="connsiteX0" fmla="*/ 0 w 2042445"/>
                <a:gd name="connsiteY0" fmla="*/ 0 h 487111"/>
                <a:gd name="connsiteX1" fmla="*/ 1008404 w 2042445"/>
                <a:gd name="connsiteY1" fmla="*/ 282012 h 487111"/>
                <a:gd name="connsiteX2" fmla="*/ 2042445 w 2042445"/>
                <a:gd name="connsiteY2" fmla="*/ 487111 h 487111"/>
                <a:gd name="connsiteX0" fmla="*/ 0 w 2042445"/>
                <a:gd name="connsiteY0" fmla="*/ 0 h 640935"/>
                <a:gd name="connsiteX1" fmla="*/ 1008404 w 2042445"/>
                <a:gd name="connsiteY1" fmla="*/ 435836 h 640935"/>
                <a:gd name="connsiteX2" fmla="*/ 2042445 w 2042445"/>
                <a:gd name="connsiteY2" fmla="*/ 640935 h 640935"/>
                <a:gd name="connsiteX0" fmla="*/ 0 w 2042445"/>
                <a:gd name="connsiteY0" fmla="*/ 0 h 640935"/>
                <a:gd name="connsiteX1" fmla="*/ 1008404 w 2042445"/>
                <a:gd name="connsiteY1" fmla="*/ 435836 h 640935"/>
                <a:gd name="connsiteX2" fmla="*/ 2042445 w 2042445"/>
                <a:gd name="connsiteY2" fmla="*/ 640935 h 640935"/>
                <a:gd name="connsiteX0" fmla="*/ 0 w 2050991"/>
                <a:gd name="connsiteY0" fmla="*/ 0 h 717847"/>
                <a:gd name="connsiteX1" fmla="*/ 1008404 w 2050991"/>
                <a:gd name="connsiteY1" fmla="*/ 435836 h 717847"/>
                <a:gd name="connsiteX2" fmla="*/ 2050991 w 2050991"/>
                <a:gd name="connsiteY2" fmla="*/ 717847 h 717847"/>
                <a:gd name="connsiteX0" fmla="*/ 0 w 2050991"/>
                <a:gd name="connsiteY0" fmla="*/ 0 h 717847"/>
                <a:gd name="connsiteX1" fmla="*/ 1008404 w 2050991"/>
                <a:gd name="connsiteY1" fmla="*/ 435836 h 717847"/>
                <a:gd name="connsiteX2" fmla="*/ 2050991 w 2050991"/>
                <a:gd name="connsiteY2" fmla="*/ 717847 h 717847"/>
                <a:gd name="connsiteX0" fmla="*/ 0 w 2050991"/>
                <a:gd name="connsiteY0" fmla="*/ 0 h 683664"/>
                <a:gd name="connsiteX1" fmla="*/ 1008404 w 2050991"/>
                <a:gd name="connsiteY1" fmla="*/ 435836 h 683664"/>
                <a:gd name="connsiteX2" fmla="*/ 2050991 w 2050991"/>
                <a:gd name="connsiteY2" fmla="*/ 683664 h 68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0991" h="683664">
                  <a:moveTo>
                    <a:pt x="0" y="0"/>
                  </a:moveTo>
                  <a:cubicBezTo>
                    <a:pt x="165218" y="450077"/>
                    <a:pt x="663723" y="438685"/>
                    <a:pt x="1008404" y="435836"/>
                  </a:cubicBezTo>
                  <a:cubicBezTo>
                    <a:pt x="1374449" y="447230"/>
                    <a:pt x="1828800" y="393107"/>
                    <a:pt x="2050991" y="68366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EE04C675-9C22-4BEF-92D7-2B2963D6F07F}"/>
                </a:ext>
              </a:extLst>
            </p:cNvPr>
            <p:cNvSpPr/>
            <p:nvPr/>
          </p:nvSpPr>
          <p:spPr>
            <a:xfrm>
              <a:off x="7469025" y="4709423"/>
              <a:ext cx="94003" cy="145278"/>
            </a:xfrm>
            <a:custGeom>
              <a:avLst/>
              <a:gdLst>
                <a:gd name="connsiteX0" fmla="*/ 0 w 94003"/>
                <a:gd name="connsiteY0" fmla="*/ 0 h 145278"/>
                <a:gd name="connsiteX1" fmla="*/ 94003 w 94003"/>
                <a:gd name="connsiteY1" fmla="*/ 145278 h 14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4003" h="145278">
                  <a:moveTo>
                    <a:pt x="0" y="0"/>
                  </a:moveTo>
                  <a:cubicBezTo>
                    <a:pt x="2848" y="35607"/>
                    <a:pt x="5697" y="71215"/>
                    <a:pt x="94003" y="14527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D6733EA7-6D68-4DEA-BA86-E0F532BE1E05}"/>
                </a:ext>
              </a:extLst>
            </p:cNvPr>
            <p:cNvSpPr/>
            <p:nvPr/>
          </p:nvSpPr>
          <p:spPr>
            <a:xfrm>
              <a:off x="4507346" y="1801092"/>
              <a:ext cx="225598" cy="3197765"/>
            </a:xfrm>
            <a:prstGeom prst="rect">
              <a:avLst/>
            </a:prstGeom>
            <a:solidFill>
              <a:srgbClr val="FFC000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1ACD168E-9286-4FF6-8449-9660C2122B59}"/>
                </a:ext>
              </a:extLst>
            </p:cNvPr>
            <p:cNvSpPr/>
            <p:nvPr/>
          </p:nvSpPr>
          <p:spPr>
            <a:xfrm>
              <a:off x="4845598" y="1801091"/>
              <a:ext cx="1962182" cy="3197765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8CE3311C-4668-4A2D-81E4-BA865EDA997B}"/>
                </a:ext>
              </a:extLst>
            </p:cNvPr>
            <p:cNvSpPr/>
            <p:nvPr/>
          </p:nvSpPr>
          <p:spPr>
            <a:xfrm>
              <a:off x="6807780" y="1801090"/>
              <a:ext cx="745276" cy="3197765"/>
            </a:xfrm>
            <a:prstGeom prst="rect">
              <a:avLst/>
            </a:prstGeom>
            <a:solidFill>
              <a:schemeClr val="accent6">
                <a:alpha val="3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8F677E9-29C4-4C98-8F3A-B793D5024D7C}"/>
                </a:ext>
              </a:extLst>
            </p:cNvPr>
            <p:cNvSpPr/>
            <p:nvPr/>
          </p:nvSpPr>
          <p:spPr>
            <a:xfrm>
              <a:off x="7553056" y="1801089"/>
              <a:ext cx="1051134" cy="3197765"/>
            </a:xfrm>
            <a:prstGeom prst="rect">
              <a:avLst/>
            </a:prstGeom>
            <a:solidFill>
              <a:schemeClr val="accent2">
                <a:alpha val="3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C7BE4AC-4C63-4A91-A92E-EA724B4B88B4}"/>
                </a:ext>
              </a:extLst>
            </p:cNvPr>
            <p:cNvSpPr/>
            <p:nvPr/>
          </p:nvSpPr>
          <p:spPr>
            <a:xfrm>
              <a:off x="3457016" y="1801088"/>
              <a:ext cx="1051134" cy="3197765"/>
            </a:xfrm>
            <a:prstGeom prst="rect">
              <a:avLst/>
            </a:prstGeom>
            <a:solidFill>
              <a:schemeClr val="accent2">
                <a:alpha val="3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5C240CF8-0C5B-4595-B044-68F78ED03B06}"/>
                </a:ext>
              </a:extLst>
            </p:cNvPr>
            <p:cNvSpPr txBox="1"/>
            <p:nvPr/>
          </p:nvSpPr>
          <p:spPr>
            <a:xfrm>
              <a:off x="2908475" y="1403974"/>
              <a:ext cx="703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/>
                <a:t>mV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5CBE3E3A-E594-4D8A-B59E-3F2D27EABCF3}"/>
                </a:ext>
              </a:extLst>
            </p:cNvPr>
            <p:cNvCxnSpPr>
              <a:cxnSpLocks/>
            </p:cNvCxnSpPr>
            <p:nvPr/>
          </p:nvCxnSpPr>
          <p:spPr>
            <a:xfrm>
              <a:off x="3310313" y="1974078"/>
              <a:ext cx="159634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68FB2010-FA42-4133-8361-752FDAAD6A31}"/>
                </a:ext>
              </a:extLst>
            </p:cNvPr>
            <p:cNvCxnSpPr>
              <a:cxnSpLocks/>
            </p:cNvCxnSpPr>
            <p:nvPr/>
          </p:nvCxnSpPr>
          <p:spPr>
            <a:xfrm>
              <a:off x="3296843" y="4854701"/>
              <a:ext cx="159634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DB5DBE01-F8E6-4D27-A417-B9E763AAFEFD}"/>
                </a:ext>
              </a:extLst>
            </p:cNvPr>
            <p:cNvSpPr txBox="1"/>
            <p:nvPr/>
          </p:nvSpPr>
          <p:spPr>
            <a:xfrm>
              <a:off x="2947242" y="1801088"/>
              <a:ext cx="496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20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120B0266-E73E-4F5B-AE70-8C3718E17258}"/>
                </a:ext>
              </a:extLst>
            </p:cNvPr>
            <p:cNvSpPr txBox="1"/>
            <p:nvPr/>
          </p:nvSpPr>
          <p:spPr>
            <a:xfrm>
              <a:off x="3043905" y="2239204"/>
              <a:ext cx="496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0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DB6CF067-A484-4470-8DB4-27C8DD7A166E}"/>
                </a:ext>
              </a:extLst>
            </p:cNvPr>
            <p:cNvSpPr txBox="1"/>
            <p:nvPr/>
          </p:nvSpPr>
          <p:spPr>
            <a:xfrm>
              <a:off x="2871146" y="4676188"/>
              <a:ext cx="496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-90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5BCBFC65-F0BA-4F57-9E5E-71517364913B}"/>
                </a:ext>
              </a:extLst>
            </p:cNvPr>
            <p:cNvSpPr txBox="1"/>
            <p:nvPr/>
          </p:nvSpPr>
          <p:spPr>
            <a:xfrm>
              <a:off x="3883058" y="1414610"/>
              <a:ext cx="282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4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C033D817-13C1-4CB7-81EE-B4D3F5E53BFC}"/>
                </a:ext>
              </a:extLst>
            </p:cNvPr>
            <p:cNvSpPr txBox="1"/>
            <p:nvPr/>
          </p:nvSpPr>
          <p:spPr>
            <a:xfrm>
              <a:off x="4466687" y="1413781"/>
              <a:ext cx="282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0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7BB57E98-66C4-4896-B2ED-A9FADDD6FD4C}"/>
                </a:ext>
              </a:extLst>
            </p:cNvPr>
            <p:cNvSpPr txBox="1"/>
            <p:nvPr/>
          </p:nvSpPr>
          <p:spPr>
            <a:xfrm>
              <a:off x="5685418" y="1420589"/>
              <a:ext cx="282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2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14AC7812-395D-449F-B920-79519497219E}"/>
                </a:ext>
              </a:extLst>
            </p:cNvPr>
            <p:cNvSpPr txBox="1"/>
            <p:nvPr/>
          </p:nvSpPr>
          <p:spPr>
            <a:xfrm>
              <a:off x="7005914" y="1413781"/>
              <a:ext cx="282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3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6359752B-3717-4CC6-BDDC-08B4C2036CFA}"/>
                </a:ext>
              </a:extLst>
            </p:cNvPr>
            <p:cNvSpPr/>
            <p:nvPr/>
          </p:nvSpPr>
          <p:spPr>
            <a:xfrm>
              <a:off x="4732942" y="1803519"/>
              <a:ext cx="112653" cy="3197765"/>
            </a:xfrm>
            <a:prstGeom prst="rect">
              <a:avLst/>
            </a:prstGeom>
            <a:solidFill>
              <a:srgbClr val="FF0000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ACF7001A-D484-4E9C-8948-2FEF7B7869F5}"/>
                </a:ext>
              </a:extLst>
            </p:cNvPr>
            <p:cNvSpPr txBox="1"/>
            <p:nvPr/>
          </p:nvSpPr>
          <p:spPr>
            <a:xfrm>
              <a:off x="4649859" y="1411353"/>
              <a:ext cx="282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1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B63346CE-41FF-4187-AB00-A4376D3437B4}"/>
                </a:ext>
              </a:extLst>
            </p:cNvPr>
            <p:cNvSpPr txBox="1"/>
            <p:nvPr/>
          </p:nvSpPr>
          <p:spPr>
            <a:xfrm>
              <a:off x="7937352" y="1420589"/>
              <a:ext cx="282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158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6CC1B29C-13FA-4110-80FD-BDCDF48802FF}"/>
              </a:ext>
            </a:extLst>
          </p:cNvPr>
          <p:cNvSpPr/>
          <p:nvPr/>
        </p:nvSpPr>
        <p:spPr>
          <a:xfrm>
            <a:off x="5595939" y="766761"/>
            <a:ext cx="2309812" cy="504825"/>
          </a:xfrm>
          <a:custGeom>
            <a:avLst/>
            <a:gdLst>
              <a:gd name="connsiteX0" fmla="*/ 0 w 2309812"/>
              <a:gd name="connsiteY0" fmla="*/ 0 h 504825"/>
              <a:gd name="connsiteX1" fmla="*/ 2309812 w 2309812"/>
              <a:gd name="connsiteY1" fmla="*/ 0 h 504825"/>
              <a:gd name="connsiteX2" fmla="*/ 1800225 w 2309812"/>
              <a:gd name="connsiteY2" fmla="*/ 504825 h 504825"/>
              <a:gd name="connsiteX3" fmla="*/ 200025 w 2309812"/>
              <a:gd name="connsiteY3" fmla="*/ 504825 h 504825"/>
              <a:gd name="connsiteX4" fmla="*/ 0 w 2309812"/>
              <a:gd name="connsiteY4" fmla="*/ 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812" h="504825">
                <a:moveTo>
                  <a:pt x="0" y="0"/>
                </a:moveTo>
                <a:lnTo>
                  <a:pt x="2309812" y="0"/>
                </a:lnTo>
                <a:lnTo>
                  <a:pt x="1800225" y="504825"/>
                </a:lnTo>
                <a:lnTo>
                  <a:pt x="200025" y="5048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2AC5D7AE-77C4-4B4C-98FC-60C333D171C6}"/>
              </a:ext>
            </a:extLst>
          </p:cNvPr>
          <p:cNvSpPr/>
          <p:nvPr/>
        </p:nvSpPr>
        <p:spPr>
          <a:xfrm>
            <a:off x="5191125" y="5267701"/>
            <a:ext cx="3118408" cy="637802"/>
          </a:xfrm>
          <a:custGeom>
            <a:avLst/>
            <a:gdLst>
              <a:gd name="connsiteX0" fmla="*/ 0 w 3100388"/>
              <a:gd name="connsiteY0" fmla="*/ 314325 h 314325"/>
              <a:gd name="connsiteX1" fmla="*/ 3100388 w 3100388"/>
              <a:gd name="connsiteY1" fmla="*/ 314325 h 314325"/>
              <a:gd name="connsiteX2" fmla="*/ 2786063 w 3100388"/>
              <a:gd name="connsiteY2" fmla="*/ 0 h 314325"/>
              <a:gd name="connsiteX3" fmla="*/ 266700 w 3100388"/>
              <a:gd name="connsiteY3" fmla="*/ 0 h 314325"/>
              <a:gd name="connsiteX4" fmla="*/ 0 w 3100388"/>
              <a:gd name="connsiteY4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388" h="314325">
                <a:moveTo>
                  <a:pt x="0" y="314325"/>
                </a:moveTo>
                <a:lnTo>
                  <a:pt x="3100388" y="314325"/>
                </a:lnTo>
                <a:lnTo>
                  <a:pt x="2786063" y="0"/>
                </a:lnTo>
                <a:lnTo>
                  <a:pt x="266700" y="0"/>
                </a:lnTo>
                <a:lnTo>
                  <a:pt x="0" y="3143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A9D204-8DF3-4178-8F10-0724CB18B0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78"/>
          <a:stretch/>
        </p:blipFill>
        <p:spPr>
          <a:xfrm>
            <a:off x="1955800" y="786083"/>
            <a:ext cx="1771454" cy="1225593"/>
          </a:xfrm>
          <a:prstGeom prst="rect">
            <a:avLst/>
          </a:prstGeom>
        </p:spPr>
      </p:pic>
      <p:sp>
        <p:nvSpPr>
          <p:cNvPr id="45" name="Freihandform: Form 44">
            <a:extLst>
              <a:ext uri="{FF2B5EF4-FFF2-40B4-BE49-F238E27FC236}">
                <a16:creationId xmlns:a16="http://schemas.microsoft.com/office/drawing/2014/main" id="{A6CB84E7-92FC-4AF7-B3CE-CC5216753BB7}"/>
              </a:ext>
            </a:extLst>
          </p:cNvPr>
          <p:cNvSpPr/>
          <p:nvPr/>
        </p:nvSpPr>
        <p:spPr>
          <a:xfrm>
            <a:off x="3512820" y="777240"/>
            <a:ext cx="6477000" cy="5120640"/>
          </a:xfrm>
          <a:custGeom>
            <a:avLst/>
            <a:gdLst>
              <a:gd name="connsiteX0" fmla="*/ 2072640 w 6477000"/>
              <a:gd name="connsiteY0" fmla="*/ 22860 h 5120640"/>
              <a:gd name="connsiteX1" fmla="*/ 1752600 w 6477000"/>
              <a:gd name="connsiteY1" fmla="*/ 160020 h 5120640"/>
              <a:gd name="connsiteX2" fmla="*/ 1539240 w 6477000"/>
              <a:gd name="connsiteY2" fmla="*/ 175260 h 5120640"/>
              <a:gd name="connsiteX3" fmla="*/ 1341120 w 6477000"/>
              <a:gd name="connsiteY3" fmla="*/ 228600 h 5120640"/>
              <a:gd name="connsiteX4" fmla="*/ 1028700 w 6477000"/>
              <a:gd name="connsiteY4" fmla="*/ 411480 h 5120640"/>
              <a:gd name="connsiteX5" fmla="*/ 876300 w 6477000"/>
              <a:gd name="connsiteY5" fmla="*/ 693420 h 5120640"/>
              <a:gd name="connsiteX6" fmla="*/ 769620 w 6477000"/>
              <a:gd name="connsiteY6" fmla="*/ 1325880 h 5120640"/>
              <a:gd name="connsiteX7" fmla="*/ 838200 w 6477000"/>
              <a:gd name="connsiteY7" fmla="*/ 1691640 h 5120640"/>
              <a:gd name="connsiteX8" fmla="*/ 792480 w 6477000"/>
              <a:gd name="connsiteY8" fmla="*/ 1935480 h 5120640"/>
              <a:gd name="connsiteX9" fmla="*/ 708660 w 6477000"/>
              <a:gd name="connsiteY9" fmla="*/ 2247900 h 5120640"/>
              <a:gd name="connsiteX10" fmla="*/ 617220 w 6477000"/>
              <a:gd name="connsiteY10" fmla="*/ 2903220 h 5120640"/>
              <a:gd name="connsiteX11" fmla="*/ 457200 w 6477000"/>
              <a:gd name="connsiteY11" fmla="*/ 3276600 h 5120640"/>
              <a:gd name="connsiteX12" fmla="*/ 205740 w 6477000"/>
              <a:gd name="connsiteY12" fmla="*/ 3741420 h 5120640"/>
              <a:gd name="connsiteX13" fmla="*/ 137160 w 6477000"/>
              <a:gd name="connsiteY13" fmla="*/ 4107180 h 5120640"/>
              <a:gd name="connsiteX14" fmla="*/ 160020 w 6477000"/>
              <a:gd name="connsiteY14" fmla="*/ 4251960 h 5120640"/>
              <a:gd name="connsiteX15" fmla="*/ 121920 w 6477000"/>
              <a:gd name="connsiteY15" fmla="*/ 4427220 h 5120640"/>
              <a:gd name="connsiteX16" fmla="*/ 0 w 6477000"/>
              <a:gd name="connsiteY16" fmla="*/ 4953000 h 5120640"/>
              <a:gd name="connsiteX17" fmla="*/ 556260 w 6477000"/>
              <a:gd name="connsiteY17" fmla="*/ 5120640 h 5120640"/>
              <a:gd name="connsiteX18" fmla="*/ 1074420 w 6477000"/>
              <a:gd name="connsiteY18" fmla="*/ 4175760 h 5120640"/>
              <a:gd name="connsiteX19" fmla="*/ 1234440 w 6477000"/>
              <a:gd name="connsiteY19" fmla="*/ 3779520 h 5120640"/>
              <a:gd name="connsiteX20" fmla="*/ 1219200 w 6477000"/>
              <a:gd name="connsiteY20" fmla="*/ 3329940 h 5120640"/>
              <a:gd name="connsiteX21" fmla="*/ 1242060 w 6477000"/>
              <a:gd name="connsiteY21" fmla="*/ 3070860 h 5120640"/>
              <a:gd name="connsiteX22" fmla="*/ 1470660 w 6477000"/>
              <a:gd name="connsiteY22" fmla="*/ 2689860 h 5120640"/>
              <a:gd name="connsiteX23" fmla="*/ 1615440 w 6477000"/>
              <a:gd name="connsiteY23" fmla="*/ 2301240 h 5120640"/>
              <a:gd name="connsiteX24" fmla="*/ 1684020 w 6477000"/>
              <a:gd name="connsiteY24" fmla="*/ 2179320 h 5120640"/>
              <a:gd name="connsiteX25" fmla="*/ 1714500 w 6477000"/>
              <a:gd name="connsiteY25" fmla="*/ 2712720 h 5120640"/>
              <a:gd name="connsiteX26" fmla="*/ 1737360 w 6477000"/>
              <a:gd name="connsiteY26" fmla="*/ 3314700 h 5120640"/>
              <a:gd name="connsiteX27" fmla="*/ 1821180 w 6477000"/>
              <a:gd name="connsiteY27" fmla="*/ 3558540 h 5120640"/>
              <a:gd name="connsiteX28" fmla="*/ 1813560 w 6477000"/>
              <a:gd name="connsiteY28" fmla="*/ 3863340 h 5120640"/>
              <a:gd name="connsiteX29" fmla="*/ 1760220 w 6477000"/>
              <a:gd name="connsiteY29" fmla="*/ 4732020 h 5120640"/>
              <a:gd name="connsiteX30" fmla="*/ 1684020 w 6477000"/>
              <a:gd name="connsiteY30" fmla="*/ 4770120 h 5120640"/>
              <a:gd name="connsiteX31" fmla="*/ 1691640 w 6477000"/>
              <a:gd name="connsiteY31" fmla="*/ 5097780 h 5120640"/>
              <a:gd name="connsiteX32" fmla="*/ 4777740 w 6477000"/>
              <a:gd name="connsiteY32" fmla="*/ 5074920 h 5120640"/>
              <a:gd name="connsiteX33" fmla="*/ 4785360 w 6477000"/>
              <a:gd name="connsiteY33" fmla="*/ 4739640 h 5120640"/>
              <a:gd name="connsiteX34" fmla="*/ 4701540 w 6477000"/>
              <a:gd name="connsiteY34" fmla="*/ 4678680 h 5120640"/>
              <a:gd name="connsiteX35" fmla="*/ 4655820 w 6477000"/>
              <a:gd name="connsiteY35" fmla="*/ 3604260 h 5120640"/>
              <a:gd name="connsiteX36" fmla="*/ 4709160 w 6477000"/>
              <a:gd name="connsiteY36" fmla="*/ 3284220 h 5120640"/>
              <a:gd name="connsiteX37" fmla="*/ 4739640 w 6477000"/>
              <a:gd name="connsiteY37" fmla="*/ 2872740 h 5120640"/>
              <a:gd name="connsiteX38" fmla="*/ 4762500 w 6477000"/>
              <a:gd name="connsiteY38" fmla="*/ 2430780 h 5120640"/>
              <a:gd name="connsiteX39" fmla="*/ 4808220 w 6477000"/>
              <a:gd name="connsiteY39" fmla="*/ 2026920 h 5120640"/>
              <a:gd name="connsiteX40" fmla="*/ 4869180 w 6477000"/>
              <a:gd name="connsiteY40" fmla="*/ 2339340 h 5120640"/>
              <a:gd name="connsiteX41" fmla="*/ 5105400 w 6477000"/>
              <a:gd name="connsiteY41" fmla="*/ 2865120 h 5120640"/>
              <a:gd name="connsiteX42" fmla="*/ 5227320 w 6477000"/>
              <a:gd name="connsiteY42" fmla="*/ 3101340 h 5120640"/>
              <a:gd name="connsiteX43" fmla="*/ 5250180 w 6477000"/>
              <a:gd name="connsiteY43" fmla="*/ 3329940 h 5120640"/>
              <a:gd name="connsiteX44" fmla="*/ 5227320 w 6477000"/>
              <a:gd name="connsiteY44" fmla="*/ 3642360 h 5120640"/>
              <a:gd name="connsiteX45" fmla="*/ 5280660 w 6477000"/>
              <a:gd name="connsiteY45" fmla="*/ 3909060 h 5120640"/>
              <a:gd name="connsiteX46" fmla="*/ 5494020 w 6477000"/>
              <a:gd name="connsiteY46" fmla="*/ 4312920 h 5120640"/>
              <a:gd name="connsiteX47" fmla="*/ 5715000 w 6477000"/>
              <a:gd name="connsiteY47" fmla="*/ 4663440 h 5120640"/>
              <a:gd name="connsiteX48" fmla="*/ 5913120 w 6477000"/>
              <a:gd name="connsiteY48" fmla="*/ 5105400 h 5120640"/>
              <a:gd name="connsiteX49" fmla="*/ 6477000 w 6477000"/>
              <a:gd name="connsiteY49" fmla="*/ 4930140 h 5120640"/>
              <a:gd name="connsiteX50" fmla="*/ 6332220 w 6477000"/>
              <a:gd name="connsiteY50" fmla="*/ 4267200 h 5120640"/>
              <a:gd name="connsiteX51" fmla="*/ 6309360 w 6477000"/>
              <a:gd name="connsiteY51" fmla="*/ 4145280 h 5120640"/>
              <a:gd name="connsiteX52" fmla="*/ 6332220 w 6477000"/>
              <a:gd name="connsiteY52" fmla="*/ 4069080 h 5120640"/>
              <a:gd name="connsiteX53" fmla="*/ 6179820 w 6477000"/>
              <a:gd name="connsiteY53" fmla="*/ 3520440 h 5120640"/>
              <a:gd name="connsiteX54" fmla="*/ 5920740 w 6477000"/>
              <a:gd name="connsiteY54" fmla="*/ 3070860 h 5120640"/>
              <a:gd name="connsiteX55" fmla="*/ 5730240 w 6477000"/>
              <a:gd name="connsiteY55" fmla="*/ 2164080 h 5120640"/>
              <a:gd name="connsiteX56" fmla="*/ 5638800 w 6477000"/>
              <a:gd name="connsiteY56" fmla="*/ 1783080 h 5120640"/>
              <a:gd name="connsiteX57" fmla="*/ 5699760 w 6477000"/>
              <a:gd name="connsiteY57" fmla="*/ 1310640 h 5120640"/>
              <a:gd name="connsiteX58" fmla="*/ 5524500 w 6477000"/>
              <a:gd name="connsiteY58" fmla="*/ 541020 h 5120640"/>
              <a:gd name="connsiteX59" fmla="*/ 5425440 w 6477000"/>
              <a:gd name="connsiteY59" fmla="*/ 358140 h 5120640"/>
              <a:gd name="connsiteX60" fmla="*/ 5234940 w 6477000"/>
              <a:gd name="connsiteY60" fmla="*/ 243840 h 5120640"/>
              <a:gd name="connsiteX61" fmla="*/ 4960620 w 6477000"/>
              <a:gd name="connsiteY61" fmla="*/ 129540 h 5120640"/>
              <a:gd name="connsiteX62" fmla="*/ 4800600 w 6477000"/>
              <a:gd name="connsiteY62" fmla="*/ 144780 h 5120640"/>
              <a:gd name="connsiteX63" fmla="*/ 4556760 w 6477000"/>
              <a:gd name="connsiteY63" fmla="*/ 76200 h 5120640"/>
              <a:gd name="connsiteX64" fmla="*/ 4396740 w 6477000"/>
              <a:gd name="connsiteY64" fmla="*/ 0 h 5120640"/>
              <a:gd name="connsiteX65" fmla="*/ 2072640 w 6477000"/>
              <a:gd name="connsiteY65" fmla="*/ 22860 h 512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477000" h="5120640">
                <a:moveTo>
                  <a:pt x="2072640" y="22860"/>
                </a:moveTo>
                <a:lnTo>
                  <a:pt x="1752600" y="160020"/>
                </a:lnTo>
                <a:lnTo>
                  <a:pt x="1539240" y="175260"/>
                </a:lnTo>
                <a:lnTo>
                  <a:pt x="1341120" y="228600"/>
                </a:lnTo>
                <a:lnTo>
                  <a:pt x="1028700" y="411480"/>
                </a:lnTo>
                <a:lnTo>
                  <a:pt x="876300" y="693420"/>
                </a:lnTo>
                <a:lnTo>
                  <a:pt x="769620" y="1325880"/>
                </a:lnTo>
                <a:lnTo>
                  <a:pt x="838200" y="1691640"/>
                </a:lnTo>
                <a:lnTo>
                  <a:pt x="792480" y="1935480"/>
                </a:lnTo>
                <a:lnTo>
                  <a:pt x="708660" y="2247900"/>
                </a:lnTo>
                <a:lnTo>
                  <a:pt x="617220" y="2903220"/>
                </a:lnTo>
                <a:lnTo>
                  <a:pt x="457200" y="3276600"/>
                </a:lnTo>
                <a:lnTo>
                  <a:pt x="205740" y="3741420"/>
                </a:lnTo>
                <a:lnTo>
                  <a:pt x="137160" y="4107180"/>
                </a:lnTo>
                <a:lnTo>
                  <a:pt x="160020" y="4251960"/>
                </a:lnTo>
                <a:lnTo>
                  <a:pt x="121920" y="4427220"/>
                </a:lnTo>
                <a:lnTo>
                  <a:pt x="0" y="4953000"/>
                </a:lnTo>
                <a:lnTo>
                  <a:pt x="556260" y="5120640"/>
                </a:lnTo>
                <a:lnTo>
                  <a:pt x="1074420" y="4175760"/>
                </a:lnTo>
                <a:lnTo>
                  <a:pt x="1234440" y="3779520"/>
                </a:lnTo>
                <a:lnTo>
                  <a:pt x="1219200" y="3329940"/>
                </a:lnTo>
                <a:lnTo>
                  <a:pt x="1242060" y="3070860"/>
                </a:lnTo>
                <a:lnTo>
                  <a:pt x="1470660" y="2689860"/>
                </a:lnTo>
                <a:lnTo>
                  <a:pt x="1615440" y="2301240"/>
                </a:lnTo>
                <a:lnTo>
                  <a:pt x="1684020" y="2179320"/>
                </a:lnTo>
                <a:lnTo>
                  <a:pt x="1714500" y="2712720"/>
                </a:lnTo>
                <a:lnTo>
                  <a:pt x="1737360" y="3314700"/>
                </a:lnTo>
                <a:lnTo>
                  <a:pt x="1821180" y="3558540"/>
                </a:lnTo>
                <a:lnTo>
                  <a:pt x="1813560" y="3863340"/>
                </a:lnTo>
                <a:lnTo>
                  <a:pt x="1760220" y="4732020"/>
                </a:lnTo>
                <a:lnTo>
                  <a:pt x="1684020" y="4770120"/>
                </a:lnTo>
                <a:lnTo>
                  <a:pt x="1691640" y="5097780"/>
                </a:lnTo>
                <a:lnTo>
                  <a:pt x="4777740" y="5074920"/>
                </a:lnTo>
                <a:lnTo>
                  <a:pt x="4785360" y="4739640"/>
                </a:lnTo>
                <a:lnTo>
                  <a:pt x="4701540" y="4678680"/>
                </a:lnTo>
                <a:lnTo>
                  <a:pt x="4655820" y="3604260"/>
                </a:lnTo>
                <a:lnTo>
                  <a:pt x="4709160" y="3284220"/>
                </a:lnTo>
                <a:lnTo>
                  <a:pt x="4739640" y="2872740"/>
                </a:lnTo>
                <a:lnTo>
                  <a:pt x="4762500" y="2430780"/>
                </a:lnTo>
                <a:lnTo>
                  <a:pt x="4808220" y="2026920"/>
                </a:lnTo>
                <a:lnTo>
                  <a:pt x="4869180" y="2339340"/>
                </a:lnTo>
                <a:lnTo>
                  <a:pt x="5105400" y="2865120"/>
                </a:lnTo>
                <a:lnTo>
                  <a:pt x="5227320" y="3101340"/>
                </a:lnTo>
                <a:lnTo>
                  <a:pt x="5250180" y="3329940"/>
                </a:lnTo>
                <a:lnTo>
                  <a:pt x="5227320" y="3642360"/>
                </a:lnTo>
                <a:lnTo>
                  <a:pt x="5280660" y="3909060"/>
                </a:lnTo>
                <a:lnTo>
                  <a:pt x="5494020" y="4312920"/>
                </a:lnTo>
                <a:lnTo>
                  <a:pt x="5715000" y="4663440"/>
                </a:lnTo>
                <a:lnTo>
                  <a:pt x="5913120" y="5105400"/>
                </a:lnTo>
                <a:lnTo>
                  <a:pt x="6477000" y="4930140"/>
                </a:lnTo>
                <a:lnTo>
                  <a:pt x="6332220" y="4267200"/>
                </a:lnTo>
                <a:lnTo>
                  <a:pt x="6309360" y="4145280"/>
                </a:lnTo>
                <a:lnTo>
                  <a:pt x="6332220" y="4069080"/>
                </a:lnTo>
                <a:lnTo>
                  <a:pt x="6179820" y="3520440"/>
                </a:lnTo>
                <a:lnTo>
                  <a:pt x="5920740" y="3070860"/>
                </a:lnTo>
                <a:lnTo>
                  <a:pt x="5730240" y="2164080"/>
                </a:lnTo>
                <a:lnTo>
                  <a:pt x="5638800" y="1783080"/>
                </a:lnTo>
                <a:lnTo>
                  <a:pt x="5699760" y="1310640"/>
                </a:lnTo>
                <a:lnTo>
                  <a:pt x="5524500" y="541020"/>
                </a:lnTo>
                <a:lnTo>
                  <a:pt x="5425440" y="358140"/>
                </a:lnTo>
                <a:lnTo>
                  <a:pt x="5234940" y="243840"/>
                </a:lnTo>
                <a:lnTo>
                  <a:pt x="4960620" y="129540"/>
                </a:lnTo>
                <a:lnTo>
                  <a:pt x="4800600" y="144780"/>
                </a:lnTo>
                <a:lnTo>
                  <a:pt x="4556760" y="76200"/>
                </a:lnTo>
                <a:lnTo>
                  <a:pt x="4396740" y="0"/>
                </a:lnTo>
                <a:lnTo>
                  <a:pt x="2072640" y="228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FB26F9D-5831-434A-9CF2-97676E4D0D7E}"/>
              </a:ext>
            </a:extLst>
          </p:cNvPr>
          <p:cNvGrpSpPr/>
          <p:nvPr/>
        </p:nvGrpSpPr>
        <p:grpSpPr>
          <a:xfrm>
            <a:off x="3495675" y="790575"/>
            <a:ext cx="2933700" cy="5114925"/>
            <a:chOff x="3495675" y="790575"/>
            <a:chExt cx="2933700" cy="5114925"/>
          </a:xfrm>
        </p:grpSpPr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EDDCA87D-E723-475A-ACB4-8230AF6B9BCF}"/>
                </a:ext>
              </a:extLst>
            </p:cNvPr>
            <p:cNvSpPr/>
            <p:nvPr/>
          </p:nvSpPr>
          <p:spPr>
            <a:xfrm>
              <a:off x="3495675" y="790575"/>
              <a:ext cx="2105025" cy="4943475"/>
            </a:xfrm>
            <a:custGeom>
              <a:avLst/>
              <a:gdLst>
                <a:gd name="connsiteX0" fmla="*/ 2105025 w 2105025"/>
                <a:gd name="connsiteY0" fmla="*/ 0 h 4943475"/>
                <a:gd name="connsiteX1" fmla="*/ 1714500 w 2105025"/>
                <a:gd name="connsiteY1" fmla="*/ 152400 h 4943475"/>
                <a:gd name="connsiteX2" fmla="*/ 1457325 w 2105025"/>
                <a:gd name="connsiteY2" fmla="*/ 161925 h 4943475"/>
                <a:gd name="connsiteX3" fmla="*/ 1009650 w 2105025"/>
                <a:gd name="connsiteY3" fmla="*/ 447675 h 4943475"/>
                <a:gd name="connsiteX4" fmla="*/ 790575 w 2105025"/>
                <a:gd name="connsiteY4" fmla="*/ 1209675 h 4943475"/>
                <a:gd name="connsiteX5" fmla="*/ 838200 w 2105025"/>
                <a:gd name="connsiteY5" fmla="*/ 1733550 h 4943475"/>
                <a:gd name="connsiteX6" fmla="*/ 733425 w 2105025"/>
                <a:gd name="connsiteY6" fmla="*/ 2095500 h 4943475"/>
                <a:gd name="connsiteX7" fmla="*/ 581025 w 2105025"/>
                <a:gd name="connsiteY7" fmla="*/ 2962275 h 4943475"/>
                <a:gd name="connsiteX8" fmla="*/ 276225 w 2105025"/>
                <a:gd name="connsiteY8" fmla="*/ 3581400 h 4943475"/>
                <a:gd name="connsiteX9" fmla="*/ 152400 w 2105025"/>
                <a:gd name="connsiteY9" fmla="*/ 4029075 h 4943475"/>
                <a:gd name="connsiteX10" fmla="*/ 152400 w 2105025"/>
                <a:gd name="connsiteY10" fmla="*/ 4295775 h 4943475"/>
                <a:gd name="connsiteX11" fmla="*/ 0 w 2105025"/>
                <a:gd name="connsiteY11" fmla="*/ 4943475 h 494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05025" h="4943475">
                  <a:moveTo>
                    <a:pt x="2105025" y="0"/>
                  </a:moveTo>
                  <a:cubicBezTo>
                    <a:pt x="1963737" y="62706"/>
                    <a:pt x="1822450" y="125413"/>
                    <a:pt x="1714500" y="152400"/>
                  </a:cubicBezTo>
                  <a:cubicBezTo>
                    <a:pt x="1606550" y="179387"/>
                    <a:pt x="1574800" y="112713"/>
                    <a:pt x="1457325" y="161925"/>
                  </a:cubicBezTo>
                  <a:cubicBezTo>
                    <a:pt x="1339850" y="211137"/>
                    <a:pt x="1120775" y="273050"/>
                    <a:pt x="1009650" y="447675"/>
                  </a:cubicBezTo>
                  <a:cubicBezTo>
                    <a:pt x="898525" y="622300"/>
                    <a:pt x="819150" y="995363"/>
                    <a:pt x="790575" y="1209675"/>
                  </a:cubicBezTo>
                  <a:cubicBezTo>
                    <a:pt x="762000" y="1423988"/>
                    <a:pt x="847725" y="1585913"/>
                    <a:pt x="838200" y="1733550"/>
                  </a:cubicBezTo>
                  <a:cubicBezTo>
                    <a:pt x="828675" y="1881187"/>
                    <a:pt x="776288" y="1890712"/>
                    <a:pt x="733425" y="2095500"/>
                  </a:cubicBezTo>
                  <a:cubicBezTo>
                    <a:pt x="690562" y="2300288"/>
                    <a:pt x="657225" y="2714625"/>
                    <a:pt x="581025" y="2962275"/>
                  </a:cubicBezTo>
                  <a:cubicBezTo>
                    <a:pt x="504825" y="3209925"/>
                    <a:pt x="347662" y="3403600"/>
                    <a:pt x="276225" y="3581400"/>
                  </a:cubicBezTo>
                  <a:cubicBezTo>
                    <a:pt x="204788" y="3759200"/>
                    <a:pt x="173037" y="3910013"/>
                    <a:pt x="152400" y="4029075"/>
                  </a:cubicBezTo>
                  <a:cubicBezTo>
                    <a:pt x="131763" y="4148137"/>
                    <a:pt x="177800" y="4143375"/>
                    <a:pt x="152400" y="4295775"/>
                  </a:cubicBezTo>
                  <a:cubicBezTo>
                    <a:pt x="127000" y="4448175"/>
                    <a:pt x="30162" y="4741863"/>
                    <a:pt x="0" y="4943475"/>
                  </a:cubicBezTo>
                </a:path>
              </a:pathLst>
            </a:cu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F05B2B40-4515-4EDD-88B7-FA6D5A2BD57B}"/>
                </a:ext>
              </a:extLst>
            </p:cNvPr>
            <p:cNvSpPr/>
            <p:nvPr/>
          </p:nvSpPr>
          <p:spPr>
            <a:xfrm>
              <a:off x="4067175" y="2181225"/>
              <a:ext cx="1096276" cy="3724275"/>
            </a:xfrm>
            <a:custGeom>
              <a:avLst/>
              <a:gdLst>
                <a:gd name="connsiteX0" fmla="*/ 1066800 w 1096276"/>
                <a:gd name="connsiteY0" fmla="*/ 0 h 3724275"/>
                <a:gd name="connsiteX1" fmla="*/ 1057275 w 1096276"/>
                <a:gd name="connsiteY1" fmla="*/ 904875 h 3724275"/>
                <a:gd name="connsiteX2" fmla="*/ 685800 w 1096276"/>
                <a:gd name="connsiteY2" fmla="*/ 1752600 h 3724275"/>
                <a:gd name="connsiteX3" fmla="*/ 666750 w 1096276"/>
                <a:gd name="connsiteY3" fmla="*/ 2428875 h 3724275"/>
                <a:gd name="connsiteX4" fmla="*/ 171450 w 1096276"/>
                <a:gd name="connsiteY4" fmla="*/ 3362325 h 3724275"/>
                <a:gd name="connsiteX5" fmla="*/ 0 w 1096276"/>
                <a:gd name="connsiteY5" fmla="*/ 3724275 h 372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6276" h="3724275">
                  <a:moveTo>
                    <a:pt x="1066800" y="0"/>
                  </a:moveTo>
                  <a:cubicBezTo>
                    <a:pt x="1093787" y="306387"/>
                    <a:pt x="1120775" y="612775"/>
                    <a:pt x="1057275" y="904875"/>
                  </a:cubicBezTo>
                  <a:cubicBezTo>
                    <a:pt x="993775" y="1196975"/>
                    <a:pt x="750887" y="1498600"/>
                    <a:pt x="685800" y="1752600"/>
                  </a:cubicBezTo>
                  <a:cubicBezTo>
                    <a:pt x="620713" y="2006600"/>
                    <a:pt x="752475" y="2160588"/>
                    <a:pt x="666750" y="2428875"/>
                  </a:cubicBezTo>
                  <a:cubicBezTo>
                    <a:pt x="581025" y="2697162"/>
                    <a:pt x="282575" y="3146425"/>
                    <a:pt x="171450" y="3362325"/>
                  </a:cubicBezTo>
                  <a:cubicBezTo>
                    <a:pt x="60325" y="3578225"/>
                    <a:pt x="49212" y="3602038"/>
                    <a:pt x="0" y="3724275"/>
                  </a:cubicBezTo>
                </a:path>
              </a:pathLst>
            </a:cu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46FC61BD-B4F0-409A-902B-D8C21F35C879}"/>
                </a:ext>
              </a:extLst>
            </p:cNvPr>
            <p:cNvSpPr/>
            <p:nvPr/>
          </p:nvSpPr>
          <p:spPr>
            <a:xfrm>
              <a:off x="5153025" y="2590800"/>
              <a:ext cx="1276350" cy="371831"/>
            </a:xfrm>
            <a:custGeom>
              <a:avLst/>
              <a:gdLst>
                <a:gd name="connsiteX0" fmla="*/ 0 w 1276350"/>
                <a:gd name="connsiteY0" fmla="*/ 0 h 371831"/>
                <a:gd name="connsiteX1" fmla="*/ 323850 w 1276350"/>
                <a:gd name="connsiteY1" fmla="*/ 295275 h 371831"/>
                <a:gd name="connsiteX2" fmla="*/ 914400 w 1276350"/>
                <a:gd name="connsiteY2" fmla="*/ 371475 h 371831"/>
                <a:gd name="connsiteX3" fmla="*/ 1276350 w 1276350"/>
                <a:gd name="connsiteY3" fmla="*/ 276225 h 371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371831">
                  <a:moveTo>
                    <a:pt x="0" y="0"/>
                  </a:moveTo>
                  <a:cubicBezTo>
                    <a:pt x="85725" y="116681"/>
                    <a:pt x="171450" y="233362"/>
                    <a:pt x="323850" y="295275"/>
                  </a:cubicBezTo>
                  <a:cubicBezTo>
                    <a:pt x="476250" y="357188"/>
                    <a:pt x="755650" y="374650"/>
                    <a:pt x="914400" y="371475"/>
                  </a:cubicBezTo>
                  <a:cubicBezTo>
                    <a:pt x="1073150" y="368300"/>
                    <a:pt x="1211263" y="296862"/>
                    <a:pt x="1276350" y="276225"/>
                  </a:cubicBezTo>
                </a:path>
              </a:pathLst>
            </a:cu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0F31B5B8-BA76-4A34-84A8-C3D87E736923}"/>
                </a:ext>
              </a:extLst>
            </p:cNvPr>
            <p:cNvSpPr/>
            <p:nvPr/>
          </p:nvSpPr>
          <p:spPr>
            <a:xfrm>
              <a:off x="5177867" y="2952750"/>
              <a:ext cx="137326" cy="2952750"/>
            </a:xfrm>
            <a:custGeom>
              <a:avLst/>
              <a:gdLst>
                <a:gd name="connsiteX0" fmla="*/ 3733 w 137326"/>
                <a:gd name="connsiteY0" fmla="*/ 0 h 2952750"/>
                <a:gd name="connsiteX1" fmla="*/ 51358 w 137326"/>
                <a:gd name="connsiteY1" fmla="*/ 561975 h 2952750"/>
                <a:gd name="connsiteX2" fmla="*/ 70408 w 137326"/>
                <a:gd name="connsiteY2" fmla="*/ 1095375 h 2952750"/>
                <a:gd name="connsiteX3" fmla="*/ 137083 w 137326"/>
                <a:gd name="connsiteY3" fmla="*/ 1504950 h 2952750"/>
                <a:gd name="connsiteX4" fmla="*/ 89458 w 137326"/>
                <a:gd name="connsiteY4" fmla="*/ 2438400 h 2952750"/>
                <a:gd name="connsiteX5" fmla="*/ 3733 w 137326"/>
                <a:gd name="connsiteY5" fmla="*/ 2609850 h 2952750"/>
                <a:gd name="connsiteX6" fmla="*/ 22783 w 137326"/>
                <a:gd name="connsiteY6" fmla="*/ 2952750 h 295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326" h="2952750">
                  <a:moveTo>
                    <a:pt x="3733" y="0"/>
                  </a:moveTo>
                  <a:cubicBezTo>
                    <a:pt x="21989" y="189706"/>
                    <a:pt x="40246" y="379413"/>
                    <a:pt x="51358" y="561975"/>
                  </a:cubicBezTo>
                  <a:cubicBezTo>
                    <a:pt x="62470" y="744537"/>
                    <a:pt x="56121" y="938213"/>
                    <a:pt x="70408" y="1095375"/>
                  </a:cubicBezTo>
                  <a:cubicBezTo>
                    <a:pt x="84696" y="1252538"/>
                    <a:pt x="133908" y="1281113"/>
                    <a:pt x="137083" y="1504950"/>
                  </a:cubicBezTo>
                  <a:cubicBezTo>
                    <a:pt x="140258" y="1728787"/>
                    <a:pt x="111683" y="2254250"/>
                    <a:pt x="89458" y="2438400"/>
                  </a:cubicBezTo>
                  <a:cubicBezTo>
                    <a:pt x="67233" y="2622550"/>
                    <a:pt x="14845" y="2524125"/>
                    <a:pt x="3733" y="2609850"/>
                  </a:cubicBezTo>
                  <a:cubicBezTo>
                    <a:pt x="-7379" y="2695575"/>
                    <a:pt x="8496" y="2868613"/>
                    <a:pt x="22783" y="2952750"/>
                  </a:cubicBezTo>
                </a:path>
              </a:pathLst>
            </a:cu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F14E4CEB-7EFB-44A9-97BD-53995C5D5280}"/>
                </a:ext>
              </a:extLst>
            </p:cNvPr>
            <p:cNvSpPr/>
            <p:nvPr/>
          </p:nvSpPr>
          <p:spPr>
            <a:xfrm>
              <a:off x="5267325" y="5429250"/>
              <a:ext cx="104775" cy="447675"/>
            </a:xfrm>
            <a:custGeom>
              <a:avLst/>
              <a:gdLst>
                <a:gd name="connsiteX0" fmla="*/ 0 w 104775"/>
                <a:gd name="connsiteY0" fmla="*/ 0 h 447675"/>
                <a:gd name="connsiteX1" fmla="*/ 19050 w 104775"/>
                <a:gd name="connsiteY1" fmla="*/ 247650 h 447675"/>
                <a:gd name="connsiteX2" fmla="*/ 104775 w 104775"/>
                <a:gd name="connsiteY2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447675">
                  <a:moveTo>
                    <a:pt x="0" y="0"/>
                  </a:moveTo>
                  <a:cubicBezTo>
                    <a:pt x="794" y="86519"/>
                    <a:pt x="1588" y="173038"/>
                    <a:pt x="19050" y="247650"/>
                  </a:cubicBezTo>
                  <a:cubicBezTo>
                    <a:pt x="36512" y="322262"/>
                    <a:pt x="85725" y="406400"/>
                    <a:pt x="104775" y="447675"/>
                  </a:cubicBezTo>
                </a:path>
              </a:pathLst>
            </a:cu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A6F208BD-38CE-4549-BA92-BF0386646F6B}"/>
              </a:ext>
            </a:extLst>
          </p:cNvPr>
          <p:cNvSpPr/>
          <p:nvPr/>
        </p:nvSpPr>
        <p:spPr>
          <a:xfrm flipH="1">
            <a:off x="7886700" y="762000"/>
            <a:ext cx="2105025" cy="4943475"/>
          </a:xfrm>
          <a:custGeom>
            <a:avLst/>
            <a:gdLst>
              <a:gd name="connsiteX0" fmla="*/ 2105025 w 2105025"/>
              <a:gd name="connsiteY0" fmla="*/ 0 h 4943475"/>
              <a:gd name="connsiteX1" fmla="*/ 1714500 w 2105025"/>
              <a:gd name="connsiteY1" fmla="*/ 152400 h 4943475"/>
              <a:gd name="connsiteX2" fmla="*/ 1457325 w 2105025"/>
              <a:gd name="connsiteY2" fmla="*/ 161925 h 4943475"/>
              <a:gd name="connsiteX3" fmla="*/ 1009650 w 2105025"/>
              <a:gd name="connsiteY3" fmla="*/ 447675 h 4943475"/>
              <a:gd name="connsiteX4" fmla="*/ 790575 w 2105025"/>
              <a:gd name="connsiteY4" fmla="*/ 1209675 h 4943475"/>
              <a:gd name="connsiteX5" fmla="*/ 838200 w 2105025"/>
              <a:gd name="connsiteY5" fmla="*/ 1733550 h 4943475"/>
              <a:gd name="connsiteX6" fmla="*/ 733425 w 2105025"/>
              <a:gd name="connsiteY6" fmla="*/ 2095500 h 4943475"/>
              <a:gd name="connsiteX7" fmla="*/ 581025 w 2105025"/>
              <a:gd name="connsiteY7" fmla="*/ 2962275 h 4943475"/>
              <a:gd name="connsiteX8" fmla="*/ 276225 w 2105025"/>
              <a:gd name="connsiteY8" fmla="*/ 3581400 h 4943475"/>
              <a:gd name="connsiteX9" fmla="*/ 152400 w 2105025"/>
              <a:gd name="connsiteY9" fmla="*/ 4029075 h 4943475"/>
              <a:gd name="connsiteX10" fmla="*/ 152400 w 2105025"/>
              <a:gd name="connsiteY10" fmla="*/ 4295775 h 4943475"/>
              <a:gd name="connsiteX11" fmla="*/ 0 w 2105025"/>
              <a:gd name="connsiteY11" fmla="*/ 4943475 h 494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5025" h="4943475">
                <a:moveTo>
                  <a:pt x="2105025" y="0"/>
                </a:moveTo>
                <a:cubicBezTo>
                  <a:pt x="1963737" y="62706"/>
                  <a:pt x="1822450" y="125413"/>
                  <a:pt x="1714500" y="152400"/>
                </a:cubicBezTo>
                <a:cubicBezTo>
                  <a:pt x="1606550" y="179387"/>
                  <a:pt x="1574800" y="112713"/>
                  <a:pt x="1457325" y="161925"/>
                </a:cubicBezTo>
                <a:cubicBezTo>
                  <a:pt x="1339850" y="211137"/>
                  <a:pt x="1120775" y="273050"/>
                  <a:pt x="1009650" y="447675"/>
                </a:cubicBezTo>
                <a:cubicBezTo>
                  <a:pt x="898525" y="622300"/>
                  <a:pt x="819150" y="995363"/>
                  <a:pt x="790575" y="1209675"/>
                </a:cubicBezTo>
                <a:cubicBezTo>
                  <a:pt x="762000" y="1423988"/>
                  <a:pt x="847725" y="1585913"/>
                  <a:pt x="838200" y="1733550"/>
                </a:cubicBezTo>
                <a:cubicBezTo>
                  <a:pt x="828675" y="1881187"/>
                  <a:pt x="776288" y="1890712"/>
                  <a:pt x="733425" y="2095500"/>
                </a:cubicBezTo>
                <a:cubicBezTo>
                  <a:pt x="690562" y="2300288"/>
                  <a:pt x="657225" y="2714625"/>
                  <a:pt x="581025" y="2962275"/>
                </a:cubicBezTo>
                <a:cubicBezTo>
                  <a:pt x="504825" y="3209925"/>
                  <a:pt x="347662" y="3403600"/>
                  <a:pt x="276225" y="3581400"/>
                </a:cubicBezTo>
                <a:cubicBezTo>
                  <a:pt x="204788" y="3759200"/>
                  <a:pt x="173037" y="3910013"/>
                  <a:pt x="152400" y="4029075"/>
                </a:cubicBezTo>
                <a:cubicBezTo>
                  <a:pt x="131763" y="4148137"/>
                  <a:pt x="177800" y="4143375"/>
                  <a:pt x="152400" y="4295775"/>
                </a:cubicBezTo>
                <a:cubicBezTo>
                  <a:pt x="127000" y="4448175"/>
                  <a:pt x="30162" y="4741863"/>
                  <a:pt x="0" y="4943475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68BE7125-263B-4AED-886A-DB6F12EAF425}"/>
              </a:ext>
            </a:extLst>
          </p:cNvPr>
          <p:cNvSpPr/>
          <p:nvPr/>
        </p:nvSpPr>
        <p:spPr>
          <a:xfrm flipH="1">
            <a:off x="7058025" y="2562225"/>
            <a:ext cx="1276350" cy="371831"/>
          </a:xfrm>
          <a:custGeom>
            <a:avLst/>
            <a:gdLst>
              <a:gd name="connsiteX0" fmla="*/ 0 w 1276350"/>
              <a:gd name="connsiteY0" fmla="*/ 0 h 371831"/>
              <a:gd name="connsiteX1" fmla="*/ 323850 w 1276350"/>
              <a:gd name="connsiteY1" fmla="*/ 295275 h 371831"/>
              <a:gd name="connsiteX2" fmla="*/ 914400 w 1276350"/>
              <a:gd name="connsiteY2" fmla="*/ 371475 h 371831"/>
              <a:gd name="connsiteX3" fmla="*/ 1276350 w 1276350"/>
              <a:gd name="connsiteY3" fmla="*/ 276225 h 371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6350" h="371831">
                <a:moveTo>
                  <a:pt x="0" y="0"/>
                </a:moveTo>
                <a:cubicBezTo>
                  <a:pt x="85725" y="116681"/>
                  <a:pt x="171450" y="233362"/>
                  <a:pt x="323850" y="295275"/>
                </a:cubicBezTo>
                <a:cubicBezTo>
                  <a:pt x="476250" y="357188"/>
                  <a:pt x="755650" y="374650"/>
                  <a:pt x="914400" y="371475"/>
                </a:cubicBezTo>
                <a:cubicBezTo>
                  <a:pt x="1073150" y="368300"/>
                  <a:pt x="1211263" y="296862"/>
                  <a:pt x="1276350" y="276225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62230046-D8EF-4991-B65A-511F7C62A4F0}"/>
              </a:ext>
            </a:extLst>
          </p:cNvPr>
          <p:cNvSpPr/>
          <p:nvPr/>
        </p:nvSpPr>
        <p:spPr>
          <a:xfrm flipH="1">
            <a:off x="8115300" y="5400675"/>
            <a:ext cx="104775" cy="447675"/>
          </a:xfrm>
          <a:custGeom>
            <a:avLst/>
            <a:gdLst>
              <a:gd name="connsiteX0" fmla="*/ 0 w 104775"/>
              <a:gd name="connsiteY0" fmla="*/ 0 h 447675"/>
              <a:gd name="connsiteX1" fmla="*/ 19050 w 104775"/>
              <a:gd name="connsiteY1" fmla="*/ 247650 h 447675"/>
              <a:gd name="connsiteX2" fmla="*/ 104775 w 104775"/>
              <a:gd name="connsiteY2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" h="447675">
                <a:moveTo>
                  <a:pt x="0" y="0"/>
                </a:moveTo>
                <a:cubicBezTo>
                  <a:pt x="794" y="86519"/>
                  <a:pt x="1588" y="173038"/>
                  <a:pt x="19050" y="247650"/>
                </a:cubicBezTo>
                <a:cubicBezTo>
                  <a:pt x="36512" y="322262"/>
                  <a:pt x="85725" y="406400"/>
                  <a:pt x="104775" y="447675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077EFD1C-2DEB-48A2-A6F6-5C1F778FF509}"/>
              </a:ext>
            </a:extLst>
          </p:cNvPr>
          <p:cNvSpPr/>
          <p:nvPr/>
        </p:nvSpPr>
        <p:spPr>
          <a:xfrm flipH="1">
            <a:off x="8172207" y="2924175"/>
            <a:ext cx="137326" cy="2952750"/>
          </a:xfrm>
          <a:custGeom>
            <a:avLst/>
            <a:gdLst>
              <a:gd name="connsiteX0" fmla="*/ 3733 w 137326"/>
              <a:gd name="connsiteY0" fmla="*/ 0 h 2952750"/>
              <a:gd name="connsiteX1" fmla="*/ 51358 w 137326"/>
              <a:gd name="connsiteY1" fmla="*/ 561975 h 2952750"/>
              <a:gd name="connsiteX2" fmla="*/ 70408 w 137326"/>
              <a:gd name="connsiteY2" fmla="*/ 1095375 h 2952750"/>
              <a:gd name="connsiteX3" fmla="*/ 137083 w 137326"/>
              <a:gd name="connsiteY3" fmla="*/ 1504950 h 2952750"/>
              <a:gd name="connsiteX4" fmla="*/ 89458 w 137326"/>
              <a:gd name="connsiteY4" fmla="*/ 2438400 h 2952750"/>
              <a:gd name="connsiteX5" fmla="*/ 3733 w 137326"/>
              <a:gd name="connsiteY5" fmla="*/ 2609850 h 2952750"/>
              <a:gd name="connsiteX6" fmla="*/ 22783 w 137326"/>
              <a:gd name="connsiteY6" fmla="*/ 295275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326" h="2952750">
                <a:moveTo>
                  <a:pt x="3733" y="0"/>
                </a:moveTo>
                <a:cubicBezTo>
                  <a:pt x="21989" y="189706"/>
                  <a:pt x="40246" y="379413"/>
                  <a:pt x="51358" y="561975"/>
                </a:cubicBezTo>
                <a:cubicBezTo>
                  <a:pt x="62470" y="744537"/>
                  <a:pt x="56121" y="938213"/>
                  <a:pt x="70408" y="1095375"/>
                </a:cubicBezTo>
                <a:cubicBezTo>
                  <a:pt x="84696" y="1252538"/>
                  <a:pt x="133908" y="1281113"/>
                  <a:pt x="137083" y="1504950"/>
                </a:cubicBezTo>
                <a:cubicBezTo>
                  <a:pt x="140258" y="1728787"/>
                  <a:pt x="111683" y="2254250"/>
                  <a:pt x="89458" y="2438400"/>
                </a:cubicBezTo>
                <a:cubicBezTo>
                  <a:pt x="67233" y="2622550"/>
                  <a:pt x="14845" y="2524125"/>
                  <a:pt x="3733" y="2609850"/>
                </a:cubicBezTo>
                <a:cubicBezTo>
                  <a:pt x="-7379" y="2695575"/>
                  <a:pt x="8496" y="2868613"/>
                  <a:pt x="22783" y="2952750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AE23C44-215D-458B-9234-CEC3F917AEA1}"/>
              </a:ext>
            </a:extLst>
          </p:cNvPr>
          <p:cNvSpPr/>
          <p:nvPr/>
        </p:nvSpPr>
        <p:spPr>
          <a:xfrm>
            <a:off x="5233987" y="1123950"/>
            <a:ext cx="276225" cy="276225"/>
          </a:xfrm>
          <a:prstGeom prst="ellipse">
            <a:avLst/>
          </a:prstGeom>
          <a:solidFill>
            <a:srgbClr val="C00000"/>
          </a:solidFill>
          <a:ln w="3810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54E8E80-3FB7-43E1-852A-DA1F0CD5B169}"/>
              </a:ext>
            </a:extLst>
          </p:cNvPr>
          <p:cNvSpPr/>
          <p:nvPr/>
        </p:nvSpPr>
        <p:spPr>
          <a:xfrm>
            <a:off x="5472112" y="4772381"/>
            <a:ext cx="276225" cy="276225"/>
          </a:xfrm>
          <a:prstGeom prst="ellipse">
            <a:avLst/>
          </a:prstGeom>
          <a:solidFill>
            <a:srgbClr val="C00000">
              <a:alpha val="63137"/>
            </a:srgbClr>
          </a:solidFill>
          <a:ln w="38100">
            <a:solidFill>
              <a:srgbClr val="7A0000">
                <a:alpha val="6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FA46BA2-36F4-421F-B823-8D6464A435E4}"/>
              </a:ext>
            </a:extLst>
          </p:cNvPr>
          <p:cNvSpPr/>
          <p:nvPr/>
        </p:nvSpPr>
        <p:spPr>
          <a:xfrm>
            <a:off x="7953375" y="1114424"/>
            <a:ext cx="276225" cy="276225"/>
          </a:xfrm>
          <a:prstGeom prst="ellipse">
            <a:avLst/>
          </a:prstGeom>
          <a:solidFill>
            <a:srgbClr val="C00000"/>
          </a:solidFill>
          <a:ln w="3810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CB3B02B-36B6-4C37-937B-717F32065D07}"/>
              </a:ext>
            </a:extLst>
          </p:cNvPr>
          <p:cNvSpPr/>
          <p:nvPr/>
        </p:nvSpPr>
        <p:spPr>
          <a:xfrm>
            <a:off x="6235229" y="2440646"/>
            <a:ext cx="276225" cy="276225"/>
          </a:xfrm>
          <a:prstGeom prst="ellipse">
            <a:avLst/>
          </a:prstGeom>
          <a:solidFill>
            <a:srgbClr val="C00000"/>
          </a:solidFill>
          <a:ln w="3810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653BCCE-FC3C-4EAC-8B08-1212FCCED694}"/>
              </a:ext>
            </a:extLst>
          </p:cNvPr>
          <p:cNvSpPr/>
          <p:nvPr/>
        </p:nvSpPr>
        <p:spPr>
          <a:xfrm>
            <a:off x="6974682" y="2450170"/>
            <a:ext cx="276225" cy="276225"/>
          </a:xfrm>
          <a:prstGeom prst="ellipse">
            <a:avLst/>
          </a:prstGeom>
          <a:solidFill>
            <a:srgbClr val="C00000"/>
          </a:solidFill>
          <a:ln w="3810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58E288B-033F-4240-B914-155AF7DF3DB3}"/>
              </a:ext>
            </a:extLst>
          </p:cNvPr>
          <p:cNvSpPr/>
          <p:nvPr/>
        </p:nvSpPr>
        <p:spPr>
          <a:xfrm>
            <a:off x="7748587" y="4781906"/>
            <a:ext cx="276225" cy="276225"/>
          </a:xfrm>
          <a:prstGeom prst="ellipse">
            <a:avLst/>
          </a:prstGeom>
          <a:solidFill>
            <a:srgbClr val="C00000"/>
          </a:solidFill>
          <a:ln w="3810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6B3CD84B-1711-4A63-BEDC-697ED30ADABB}"/>
              </a:ext>
            </a:extLst>
          </p:cNvPr>
          <p:cNvSpPr/>
          <p:nvPr/>
        </p:nvSpPr>
        <p:spPr>
          <a:xfrm>
            <a:off x="7262814" y="2647950"/>
            <a:ext cx="276225" cy="276225"/>
          </a:xfrm>
          <a:prstGeom prst="ellipse">
            <a:avLst/>
          </a:prstGeom>
          <a:solidFill>
            <a:srgbClr val="C00000"/>
          </a:solidFill>
          <a:ln w="3810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48EDA90-9139-49F5-8F21-D9375B000ECA}"/>
              </a:ext>
            </a:extLst>
          </p:cNvPr>
          <p:cNvSpPr/>
          <p:nvPr/>
        </p:nvSpPr>
        <p:spPr>
          <a:xfrm>
            <a:off x="7568803" y="2814637"/>
            <a:ext cx="276225" cy="276225"/>
          </a:xfrm>
          <a:prstGeom prst="ellipse">
            <a:avLst/>
          </a:prstGeom>
          <a:solidFill>
            <a:srgbClr val="C00000"/>
          </a:solidFill>
          <a:ln w="3810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39D1261-659C-4D2C-AD6F-60BD03A78B27}"/>
              </a:ext>
            </a:extLst>
          </p:cNvPr>
          <p:cNvSpPr/>
          <p:nvPr/>
        </p:nvSpPr>
        <p:spPr>
          <a:xfrm>
            <a:off x="7911705" y="2795943"/>
            <a:ext cx="203596" cy="276225"/>
          </a:xfrm>
          <a:prstGeom prst="ellipse">
            <a:avLst/>
          </a:prstGeom>
          <a:solidFill>
            <a:srgbClr val="C00000"/>
          </a:solidFill>
          <a:ln w="3810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0AE4EBD-03CE-4D5B-873E-A1AC1D25382E}"/>
              </a:ext>
            </a:extLst>
          </p:cNvPr>
          <p:cNvSpPr/>
          <p:nvPr/>
        </p:nvSpPr>
        <p:spPr>
          <a:xfrm>
            <a:off x="8208992" y="2831307"/>
            <a:ext cx="135435" cy="254793"/>
          </a:xfrm>
          <a:prstGeom prst="ellipse">
            <a:avLst/>
          </a:prstGeom>
          <a:solidFill>
            <a:srgbClr val="C00000"/>
          </a:solidFill>
          <a:ln w="3810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98F5C4-F478-4E07-9C42-7695DB76EF37}"/>
              </a:ext>
            </a:extLst>
          </p:cNvPr>
          <p:cNvSpPr txBox="1"/>
          <p:nvPr/>
        </p:nvSpPr>
        <p:spPr>
          <a:xfrm>
            <a:off x="4856321" y="1279206"/>
            <a:ext cx="61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RA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4F40B00-3909-45C9-B7F9-0F1DA677D7D7}"/>
              </a:ext>
            </a:extLst>
          </p:cNvPr>
          <p:cNvSpPr txBox="1"/>
          <p:nvPr/>
        </p:nvSpPr>
        <p:spPr>
          <a:xfrm>
            <a:off x="8176259" y="1254406"/>
            <a:ext cx="61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LA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35A0504-9F2E-4434-B7E8-A71B417569B0}"/>
              </a:ext>
            </a:extLst>
          </p:cNvPr>
          <p:cNvSpPr txBox="1"/>
          <p:nvPr/>
        </p:nvSpPr>
        <p:spPr>
          <a:xfrm>
            <a:off x="7605712" y="5097450"/>
            <a:ext cx="61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LL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4BE5F0A-03A5-4105-8836-B7D301F08982}"/>
              </a:ext>
            </a:extLst>
          </p:cNvPr>
          <p:cNvSpPr txBox="1"/>
          <p:nvPr/>
        </p:nvSpPr>
        <p:spPr>
          <a:xfrm>
            <a:off x="5365788" y="5058131"/>
            <a:ext cx="61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RL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C4077C7-0A4D-41D2-9F41-CD7BC80E1A59}"/>
              </a:ext>
            </a:extLst>
          </p:cNvPr>
          <p:cNvSpPr txBox="1"/>
          <p:nvPr/>
        </p:nvSpPr>
        <p:spPr>
          <a:xfrm>
            <a:off x="6130302" y="1996921"/>
            <a:ext cx="61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V</a:t>
            </a:r>
            <a:r>
              <a:rPr lang="de-DE" sz="2400" b="1" baseline="-25000" dirty="0">
                <a:latin typeface="Abadi" panose="020B0604020104020204" pitchFamily="34" charset="0"/>
              </a:rPr>
              <a:t>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59CDDE6-CB1C-4BDE-A888-F3E689A31F0D}"/>
              </a:ext>
            </a:extLst>
          </p:cNvPr>
          <p:cNvSpPr txBox="1"/>
          <p:nvPr/>
        </p:nvSpPr>
        <p:spPr>
          <a:xfrm>
            <a:off x="6764831" y="2011676"/>
            <a:ext cx="61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V</a:t>
            </a:r>
            <a:r>
              <a:rPr lang="de-DE" sz="2400" b="1" baseline="-25000" dirty="0">
                <a:latin typeface="Abadi" panose="020B0604020104020204" pitchFamily="34" charset="0"/>
              </a:rPr>
              <a:t>2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592CF2A-55AF-421C-B61F-315B75B9DF2E}"/>
              </a:ext>
            </a:extLst>
          </p:cNvPr>
          <p:cNvSpPr txBox="1"/>
          <p:nvPr/>
        </p:nvSpPr>
        <p:spPr>
          <a:xfrm>
            <a:off x="7289958" y="2262168"/>
            <a:ext cx="61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V</a:t>
            </a:r>
            <a:r>
              <a:rPr lang="de-DE" sz="2400" b="1" baseline="-25000" dirty="0">
                <a:latin typeface="Abadi" panose="020B0604020104020204" pitchFamily="34" charset="0"/>
              </a:rPr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B8CE6AB-5A7E-47CE-BB6A-576582DEBF55}"/>
              </a:ext>
            </a:extLst>
          </p:cNvPr>
          <p:cNvSpPr txBox="1"/>
          <p:nvPr/>
        </p:nvSpPr>
        <p:spPr>
          <a:xfrm>
            <a:off x="7336155" y="2996285"/>
            <a:ext cx="61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V</a:t>
            </a:r>
            <a:r>
              <a:rPr lang="de-DE" sz="2400" b="1" baseline="-25000" dirty="0">
                <a:latin typeface="Abadi" panose="020B0604020104020204" pitchFamily="34" charset="0"/>
              </a:rPr>
              <a:t>4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80F2D36-4236-4891-995E-124225B05BA7}"/>
              </a:ext>
            </a:extLst>
          </p:cNvPr>
          <p:cNvSpPr txBox="1"/>
          <p:nvPr/>
        </p:nvSpPr>
        <p:spPr>
          <a:xfrm>
            <a:off x="7839311" y="3048440"/>
            <a:ext cx="61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V</a:t>
            </a:r>
            <a:r>
              <a:rPr lang="de-DE" sz="2400" b="1" baseline="-25000" dirty="0">
                <a:latin typeface="Abadi" panose="020B0604020104020204" pitchFamily="34" charset="0"/>
              </a:rPr>
              <a:t>5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3D4FD58-E04D-4C80-AC86-54A6048938D0}"/>
              </a:ext>
            </a:extLst>
          </p:cNvPr>
          <p:cNvSpPr txBox="1"/>
          <p:nvPr/>
        </p:nvSpPr>
        <p:spPr>
          <a:xfrm>
            <a:off x="8289055" y="2636633"/>
            <a:ext cx="61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V</a:t>
            </a:r>
            <a:r>
              <a:rPr lang="de-DE" sz="2400" b="1" baseline="-25000" dirty="0">
                <a:latin typeface="Abadi" panose="020B0604020104020204" pitchFamily="34" charset="0"/>
              </a:rPr>
              <a:t>6</a:t>
            </a: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38F04229-C507-45D8-A12E-3F3A6AEBA001}"/>
              </a:ext>
            </a:extLst>
          </p:cNvPr>
          <p:cNvSpPr/>
          <p:nvPr/>
        </p:nvSpPr>
        <p:spPr>
          <a:xfrm flipH="1">
            <a:off x="8323949" y="2152650"/>
            <a:ext cx="1096276" cy="3724275"/>
          </a:xfrm>
          <a:custGeom>
            <a:avLst/>
            <a:gdLst>
              <a:gd name="connsiteX0" fmla="*/ 1066800 w 1096276"/>
              <a:gd name="connsiteY0" fmla="*/ 0 h 3724275"/>
              <a:gd name="connsiteX1" fmla="*/ 1057275 w 1096276"/>
              <a:gd name="connsiteY1" fmla="*/ 904875 h 3724275"/>
              <a:gd name="connsiteX2" fmla="*/ 685800 w 1096276"/>
              <a:gd name="connsiteY2" fmla="*/ 1752600 h 3724275"/>
              <a:gd name="connsiteX3" fmla="*/ 666750 w 1096276"/>
              <a:gd name="connsiteY3" fmla="*/ 2428875 h 3724275"/>
              <a:gd name="connsiteX4" fmla="*/ 171450 w 1096276"/>
              <a:gd name="connsiteY4" fmla="*/ 3362325 h 3724275"/>
              <a:gd name="connsiteX5" fmla="*/ 0 w 1096276"/>
              <a:gd name="connsiteY5" fmla="*/ 3724275 h 372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6276" h="3724275">
                <a:moveTo>
                  <a:pt x="1066800" y="0"/>
                </a:moveTo>
                <a:cubicBezTo>
                  <a:pt x="1093787" y="306387"/>
                  <a:pt x="1120775" y="612775"/>
                  <a:pt x="1057275" y="904875"/>
                </a:cubicBezTo>
                <a:cubicBezTo>
                  <a:pt x="993775" y="1196975"/>
                  <a:pt x="750887" y="1498600"/>
                  <a:pt x="685800" y="1752600"/>
                </a:cubicBezTo>
                <a:cubicBezTo>
                  <a:pt x="620713" y="2006600"/>
                  <a:pt x="752475" y="2160588"/>
                  <a:pt x="666750" y="2428875"/>
                </a:cubicBezTo>
                <a:cubicBezTo>
                  <a:pt x="581025" y="2697162"/>
                  <a:pt x="282575" y="3146425"/>
                  <a:pt x="171450" y="3362325"/>
                </a:cubicBezTo>
                <a:cubicBezTo>
                  <a:pt x="60325" y="3578225"/>
                  <a:pt x="49212" y="3602038"/>
                  <a:pt x="0" y="3724275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50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F2D1F2A-BC2C-4474-BD31-DCD1F7ED4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71500"/>
            <a:ext cx="5791200" cy="57150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44AB9C6-E8F5-4602-8A40-339DFEF15DEF}"/>
              </a:ext>
            </a:extLst>
          </p:cNvPr>
          <p:cNvSpPr/>
          <p:nvPr/>
        </p:nvSpPr>
        <p:spPr>
          <a:xfrm>
            <a:off x="4978400" y="3057235"/>
            <a:ext cx="738909" cy="1126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1FF9A54-B07E-4192-AAC5-DEEB7D655B44}"/>
              </a:ext>
            </a:extLst>
          </p:cNvPr>
          <p:cNvSpPr/>
          <p:nvPr/>
        </p:nvSpPr>
        <p:spPr>
          <a:xfrm>
            <a:off x="6285344" y="2918691"/>
            <a:ext cx="974439" cy="1246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FC2B891-FD71-47B0-8D4A-AD24371C170F}"/>
              </a:ext>
            </a:extLst>
          </p:cNvPr>
          <p:cNvSpPr/>
          <p:nvPr/>
        </p:nvSpPr>
        <p:spPr>
          <a:xfrm>
            <a:off x="3870035" y="4498109"/>
            <a:ext cx="1773383" cy="1788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901824C-F8AF-40A1-A611-A404C4798F7F}"/>
              </a:ext>
            </a:extLst>
          </p:cNvPr>
          <p:cNvSpPr/>
          <p:nvPr/>
        </p:nvSpPr>
        <p:spPr>
          <a:xfrm>
            <a:off x="6548585" y="4391891"/>
            <a:ext cx="2646216" cy="1995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20C1367-134B-4A39-B007-407D185C3597}"/>
              </a:ext>
            </a:extLst>
          </p:cNvPr>
          <p:cNvSpPr/>
          <p:nvPr/>
        </p:nvSpPr>
        <p:spPr>
          <a:xfrm>
            <a:off x="5474860" y="5603009"/>
            <a:ext cx="2646216" cy="783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79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0AEBA46-9539-4328-AE21-80C25188FE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9" b="8687"/>
          <a:stretch/>
        </p:blipFill>
        <p:spPr bwMode="auto">
          <a:xfrm>
            <a:off x="3767931" y="288420"/>
            <a:ext cx="4656137" cy="596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2FA2F5B-C3E6-41BD-98B4-06A3D058F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41" y="1708132"/>
            <a:ext cx="887035" cy="81339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46249A9-4039-4E45-9793-B382CA2D0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683" y="1708132"/>
            <a:ext cx="887340" cy="81339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3BD5077-FDDC-4998-9CAC-83D441E6F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341" y="4977882"/>
            <a:ext cx="887035" cy="82270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01719AF6-747F-43C8-9AC9-D8BA8B8882E1}"/>
              </a:ext>
            </a:extLst>
          </p:cNvPr>
          <p:cNvSpPr/>
          <p:nvPr/>
        </p:nvSpPr>
        <p:spPr>
          <a:xfrm>
            <a:off x="4476875" y="1427494"/>
            <a:ext cx="436957" cy="4369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DA4BC21-244D-4CB7-A58F-9E25E0C7219E}"/>
              </a:ext>
            </a:extLst>
          </p:cNvPr>
          <p:cNvSpPr/>
          <p:nvPr/>
        </p:nvSpPr>
        <p:spPr>
          <a:xfrm>
            <a:off x="6558551" y="1427494"/>
            <a:ext cx="436957" cy="4369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C93D35D-72A4-4946-912B-AC4798FF7D4B}"/>
              </a:ext>
            </a:extLst>
          </p:cNvPr>
          <p:cNvSpPr/>
          <p:nvPr/>
        </p:nvSpPr>
        <p:spPr>
          <a:xfrm>
            <a:off x="4476875" y="5170757"/>
            <a:ext cx="436957" cy="4369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BF6C850-75C8-441E-8FDE-39B1630B3C07}"/>
              </a:ext>
            </a:extLst>
          </p:cNvPr>
          <p:cNvCxnSpPr>
            <a:cxnSpLocks/>
          </p:cNvCxnSpPr>
          <p:nvPr/>
        </p:nvCxnSpPr>
        <p:spPr>
          <a:xfrm>
            <a:off x="4913832" y="1427494"/>
            <a:ext cx="1233426" cy="280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4ACCD014-24C0-4C4C-941B-718ABC1DD228}"/>
              </a:ext>
            </a:extLst>
          </p:cNvPr>
          <p:cNvCxnSpPr>
            <a:cxnSpLocks/>
          </p:cNvCxnSpPr>
          <p:nvPr/>
        </p:nvCxnSpPr>
        <p:spPr>
          <a:xfrm>
            <a:off x="4476875" y="1864451"/>
            <a:ext cx="809466" cy="638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9850A8D5-E16E-4ECA-AFAC-3771B30E743F}"/>
              </a:ext>
            </a:extLst>
          </p:cNvPr>
          <p:cNvCxnSpPr>
            <a:cxnSpLocks/>
          </p:cNvCxnSpPr>
          <p:nvPr/>
        </p:nvCxnSpPr>
        <p:spPr>
          <a:xfrm>
            <a:off x="6995508" y="1427494"/>
            <a:ext cx="1243617" cy="280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521DEE17-4F58-4FD8-B4E6-03C3005F8277}"/>
              </a:ext>
            </a:extLst>
          </p:cNvPr>
          <p:cNvCxnSpPr/>
          <p:nvPr/>
        </p:nvCxnSpPr>
        <p:spPr>
          <a:xfrm>
            <a:off x="6558551" y="1864451"/>
            <a:ext cx="822132" cy="638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46D7CFCD-339C-4D02-876E-F260437E9A65}"/>
              </a:ext>
            </a:extLst>
          </p:cNvPr>
          <p:cNvCxnSpPr>
            <a:cxnSpLocks/>
          </p:cNvCxnSpPr>
          <p:nvPr/>
        </p:nvCxnSpPr>
        <p:spPr>
          <a:xfrm flipV="1">
            <a:off x="4476875" y="4977882"/>
            <a:ext cx="833313" cy="192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654C274-98FC-4DED-B210-3C28B8B39714}"/>
              </a:ext>
            </a:extLst>
          </p:cNvPr>
          <p:cNvCxnSpPr/>
          <p:nvPr/>
        </p:nvCxnSpPr>
        <p:spPr>
          <a:xfrm>
            <a:off x="4476875" y="5607714"/>
            <a:ext cx="809466" cy="169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63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736D8E6-A51B-47C9-B933-41C83E8C7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0"/>
            <a:ext cx="5491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9173CF0-1530-40A5-B9A7-83C22BDA2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96" y="3913189"/>
            <a:ext cx="2264705" cy="18933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97241D2-0EE9-47BC-9CF9-36165171F37C}"/>
              </a:ext>
            </a:extLst>
          </p:cNvPr>
          <p:cNvSpPr/>
          <p:nvPr/>
        </p:nvSpPr>
        <p:spPr>
          <a:xfrm>
            <a:off x="4161802" y="1392964"/>
            <a:ext cx="555477" cy="4956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0DF17DC-B733-4C0C-90E1-934C9A5FB532}"/>
              </a:ext>
            </a:extLst>
          </p:cNvPr>
          <p:cNvSpPr/>
          <p:nvPr/>
        </p:nvSpPr>
        <p:spPr>
          <a:xfrm>
            <a:off x="3349624" y="4580546"/>
            <a:ext cx="513075" cy="1225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E7AC954-5604-4E64-842B-A7B8619BE31E}"/>
              </a:ext>
            </a:extLst>
          </p:cNvPr>
          <p:cNvSpPr/>
          <p:nvPr/>
        </p:nvSpPr>
        <p:spPr>
          <a:xfrm>
            <a:off x="4204204" y="5886628"/>
            <a:ext cx="1256559" cy="437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882108-3930-4437-AD82-842A0D33E005}"/>
              </a:ext>
            </a:extLst>
          </p:cNvPr>
          <p:cNvSpPr/>
          <p:nvPr/>
        </p:nvSpPr>
        <p:spPr>
          <a:xfrm>
            <a:off x="4550273" y="3616783"/>
            <a:ext cx="1047222" cy="279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484E8F1-6993-4F09-AE5D-CDBF8AC3A8D9}"/>
              </a:ext>
            </a:extLst>
          </p:cNvPr>
          <p:cNvCxnSpPr/>
          <p:nvPr/>
        </p:nvCxnSpPr>
        <p:spPr>
          <a:xfrm flipH="1">
            <a:off x="3930996" y="1888621"/>
            <a:ext cx="230806" cy="2007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AB845E1-EEE5-4316-AC32-8C07DE17E681}"/>
              </a:ext>
            </a:extLst>
          </p:cNvPr>
          <p:cNvCxnSpPr/>
          <p:nvPr/>
        </p:nvCxnSpPr>
        <p:spPr>
          <a:xfrm>
            <a:off x="4717279" y="1888621"/>
            <a:ext cx="1478422" cy="2024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31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4DF8EE6-DD7D-4F15-9782-728287D72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188" y="854579"/>
            <a:ext cx="6096000" cy="486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8ED5ED5-D76A-46E2-8BE3-5EFF5653636A}"/>
              </a:ext>
            </a:extLst>
          </p:cNvPr>
          <p:cNvCxnSpPr>
            <a:cxnSpLocks/>
          </p:cNvCxnSpPr>
          <p:nvPr/>
        </p:nvCxnSpPr>
        <p:spPr>
          <a:xfrm>
            <a:off x="4912718" y="5110385"/>
            <a:ext cx="52605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76A2F04-EA2C-4784-AE1A-B943B16576FB}"/>
              </a:ext>
            </a:extLst>
          </p:cNvPr>
          <p:cNvCxnSpPr>
            <a:cxnSpLocks/>
          </p:cNvCxnSpPr>
          <p:nvPr/>
        </p:nvCxnSpPr>
        <p:spPr>
          <a:xfrm>
            <a:off x="6399375" y="5110385"/>
            <a:ext cx="53126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8B9F2003-A554-464B-802C-6EFCCBB3A805}"/>
              </a:ext>
            </a:extLst>
          </p:cNvPr>
          <p:cNvSpPr/>
          <p:nvPr/>
        </p:nvSpPr>
        <p:spPr>
          <a:xfrm>
            <a:off x="6454140" y="5196840"/>
            <a:ext cx="476499" cy="251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7065D5D-DBE7-4A85-811E-40CF26F5B9AA}"/>
              </a:ext>
            </a:extLst>
          </p:cNvPr>
          <p:cNvSpPr/>
          <p:nvPr/>
        </p:nvSpPr>
        <p:spPr>
          <a:xfrm>
            <a:off x="4937496" y="5286964"/>
            <a:ext cx="476499" cy="251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17EF17C0-C3CD-4FEE-8971-385B37B88A7C}"/>
                  </a:ext>
                </a:extLst>
              </p:cNvPr>
              <p:cNvSpPr txBox="1"/>
              <p:nvPr/>
            </p:nvSpPr>
            <p:spPr>
              <a:xfrm>
                <a:off x="6518927" y="5169089"/>
                <a:ext cx="243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17EF17C0-C3CD-4FEE-8971-385B37B88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927" y="5169089"/>
                <a:ext cx="243840" cy="369332"/>
              </a:xfrm>
              <a:prstGeom prst="rect">
                <a:avLst/>
              </a:prstGeom>
              <a:blipFill>
                <a:blip r:embed="rId3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4A873939-BA17-47FB-B98E-3BB32F63BD02}"/>
                  </a:ext>
                </a:extLst>
              </p:cNvPr>
              <p:cNvSpPr txBox="1"/>
              <p:nvPr/>
            </p:nvSpPr>
            <p:spPr>
              <a:xfrm>
                <a:off x="5038585" y="5169089"/>
                <a:ext cx="243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4A873939-BA17-47FB-B98E-3BB32F6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85" y="5169089"/>
                <a:ext cx="243840" cy="369332"/>
              </a:xfrm>
              <a:prstGeom prst="rect">
                <a:avLst/>
              </a:prstGeom>
              <a:blipFill>
                <a:blip r:embed="rId4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253E67B-095C-4A1D-BA48-28439586D02E}"/>
              </a:ext>
            </a:extLst>
          </p:cNvPr>
          <p:cNvCxnSpPr/>
          <p:nvPr/>
        </p:nvCxnSpPr>
        <p:spPr>
          <a:xfrm>
            <a:off x="6402550" y="5110385"/>
            <a:ext cx="0" cy="337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15FE48E-BA21-4EB3-8386-8C58110E0364}"/>
              </a:ext>
            </a:extLst>
          </p:cNvPr>
          <p:cNvCxnSpPr/>
          <p:nvPr/>
        </p:nvCxnSpPr>
        <p:spPr>
          <a:xfrm>
            <a:off x="6927464" y="5110385"/>
            <a:ext cx="0" cy="337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715004A9-EE27-45DD-8A6F-95E241E26E35}"/>
              </a:ext>
            </a:extLst>
          </p:cNvPr>
          <p:cNvCxnSpPr/>
          <p:nvPr/>
        </p:nvCxnSpPr>
        <p:spPr>
          <a:xfrm>
            <a:off x="5435600" y="5110385"/>
            <a:ext cx="0" cy="337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3A22B724-969F-41EF-8D6C-C1D0290F61E1}"/>
              </a:ext>
            </a:extLst>
          </p:cNvPr>
          <p:cNvCxnSpPr/>
          <p:nvPr/>
        </p:nvCxnSpPr>
        <p:spPr>
          <a:xfrm>
            <a:off x="4915893" y="5103351"/>
            <a:ext cx="0" cy="337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2DE75A5D-CFE0-435E-9167-D6AFCCE09C4F}"/>
              </a:ext>
            </a:extLst>
          </p:cNvPr>
          <p:cNvSpPr/>
          <p:nvPr/>
        </p:nvSpPr>
        <p:spPr>
          <a:xfrm>
            <a:off x="3558540" y="2048464"/>
            <a:ext cx="300975" cy="2790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1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B3B512E-92FB-4597-BEBE-5012481FFB2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161784"/>
            <a:ext cx="5687219" cy="369621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17AA564-05F0-40F0-9845-23E018FBDAA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5658640" cy="325800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1F472BA-F114-4A2A-BF3B-71A4139D97D6}"/>
              </a:ext>
            </a:extLst>
          </p:cNvPr>
          <p:cNvSpPr txBox="1"/>
          <p:nvPr/>
        </p:nvSpPr>
        <p:spPr>
          <a:xfrm>
            <a:off x="5658640" y="247828"/>
            <a:ext cx="381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„Viele Modifikationen waren nötig“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E652C8B-0762-413C-9121-AEDB47A47AF9}"/>
              </a:ext>
            </a:extLst>
          </p:cNvPr>
          <p:cNvSpPr txBox="1"/>
          <p:nvPr/>
        </p:nvSpPr>
        <p:spPr>
          <a:xfrm>
            <a:off x="5658640" y="1058254"/>
            <a:ext cx="381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„3 Dimensionen sind zu wenig“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9EEF639-1B54-44E1-85DC-6AD3EA62B59C}"/>
              </a:ext>
            </a:extLst>
          </p:cNvPr>
          <p:cNvSpPr txBox="1"/>
          <p:nvPr/>
        </p:nvSpPr>
        <p:spPr>
          <a:xfrm>
            <a:off x="5658640" y="2100842"/>
            <a:ext cx="492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„Redundante Zeitserien, unterschiedliche physikalische Zeitserien wären besser“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BCC17EB-8D88-4751-A7C1-299A26BBFF5B}"/>
              </a:ext>
            </a:extLst>
          </p:cNvPr>
          <p:cNvSpPr txBox="1"/>
          <p:nvPr/>
        </p:nvSpPr>
        <p:spPr>
          <a:xfrm>
            <a:off x="5658640" y="3234061"/>
            <a:ext cx="3819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„Strukturelle Instabilität, verstärkt durch Polynome als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Basisfkt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.“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68EB679-B9DE-471C-A8E5-0DE0B31DDF80}"/>
              </a:ext>
            </a:extLst>
          </p:cNvPr>
          <p:cNvSpPr txBox="1"/>
          <p:nvPr/>
        </p:nvSpPr>
        <p:spPr>
          <a:xfrm>
            <a:off x="5658640" y="4265039"/>
            <a:ext cx="381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„System physikalisch nicht vollständig“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B7984A1-C27F-4C78-99F3-092987AA05E4}"/>
              </a:ext>
            </a:extLst>
          </p:cNvPr>
          <p:cNvSpPr txBox="1"/>
          <p:nvPr/>
        </p:nvSpPr>
        <p:spPr>
          <a:xfrm>
            <a:off x="5658639" y="5242406"/>
            <a:ext cx="449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„Es existieren noch weitere Methoden“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B92D14B-02AC-486B-9E27-622F68B6075C}"/>
              </a:ext>
            </a:extLst>
          </p:cNvPr>
          <p:cNvSpPr txBox="1"/>
          <p:nvPr/>
        </p:nvSpPr>
        <p:spPr>
          <a:xfrm>
            <a:off x="5658640" y="5996385"/>
            <a:ext cx="3819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„Viele Koeffizienten, könnte vereinfacht werden“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F103B43-D512-4688-92A6-15E622528A9B}"/>
              </a:ext>
            </a:extLst>
          </p:cNvPr>
          <p:cNvSpPr txBox="1"/>
          <p:nvPr/>
        </p:nvSpPr>
        <p:spPr>
          <a:xfrm>
            <a:off x="9067089" y="75295"/>
            <a:ext cx="3384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Uhl: Schwierig bei solchen Systemen? S. 25. Chaotische AWP</a:t>
            </a:r>
          </a:p>
        </p:txBody>
      </p:sp>
    </p:spTree>
    <p:extLst>
      <p:ext uri="{BB962C8B-B14F-4D97-AF65-F5344CB8AC3E}">
        <p14:creationId xmlns:p14="http://schemas.microsoft.com/office/powerpoint/2010/main" val="406811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Breitbild</PresentationFormat>
  <Paragraphs>30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Abadi</vt:lpstr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Kostelezky</dc:creator>
  <cp:lastModifiedBy>Franz Kostelezky</cp:lastModifiedBy>
  <cp:revision>4</cp:revision>
  <dcterms:created xsi:type="dcterms:W3CDTF">2021-12-24T11:08:52Z</dcterms:created>
  <dcterms:modified xsi:type="dcterms:W3CDTF">2022-01-11T10:39:00Z</dcterms:modified>
</cp:coreProperties>
</file>