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261F0-6637-436A-BCFD-D638C320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01300-D4DB-4BBD-9131-A8A1CDC4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00593-8B76-4061-BC25-3EFCE2B8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9E26BB-30B7-48AA-88B6-D63683FA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99AA5-6991-4E3E-9B7C-DCCC9043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4E696-FF0F-414B-80ED-AF6CC59F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6FFFB-0776-4636-917C-6D82F959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70BBF-C6D8-41C9-9071-788722FB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E5709-F825-43CF-9F35-90A816CE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6D5C7-47C9-4418-8614-4BB4681A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133FC8-D372-4F4F-89DD-5FF580B2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5FA96C-2F20-41F2-A6D6-18C5968B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F86FA-1F9E-4007-9D79-16F7719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DED9E-0A36-49D8-BFE0-C2F5831B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0E2BA-8399-4BBB-A3D6-191C5522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8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EB8E7-6AAB-48FF-9D26-162C4995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9E1FA-C7E6-4A85-88AB-77C8FF9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295B7-0A0B-44E6-AA75-A61F49B4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6AF25-8F19-41E3-B803-3EEE6ED8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1A15A-CF84-40E6-9289-7CC4094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E09A9-1E9A-490B-9EF4-20641240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AF80D-0117-4548-8B60-40714017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ABCE1-8B36-496F-B77F-4D0DF483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50F3D-E7AD-4F95-ABCE-1D969E94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D0856-B5A8-44D4-AAB6-25E8B8E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9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2C79F-741A-4C36-8B0B-0ADC6B13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72F72-00CF-4344-A673-23EB7D9A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155F33-EF8A-4A89-8B1E-6C4D3321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1C5087-2170-4A34-8B39-8C3C5574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EE03F5-5FB3-4442-AE5A-14D9A7B1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A99A82-F0FC-4C5C-AEF8-BCC841C0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1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6B388-81B8-4568-8028-98E0D560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21806-0B76-4218-A681-216B1EBA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8A99DD-5DE5-4423-B26A-4BEBCA45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1F03DA-DE74-44BC-9916-BCB63FF2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6B5E92-F15F-4F6C-BCA2-C976C279D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116E27-475B-4742-A8FD-A49DD6DB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BC816-BCCB-45BE-A783-A26900B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4461DA-1891-4205-9E23-8CE35B6F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3C25F-04F8-4059-97A6-69B6875B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50A7F5-4628-45CE-95E4-5292ECD9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CB10B3-6F4D-45FC-A3A3-05F39B18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9EDB66-7BC3-4772-9D28-94B133AD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6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62868F-7A25-4C52-8BAB-2AC5E7E1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B7C026-5FE4-4F06-AF1B-AD60A750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DBD3AB-6BAF-4546-A942-8516E8DE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0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20A83-4CBA-4FEA-965C-C88F269A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442D7-0D59-4B28-B33E-E70C257C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629D77-3238-4A69-A9AB-9E693AF0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AE77B-DAA2-4FF1-A1A4-49BE4C7C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5FCC30-C295-4CA1-9F21-2F95E495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A60C27-486E-4A1C-91F2-000B5B5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1A68-3AC1-47A8-B296-5C25F97C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D99D6-B72C-4A76-9D72-E26F65527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E66E17-2076-41B7-92BF-DD8C98D36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45563-A845-4E80-87D8-1F187118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9980C-BD63-4D58-8329-039640F7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3CD22-B369-4611-BD9F-5A5CA825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9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BC3E79-1BAC-4D23-8ACA-48A7C9B2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748C57-E2DD-4926-962E-25E6695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9F7AF-9502-47F0-9741-3A4F285A6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31C1-00C3-4FFD-954A-9D5D3B32E9D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CBC6-BC76-4E00-B2B7-52906B4C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187CF-3BF6-48F9-B69C-CCF8A75A9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9ACB-892B-4C29-BDFA-69AA4B2B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46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9872C8-22C7-4B7B-B0FF-943555DA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" y="48101"/>
            <a:ext cx="6080220" cy="2420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20BE52-136F-43F5-9DF3-A5C2174B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31" y="1517358"/>
            <a:ext cx="6159938" cy="2463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1DB966-3D7C-4C7A-91E3-AAB6404BC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937" y="3129648"/>
            <a:ext cx="7997606" cy="2935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D2A1526-A60A-4ACC-B40F-8574EA2FFCA6}"/>
              </a:ext>
            </a:extLst>
          </p:cNvPr>
          <p:cNvSpPr/>
          <p:nvPr/>
        </p:nvSpPr>
        <p:spPr>
          <a:xfrm>
            <a:off x="1669409" y="889233"/>
            <a:ext cx="880844" cy="738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C9E8387-E889-4250-BCD0-A954E7944660}"/>
              </a:ext>
            </a:extLst>
          </p:cNvPr>
          <p:cNvCxnSpPr>
            <a:cxnSpLocks/>
          </p:cNvCxnSpPr>
          <p:nvPr/>
        </p:nvCxnSpPr>
        <p:spPr>
          <a:xfrm flipH="1">
            <a:off x="6033772" y="1258348"/>
            <a:ext cx="603507" cy="805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4327D-1624-4699-B486-92B072D40776}"/>
              </a:ext>
            </a:extLst>
          </p:cNvPr>
          <p:cNvCxnSpPr>
            <a:cxnSpLocks/>
          </p:cNvCxnSpPr>
          <p:nvPr/>
        </p:nvCxnSpPr>
        <p:spPr>
          <a:xfrm flipH="1">
            <a:off x="8316976" y="1367674"/>
            <a:ext cx="603507" cy="805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15F531A5-936A-48E6-81F2-13696041A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7" y="5090269"/>
            <a:ext cx="4727583" cy="1719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DA9EBA3-5F90-4765-A3C8-49D63D94E38B}"/>
              </a:ext>
            </a:extLst>
          </p:cNvPr>
          <p:cNvSpPr txBox="1"/>
          <p:nvPr/>
        </p:nvSpPr>
        <p:spPr>
          <a:xfrm>
            <a:off x="6744748" y="772699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 „Abbruchkanten“</a:t>
            </a:r>
          </a:p>
        </p:txBody>
      </p:sp>
    </p:spTree>
    <p:extLst>
      <p:ext uri="{BB962C8B-B14F-4D97-AF65-F5344CB8AC3E}">
        <p14:creationId xmlns:p14="http://schemas.microsoft.com/office/powerpoint/2010/main" val="200931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2D10C37-531A-46C6-B991-4B300FCC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07" y="1593896"/>
            <a:ext cx="5842236" cy="3670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8AC902A-044F-4BA2-9CEF-61E493539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7" y="1290122"/>
            <a:ext cx="6762994" cy="4313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DEB2B88-7AA6-4B3F-9E40-5469D5D13C26}"/>
              </a:ext>
            </a:extLst>
          </p:cNvPr>
          <p:cNvSpPr/>
          <p:nvPr/>
        </p:nvSpPr>
        <p:spPr>
          <a:xfrm>
            <a:off x="612396" y="1455490"/>
            <a:ext cx="604008" cy="1832994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1C23067-E5FF-4C2B-9B62-07CB933B3148}"/>
              </a:ext>
            </a:extLst>
          </p:cNvPr>
          <p:cNvSpPr/>
          <p:nvPr/>
        </p:nvSpPr>
        <p:spPr>
          <a:xfrm>
            <a:off x="379536" y="1254662"/>
            <a:ext cx="534864" cy="26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3D3A347-50F3-4F11-B366-1564195687A4}"/>
              </a:ext>
            </a:extLst>
          </p:cNvPr>
          <p:cNvSpPr/>
          <p:nvPr/>
        </p:nvSpPr>
        <p:spPr>
          <a:xfrm>
            <a:off x="646968" y="3569517"/>
            <a:ext cx="1316056" cy="205529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9343C88-1636-4FD4-B8F2-84E06685E1C7}"/>
              </a:ext>
            </a:extLst>
          </p:cNvPr>
          <p:cNvCxnSpPr>
            <a:cxnSpLocks/>
          </p:cNvCxnSpPr>
          <p:nvPr/>
        </p:nvCxnSpPr>
        <p:spPr>
          <a:xfrm flipV="1">
            <a:off x="1963023" y="3672281"/>
            <a:ext cx="1" cy="86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9F4E47C-F078-497D-9584-75F4FC04B26A}"/>
              </a:ext>
            </a:extLst>
          </p:cNvPr>
          <p:cNvSpPr/>
          <p:nvPr/>
        </p:nvSpPr>
        <p:spPr>
          <a:xfrm>
            <a:off x="6931721" y="2298583"/>
            <a:ext cx="240866" cy="503340"/>
          </a:xfrm>
          <a:prstGeom prst="rect">
            <a:avLst/>
          </a:prstGeom>
          <a:solidFill>
            <a:srgbClr val="FFC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E7E9A19-81A2-4EAC-81DE-6E996E97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71" y="1549019"/>
            <a:ext cx="2674255" cy="14856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563AC5-0F3B-42BF-AD7B-110EDE1E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08" y="3199125"/>
            <a:ext cx="9728783" cy="2109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09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E5C641-6A29-4272-A314-2964A4F83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52" y="864066"/>
            <a:ext cx="6837915" cy="5592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AF628AA-B411-4AEA-9596-C8842F9FC7C8}"/>
              </a:ext>
            </a:extLst>
          </p:cNvPr>
          <p:cNvSpPr txBox="1"/>
          <p:nvPr/>
        </p:nvSpPr>
        <p:spPr>
          <a:xfrm>
            <a:off x="4219663" y="401395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Besser wenn </a:t>
            </a:r>
            <a:r>
              <a:rPr lang="de-DE" b="1" dirty="0"/>
              <a:t>nicht </a:t>
            </a:r>
            <a:r>
              <a:rPr lang="de-DE" dirty="0" err="1"/>
              <a:t>gfiltert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25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AB5AD92-AF5B-4374-941D-CEDF1FC2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56" y="432033"/>
            <a:ext cx="7545142" cy="5993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98FB0C-0215-4F95-971C-0E0C0E75FAB7}"/>
              </a:ext>
            </a:extLst>
          </p:cNvPr>
          <p:cNvSpPr txBox="1"/>
          <p:nvPr/>
        </p:nvSpPr>
        <p:spPr>
          <a:xfrm>
            <a:off x="3583497" y="62701"/>
            <a:ext cx="50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Oder weniger gefiltert + </a:t>
            </a:r>
            <a:r>
              <a:rPr lang="de-DE" dirty="0" err="1"/>
              <a:t>offset</a:t>
            </a:r>
            <a:r>
              <a:rPr lang="de-DE" dirty="0"/>
              <a:t> der </a:t>
            </a:r>
            <a:r>
              <a:rPr lang="de-DE" dirty="0" err="1"/>
              <a:t>series</a:t>
            </a:r>
            <a:r>
              <a:rPr lang="de-DE" dirty="0"/>
              <a:t> am Anfang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65303FB-A478-400B-BB09-E4E24A2E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6" y="3789727"/>
            <a:ext cx="3514987" cy="2636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48A3611-4267-469B-81F3-A9563B3B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6" y="432033"/>
            <a:ext cx="3514987" cy="2636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B6A4700C-D1B8-4367-B06F-04A3FDFDF4EB}"/>
              </a:ext>
            </a:extLst>
          </p:cNvPr>
          <p:cNvSpPr/>
          <p:nvPr/>
        </p:nvSpPr>
        <p:spPr>
          <a:xfrm>
            <a:off x="246076" y="3220270"/>
            <a:ext cx="385894" cy="4530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DC086C-158F-41F0-90B2-BC60EF1848C8}"/>
              </a:ext>
            </a:extLst>
          </p:cNvPr>
          <p:cNvSpPr txBox="1"/>
          <p:nvPr/>
        </p:nvSpPr>
        <p:spPr>
          <a:xfrm>
            <a:off x="858474" y="3304523"/>
            <a:ext cx="502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Offset: Spuren starten nicht von gemeinsamen Punkt 0</a:t>
            </a:r>
          </a:p>
        </p:txBody>
      </p:sp>
    </p:spTree>
    <p:extLst>
      <p:ext uri="{BB962C8B-B14F-4D97-AF65-F5344CB8AC3E}">
        <p14:creationId xmlns:p14="http://schemas.microsoft.com/office/powerpoint/2010/main" val="125352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AC3666B-4DED-48D0-B284-610A3DC1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52" y="287323"/>
            <a:ext cx="7563296" cy="6283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4494E-28AD-457B-8B96-4EB75DD3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67C7A-84C1-42F5-8DD9-7515AE8E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12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3</cp:revision>
  <dcterms:created xsi:type="dcterms:W3CDTF">2021-11-17T10:51:42Z</dcterms:created>
  <dcterms:modified xsi:type="dcterms:W3CDTF">2021-11-18T09:33:44Z</dcterms:modified>
</cp:coreProperties>
</file>