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4E5EB-4C8F-4336-9DC5-AD6A060BA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78EBBC-2574-4F68-8FF1-465D96793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BFB89-3809-41B2-9289-69440BC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A9528-972F-474D-9D2C-99C89EFC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998CEF-04C4-493C-ADD7-88699623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97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DD66-3495-41FA-8A8C-C6E26B4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F06A12-A007-4FB7-A773-6BBE3BFC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CF39-7061-4467-A877-27CFE5DC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72048-5638-4398-A505-B700B167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A5FF2-16AC-4BE6-9FB2-1295BFFF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42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A8F128-2093-4B4D-9AC3-49E69CD9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F18D28-CB35-4AFF-A57B-79B410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658E6-EECE-4A00-B305-0C57F701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1720B-E056-4CD5-899E-5F6DCB9E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04E7B-28BE-4A26-852E-E613AAF3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4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FEEDA-45F3-4A5F-801B-93570088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D5AA5-9192-4B78-92D0-AEF1F08E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FC2D5-C340-45B9-9032-EA6A16D8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01AB3-2DBD-4D0A-9D6E-81DE3E0F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ED5EE-D246-4071-8307-CA83BC81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EFA5F-7EAC-441C-9429-944166E9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72E323-0C85-4B2A-AFC4-C9F063E80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97DA7-FB77-4545-A5C1-9AA18273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ECC5-8439-4809-B5E5-7C0A619D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3DD74-D90D-47A1-AA82-6D34DA9F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0536A-DBBC-4979-94C7-88A4CAAC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2A9FF-C1D4-4176-8A42-AB113BA1C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7C9938-101D-4E15-BCFD-E0B6D786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E9EBC4-9D65-4C36-9217-D72F9D67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B15EE0-6CF2-42D4-BA27-20CA892C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ECFDF-104F-43B0-9DE4-091B4EC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91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5BA82-995B-4CDE-881E-1386C877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19AF7-9A4C-4C1B-8BF1-23E72524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C4E3DC-1BED-4484-9829-98282F0F1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7DD03C-37CF-4D10-AD71-62C855A1D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E500D3-8235-40E9-B183-9FF990E52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A5B59-61B9-408D-824D-C93D07F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332983-B418-456F-9F03-F42D69B1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816A34-C5FA-4C25-AA48-B0D5A494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13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ABBEE-AEB7-4CBA-9A0A-3FA62A6C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81D579-BCE3-44C9-A33C-A1024414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1CB705-DB96-4BB4-9FD2-C3F42F4A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4CF141-661B-4BB1-924D-047B6C5E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97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A48A5F-EC41-44DF-AFC1-B7EEA5D9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07084C-50DC-4D0A-8E11-D317D3C6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79ACA2-2B54-4D95-AA90-B561D117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53C59-1C0F-414E-9434-C1286DB3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397588-276D-4E12-93BD-4C5F31A2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194DEE-BCB9-4EA1-87EE-E6FE5E98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C1A6A5-A618-4344-9165-20F8FE80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C79E1E-E701-4737-B7B5-59641D48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DBEBC-F973-4257-B250-37611208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68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47270-E0A6-46D6-8B7D-1A07ACE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95E258-6A42-4328-B70F-DB3CE80A4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0ECDC-F72F-473E-9846-57C57BE1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FB318B-6A44-400E-AE6F-2CCD5774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B94B5D-494F-4E94-93C4-657E5D8E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25A0A-C300-4DD9-A8F8-1EE04BAE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3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6B5331-A81D-4AD8-B923-9374B3B2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96AE18-962E-48D9-8281-91F201BC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3E914-358E-4C10-9CDA-5E48A4272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81A8-855A-4A73-9100-0B8630ED83FF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986D9-C2E6-431A-BD79-888C5B9D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EC3CA-5E11-401B-8065-447BA0141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69A3-0B8A-48A0-B528-FC6DE7623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5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6E27D74-FC86-4B73-80F4-16C9DEC6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71" y="829566"/>
            <a:ext cx="7733306" cy="509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6D23181-4B08-4E0C-9933-516132BC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661204" cy="349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14B1FF9-E48E-4C44-9A9C-98532D43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3317"/>
            <a:ext cx="4348568" cy="35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CD0B9D-A0C2-4FA3-92F1-DE8B6994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8B7666-41B1-4D86-9547-519F7F7D9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65" y="1060284"/>
            <a:ext cx="7187023" cy="48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00B6A5-01F6-4C70-82B6-C5B46582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2218"/>
            <a:ext cx="4340283" cy="348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1696128-9AD6-4F6F-89F9-F8553C5F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40" y="873434"/>
            <a:ext cx="7584260" cy="51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10EF3A1-10C7-4F7D-AAD8-AE6BA742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84290"/>
            <a:ext cx="3883928" cy="35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913132B-8BD4-4C0E-9AA0-14269C42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4947" cy="35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2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A5C0CF8-1A5E-4F37-AC63-1A08C284C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73" y="755009"/>
            <a:ext cx="6944841" cy="53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8B11D81-E9C3-4152-BB75-741294CD8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0216"/>
            <a:ext cx="4362275" cy="35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7324167-ACF1-428A-A773-C0DAA920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55890" cy="349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1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D8464D9-C0C4-47E0-9679-08395C1D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912434"/>
            <a:ext cx="7504253" cy="522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D7831B0-E6B3-4565-9E7A-6EB304072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9760"/>
            <a:ext cx="3884399" cy="362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ADD58F5-D168-43FE-8D39-9B403665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D1B2DB6-000D-47AE-9D4F-745878760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95" y="929825"/>
            <a:ext cx="7075206" cy="550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7621501-68A6-4325-90EC-253736A8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4928"/>
            <a:ext cx="5300883" cy="36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A90B7A4-484D-42F6-AC53-95FDA2FA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05556" cy="3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3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BE46D4B-FCE9-4A0A-BE98-B3C771D9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780" y="494043"/>
            <a:ext cx="7255865" cy="58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A572E7F-A42F-482D-B161-3F742922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3437630"/>
            <a:ext cx="4086233" cy="34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6451E0F6-4C12-4319-8198-8F2FC5AB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0"/>
            <a:ext cx="5025800" cy="376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0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EACD770-BC53-4836-AE45-F208376F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53" y="727963"/>
            <a:ext cx="7854504" cy="508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204CD81-9D9D-40E5-AB0A-63475B4E1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1706"/>
            <a:ext cx="4302723" cy="358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B450C08-E1F0-449B-A86D-A15A635A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75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1</cp:revision>
  <dcterms:created xsi:type="dcterms:W3CDTF">2021-11-19T13:25:57Z</dcterms:created>
  <dcterms:modified xsi:type="dcterms:W3CDTF">2021-11-24T10:42:33Z</dcterms:modified>
</cp:coreProperties>
</file>