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5AFEE-4E3D-4381-8358-3D5B2246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305D93-E51C-499C-B1CB-8363F2D71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75289-07EC-423E-9A68-69AD9595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DC40E-3F4E-4590-9370-4C71C311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CC0ED-8843-4B84-BAF8-C8DA4861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17A9F-DD2F-4CB0-BF5D-2DDD84F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889AB7-BB52-4474-A472-674EDF49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64614-151E-4A70-8CFD-BE001005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6CBEE-1532-4AED-B6B7-021901F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B26F6-8AA0-4C80-98CF-29D2A8AB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7888C-4F12-4AA3-BEA1-9D5F9A5D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28EDC-0916-4618-8359-5B4BE66A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94B3E-FC0F-49B5-A09E-8ACEEF2E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05792-B744-43AC-B489-18E0DD86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BA772-E6F7-4A78-B566-89DBC696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3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D43D1-DD7F-4DC9-8EAA-1843AA64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46C8C-880E-4E00-9C53-416F4DE6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7A8F47-4ACA-43D7-A0CB-0952BD4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291A1-22C6-4009-A55E-968CD2F1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9D7BB3-F039-4761-8B31-E775045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7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C8E02-7192-4E8C-A5F2-DB2C1071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BA38F-D51C-4AFF-A566-644AC35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7A123-FACC-474E-96E9-204BEBC4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AD3A6-AB66-4F11-B507-FCA49996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D8590-7646-4953-923C-C40E7AA8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42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2989-887E-40D0-95E4-AD5E2969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A98E5-7624-4B50-B65D-F61AD0513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04E8F3-BFDF-4759-845E-C4E3EFD6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EBF2C-C273-48CF-B510-572B5ACB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BE62B-924F-4878-8F77-5DF32285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4788B-25BB-4CEA-B198-4FFCF2DF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4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42B84-5931-4278-ADC3-A73385A3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F7B839-129C-406E-A98E-B75D1B37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11C33-FC94-40BC-8E05-9E5828F3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6C6AA3-3BFE-4775-9BEF-22ABBB2E5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9D14FB-4239-4008-A1FA-3F4E6F2DD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667436-8493-4D9C-ACAF-AF6B935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9F2555-8EF8-4C9D-99F2-04A46821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298BD6-05FC-494A-8062-87C5C6A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9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9721B-7FA0-4322-84D4-52AE16B5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B67FB4-036D-4E70-9D6E-C1939D3F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648FB7-85A4-401E-9089-D8B6AE42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17A45D-1FB5-4E40-A468-08E47C1C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8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151144-1D3C-4548-92BB-971A15A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106D8C-3D76-49A3-AACA-A1EF565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6649AB-ED16-4285-A539-E42AF3F3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6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9FD18-59D9-4072-8656-D9C979EB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4F9B7-03E6-41A3-BE06-7BA165DB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2F1173-9C3B-4BCC-818A-CBB4D164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ADF63-D7D7-4299-BEFD-6F5BD0E0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491507-D260-444F-86AD-6AE09C8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37C60D-0009-40EF-8F82-E8C250CC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65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71962-BC47-4CDD-8CFE-A8CB851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C8284B-B785-4777-890D-CE8B139EB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1780BC-698C-433B-987B-52D42DF1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E58AB-5A0B-4AF4-A74A-E559EB3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79817-9F8F-4E77-B0E3-BD6521D5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BB857F-2037-4E97-9B1D-D6D90F12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5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22C946-3D46-4D30-A60C-DBCB3F3A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698DEB-A930-4A13-85A8-F35BBB31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A12F0-614A-499F-A01A-0AC36256A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1F43-4FC5-4DF2-A42E-2CC6C2E55678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9B25D-6F7E-475D-B795-C51FA0E68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D6C89-BB99-4A5E-AA7D-E10B74178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34A4-F064-4617-B579-AC6B00E27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3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7037DBF-2034-4B14-BE5D-5C34D785BD19}"/>
              </a:ext>
            </a:extLst>
          </p:cNvPr>
          <p:cNvSpPr txBox="1"/>
          <p:nvPr/>
        </p:nvSpPr>
        <p:spPr>
          <a:xfrm>
            <a:off x="999856" y="512747"/>
            <a:ext cx="781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komm ums Verrecken nicht drauf, was der „Fehler“ bei den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sein könnte</a:t>
            </a:r>
          </a:p>
          <a:p>
            <a:endParaRPr lang="de-DE" dirty="0"/>
          </a:p>
          <a:p>
            <a:r>
              <a:rPr lang="de-DE" dirty="0"/>
              <a:t>Rein theoretisch ist alles mathematisch korrekt implementiert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CB785E-D0E4-4AB1-9000-94278CD9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50" y="2302800"/>
            <a:ext cx="7182852" cy="353426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462CDF-CB74-44B8-8D19-51DD9F292FEE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6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770FCBC-FDAC-4C29-BCA6-890943AF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3" y="61912"/>
            <a:ext cx="9344025" cy="673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AA5A8C7-D417-4B9E-BA8B-533555DC69C4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D30B58-DECE-4133-A7FC-BC31E7FD6CF1}"/>
              </a:ext>
            </a:extLst>
          </p:cNvPr>
          <p:cNvSpPr txBox="1"/>
          <p:nvPr/>
        </p:nvSpPr>
        <p:spPr>
          <a:xfrm>
            <a:off x="9978641" y="2512464"/>
            <a:ext cx="193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zu der ersten Rekonstruktion führt</a:t>
            </a:r>
          </a:p>
        </p:txBody>
      </p:sp>
    </p:spTree>
    <p:extLst>
      <p:ext uri="{BB962C8B-B14F-4D97-AF65-F5344CB8AC3E}">
        <p14:creationId xmlns:p14="http://schemas.microsoft.com/office/powerpoint/2010/main" val="218241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EECB615-7F1F-4F2B-9E04-D1E8D848C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11" y="827161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AA42C6A-7234-4C18-840C-AC105F52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9" y="1491952"/>
            <a:ext cx="4323224" cy="32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15CBCF0-9082-4A5A-BC65-BD6176BF5271}"/>
              </a:ext>
            </a:extLst>
          </p:cNvPr>
          <p:cNvSpPr/>
          <p:nvPr/>
        </p:nvSpPr>
        <p:spPr>
          <a:xfrm>
            <a:off x="4845465" y="2939753"/>
            <a:ext cx="905855" cy="48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B88770-A243-4E96-A631-5FDE9D40C883}"/>
              </a:ext>
            </a:extLst>
          </p:cNvPr>
          <p:cNvSpPr txBox="1"/>
          <p:nvPr/>
        </p:nvSpPr>
        <p:spPr>
          <a:xfrm>
            <a:off x="1046386" y="5154674"/>
            <a:ext cx="3662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Poly-Grad =2,</a:t>
            </a:r>
          </a:p>
          <a:p>
            <a:r>
              <a:rPr lang="de-DE" dirty="0"/>
              <a:t>Gewichtsfunktionen: Letzter Punkt im Intervall gewichtet mit 10</a:t>
            </a:r>
          </a:p>
        </p:txBody>
      </p:sp>
    </p:spTree>
    <p:extLst>
      <p:ext uri="{BB962C8B-B14F-4D97-AF65-F5344CB8AC3E}">
        <p14:creationId xmlns:p14="http://schemas.microsoft.com/office/powerpoint/2010/main" val="266197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3B7F6A-4316-414A-BA8C-3903DF3D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44" y="0"/>
            <a:ext cx="4020796" cy="30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7FDC62-08D1-4E09-A834-94EF5308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641" y="0"/>
            <a:ext cx="4020796" cy="30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D2EC72-E082-48A4-AFEA-DE7A0E94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91" y="3842403"/>
            <a:ext cx="4020796" cy="30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6D16C69-DBE7-44B9-8477-5132A5EA1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641" y="3748400"/>
            <a:ext cx="4020796" cy="30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41E2838-3541-4DF1-9EEA-F7E548C2B641}"/>
              </a:ext>
            </a:extLst>
          </p:cNvPr>
          <p:cNvSpPr/>
          <p:nvPr/>
        </p:nvSpPr>
        <p:spPr>
          <a:xfrm>
            <a:off x="5785503" y="999858"/>
            <a:ext cx="1192138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C1D6C74-CAF1-40AE-BF0D-DE6AE5839469}"/>
              </a:ext>
            </a:extLst>
          </p:cNvPr>
          <p:cNvSpPr/>
          <p:nvPr/>
        </p:nvSpPr>
        <p:spPr>
          <a:xfrm>
            <a:off x="5597495" y="5098100"/>
            <a:ext cx="1192138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FB83761-671A-4D7B-99F4-5C265057F941}"/>
              </a:ext>
            </a:extLst>
          </p:cNvPr>
          <p:cNvSpPr/>
          <p:nvPr/>
        </p:nvSpPr>
        <p:spPr>
          <a:xfrm>
            <a:off x="1333144" y="2256090"/>
            <a:ext cx="521293" cy="1880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79FB730-C3AD-4302-B3CD-BD466B1D76C3}"/>
              </a:ext>
            </a:extLst>
          </p:cNvPr>
          <p:cNvSpPr/>
          <p:nvPr/>
        </p:nvSpPr>
        <p:spPr>
          <a:xfrm>
            <a:off x="1337416" y="6108819"/>
            <a:ext cx="521293" cy="1880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F5BB55-4C8E-48C3-8A84-7E51AD84099B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86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5931A5A-96F9-46EF-A5E4-853BFBE5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4" y="1"/>
            <a:ext cx="2897024" cy="21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FE4F99-530E-4F06-A372-E176C46D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38" y="0"/>
            <a:ext cx="4378295" cy="328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4D39BB-7DEC-40A2-B1E0-E7CEA9E4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4" y="3484548"/>
            <a:ext cx="2897024" cy="21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2873675-DD26-4868-9F76-F0BEDF83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37" y="3380929"/>
            <a:ext cx="4378295" cy="328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0143FA1-AA8D-4CA7-9A0C-3146E7FA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99" y="408061"/>
            <a:ext cx="2934056" cy="220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5626247-D147-4CB2-922C-6B722837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79" y="3117081"/>
            <a:ext cx="4039312" cy="30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2ACB448-443E-4AEC-91DC-8F4CBC4328A5}"/>
              </a:ext>
            </a:extLst>
          </p:cNvPr>
          <p:cNvSpPr/>
          <p:nvPr/>
        </p:nvSpPr>
        <p:spPr>
          <a:xfrm rot="2453641">
            <a:off x="4002644" y="601976"/>
            <a:ext cx="547186" cy="421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AD88210-8E2A-40A8-91BE-D6C51772A6C2}"/>
              </a:ext>
            </a:extLst>
          </p:cNvPr>
          <p:cNvSpPr/>
          <p:nvPr/>
        </p:nvSpPr>
        <p:spPr>
          <a:xfrm rot="2453641">
            <a:off x="3794207" y="4022195"/>
            <a:ext cx="547186" cy="421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137BFC-DDE8-44AB-9D57-6BE5C710DE2E}"/>
              </a:ext>
            </a:extLst>
          </p:cNvPr>
          <p:cNvSpPr/>
          <p:nvPr/>
        </p:nvSpPr>
        <p:spPr>
          <a:xfrm rot="5400000">
            <a:off x="9968690" y="2726298"/>
            <a:ext cx="547186" cy="421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1D6B88-348C-4AA6-A478-18F3652261DD}"/>
              </a:ext>
            </a:extLst>
          </p:cNvPr>
          <p:cNvSpPr/>
          <p:nvPr/>
        </p:nvSpPr>
        <p:spPr>
          <a:xfrm>
            <a:off x="991313" y="1641860"/>
            <a:ext cx="367469" cy="12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EF1D9-1E16-4377-B192-9F38E2882F00}"/>
              </a:ext>
            </a:extLst>
          </p:cNvPr>
          <p:cNvSpPr/>
          <p:nvPr/>
        </p:nvSpPr>
        <p:spPr>
          <a:xfrm>
            <a:off x="991313" y="5114659"/>
            <a:ext cx="367469" cy="12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5E63DCD-C3F0-4461-99C6-3D2AB8697585}"/>
              </a:ext>
            </a:extLst>
          </p:cNvPr>
          <p:cNvSpPr/>
          <p:nvPr/>
        </p:nvSpPr>
        <p:spPr>
          <a:xfrm>
            <a:off x="8654099" y="2057933"/>
            <a:ext cx="367469" cy="12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AEB4E7-96C5-48DA-8FFC-5B1366442F97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96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5490BB-07E3-46DD-BAF5-20156CE8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7" y="277536"/>
            <a:ext cx="8148578" cy="6302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D09E8EB-6A88-4B5A-9345-0E9777CB4723}"/>
              </a:ext>
            </a:extLst>
          </p:cNvPr>
          <p:cNvSpPr txBox="1"/>
          <p:nvPr/>
        </p:nvSpPr>
        <p:spPr>
          <a:xfrm>
            <a:off x="9066969" y="1991170"/>
            <a:ext cx="2692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liegt daran dass sich kleine Ungenauigkeiten aufaddieren an den Intervallgrenzen</a:t>
            </a:r>
          </a:p>
          <a:p>
            <a:endParaRPr lang="de-DE" dirty="0"/>
          </a:p>
          <a:p>
            <a:r>
              <a:rPr lang="de-DE" dirty="0"/>
              <a:t>Es sind definitiv diese Ungenauigkeiten.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AE1C4B4-4302-4C96-82BB-CD50118DCBFF}"/>
              </a:ext>
            </a:extLst>
          </p:cNvPr>
          <p:cNvSpPr/>
          <p:nvPr/>
        </p:nvSpPr>
        <p:spPr>
          <a:xfrm>
            <a:off x="4633875" y="3059394"/>
            <a:ext cx="256374" cy="794759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EF5CAEF-86A5-4C58-8376-8B427BB0DD12}"/>
              </a:ext>
            </a:extLst>
          </p:cNvPr>
          <p:cNvSpPr/>
          <p:nvPr/>
        </p:nvSpPr>
        <p:spPr>
          <a:xfrm>
            <a:off x="7173566" y="3203248"/>
            <a:ext cx="256374" cy="160803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4C43905-9D9F-401C-AD9A-28C19716F3FD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14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41C2ECF-D766-46F2-A58F-F75B0641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9" y="553340"/>
            <a:ext cx="6096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996A144-6D12-4C14-B3EC-38B94DEF6640}"/>
              </a:ext>
            </a:extLst>
          </p:cNvPr>
          <p:cNvSpPr txBox="1"/>
          <p:nvPr/>
        </p:nvSpPr>
        <p:spPr>
          <a:xfrm>
            <a:off x="8494520" y="1504060"/>
            <a:ext cx="2973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sieht es dann bei sehr viel kleineren Intervallen aus? Die Ungenauigkeiten müssten kleiner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D527C88-680B-4184-BFAF-98AC8A34452E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59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476E318-7A81-4B47-B501-08B17318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7650"/>
            <a:ext cx="9172575" cy="636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28C566A-BE06-49F2-BA7D-74813085DC2A}"/>
              </a:ext>
            </a:extLst>
          </p:cNvPr>
          <p:cNvSpPr txBox="1"/>
          <p:nvPr/>
        </p:nvSpPr>
        <p:spPr>
          <a:xfrm>
            <a:off x="529839" y="1794617"/>
            <a:ext cx="200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OOOPS!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F287FF-5654-4493-BD18-A9DB29295CF5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63CA4B9-781E-461A-B625-A1430413D784}"/>
              </a:ext>
            </a:extLst>
          </p:cNvPr>
          <p:cNvSpPr txBox="1"/>
          <p:nvPr/>
        </p:nvSpPr>
        <p:spPr>
          <a:xfrm>
            <a:off x="521293" y="376015"/>
            <a:ext cx="472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Probieren wir es mal mit der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369E81-C495-405D-91B5-F07E3F6E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6" y="807578"/>
            <a:ext cx="6096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6F56EED-3C80-4998-8B19-BA13F646E4FC}"/>
              </a:ext>
            </a:extLst>
          </p:cNvPr>
          <p:cNvSpPr/>
          <p:nvPr/>
        </p:nvSpPr>
        <p:spPr>
          <a:xfrm>
            <a:off x="546931" y="3973795"/>
            <a:ext cx="256374" cy="794759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CF48C2B-4DA9-4571-9747-1C80206E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90" y="1931350"/>
            <a:ext cx="6445312" cy="4751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D300248-8310-4F42-A265-FE8F96BAF85C}"/>
              </a:ext>
            </a:extLst>
          </p:cNvPr>
          <p:cNvSpPr txBox="1"/>
          <p:nvPr/>
        </p:nvSpPr>
        <p:spPr>
          <a:xfrm>
            <a:off x="7075918" y="1034041"/>
            <a:ext cx="348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Besser!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4FDDDBD-FFA0-4B07-A0D8-82ACE3522EAE}"/>
              </a:ext>
            </a:extLst>
          </p:cNvPr>
          <p:cNvSpPr/>
          <p:nvPr/>
        </p:nvSpPr>
        <p:spPr>
          <a:xfrm>
            <a:off x="7390688" y="3909967"/>
            <a:ext cx="256374" cy="794759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E2472B-F80B-464D-9854-EB69F4FD6654}"/>
              </a:ext>
            </a:extLst>
          </p:cNvPr>
          <p:cNvSpPr/>
          <p:nvPr/>
        </p:nvSpPr>
        <p:spPr>
          <a:xfrm>
            <a:off x="8776531" y="3986614"/>
            <a:ext cx="256374" cy="794759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B6045D-673B-43EE-9547-6F3FA0080257}"/>
              </a:ext>
            </a:extLst>
          </p:cNvPr>
          <p:cNvSpPr/>
          <p:nvPr/>
        </p:nvSpPr>
        <p:spPr>
          <a:xfrm>
            <a:off x="9715145" y="3909966"/>
            <a:ext cx="256374" cy="794759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64BAE2-5FA7-49CE-825D-841B72B2DD99}"/>
              </a:ext>
            </a:extLst>
          </p:cNvPr>
          <p:cNvSpPr txBox="1"/>
          <p:nvPr/>
        </p:nvSpPr>
        <p:spPr>
          <a:xfrm>
            <a:off x="2709016" y="5857019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Manche Intervalle immer noch schlecht!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C39E945-107D-4DB8-96DD-409D14C00DEA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8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7951721-34AE-42A8-A0CF-2C574BFA8465}"/>
              </a:ext>
            </a:extLst>
          </p:cNvPr>
          <p:cNvSpPr txBox="1"/>
          <p:nvPr/>
        </p:nvSpPr>
        <p:spPr>
          <a:xfrm>
            <a:off x="675117" y="350377"/>
            <a:ext cx="417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wir die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so verändern, dass es kontinuierlich gut ist?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96B903F-B54B-47EE-BEBD-5C514325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07" y="2033898"/>
            <a:ext cx="5192993" cy="3894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6D69896-2035-430F-8067-902203D31BB6}"/>
              </a:ext>
            </a:extLst>
          </p:cNvPr>
          <p:cNvSpPr/>
          <p:nvPr/>
        </p:nvSpPr>
        <p:spPr>
          <a:xfrm>
            <a:off x="2980732" y="4749547"/>
            <a:ext cx="217142" cy="677031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DFB88B-9AFB-483C-AAC5-CA5A9C617581}"/>
              </a:ext>
            </a:extLst>
          </p:cNvPr>
          <p:cNvSpPr/>
          <p:nvPr/>
        </p:nvSpPr>
        <p:spPr>
          <a:xfrm>
            <a:off x="2365759" y="4749548"/>
            <a:ext cx="124255" cy="677031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1119364-EC19-466B-8CEA-15A576784B66}"/>
              </a:ext>
            </a:extLst>
          </p:cNvPr>
          <p:cNvSpPr/>
          <p:nvPr/>
        </p:nvSpPr>
        <p:spPr>
          <a:xfrm>
            <a:off x="2718273" y="4749548"/>
            <a:ext cx="124255" cy="677031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CA07BB-B126-4B27-B8ED-C917CAD2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82" y="558014"/>
            <a:ext cx="6553661" cy="4601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85C6232-C774-4ADB-A233-E194F856AC7D}"/>
              </a:ext>
            </a:extLst>
          </p:cNvPr>
          <p:cNvSpPr txBox="1"/>
          <p:nvPr/>
        </p:nvSpPr>
        <p:spPr>
          <a:xfrm>
            <a:off x="6096000" y="5426578"/>
            <a:ext cx="41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JA! (naja)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6A8AAD-F01D-4611-9D10-D65B553C80AE}"/>
              </a:ext>
            </a:extLst>
          </p:cNvPr>
          <p:cNvSpPr/>
          <p:nvPr/>
        </p:nvSpPr>
        <p:spPr>
          <a:xfrm>
            <a:off x="9012638" y="1432354"/>
            <a:ext cx="1199586" cy="156722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D43BCA-12A2-4390-8D33-6C3181D74320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9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0CE00D8-2DFD-4606-B46C-51C593DFA9EE}"/>
              </a:ext>
            </a:extLst>
          </p:cNvPr>
          <p:cNvSpPr/>
          <p:nvPr/>
        </p:nvSpPr>
        <p:spPr>
          <a:xfrm>
            <a:off x="0" y="0"/>
            <a:ext cx="1623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75119E1-4D99-44EE-9403-91FB208D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7" y="98277"/>
            <a:ext cx="8215282" cy="6080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A3DA4BD-4496-457F-94B1-EED9EDAA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857" y="3429000"/>
            <a:ext cx="4230168" cy="3172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04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16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3</cp:revision>
  <dcterms:created xsi:type="dcterms:W3CDTF">2021-11-30T14:39:09Z</dcterms:created>
  <dcterms:modified xsi:type="dcterms:W3CDTF">2021-12-08T16:27:36Z</dcterms:modified>
</cp:coreProperties>
</file>