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7B949-FD0D-4BD7-AD0D-22104768A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9DBC32-2E4D-46D4-A829-102EC1780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E95C0A-0E93-41F6-97F6-213F05CD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B1A9-0011-460D-AD31-21982FF37E7E}" type="datetimeFigureOut">
              <a:rPr lang="de-DE" smtClean="0"/>
              <a:t>25.10.2021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43687A-0489-4963-B3D3-B3E2ECD2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DE0587-EE6A-4408-B2A7-EB1E67A3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CE0-4C06-4A3D-BD5C-575BA9D744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69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751B3-7ED1-4B6C-847D-9A99E1ED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0E3BD7-D0AF-41B9-AED0-E57CDAA7F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463B57-E3E1-4153-967B-C68AA639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B1A9-0011-460D-AD31-21982FF37E7E}" type="datetimeFigureOut">
              <a:rPr lang="de-DE" smtClean="0"/>
              <a:t>25.10.2021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F62F79-BBDD-45E7-93E0-B01E447A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6B5FEC-5849-487D-B11E-76480191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CE0-4C06-4A3D-BD5C-575BA9D744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53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6AC1542-C35D-4BE0-804A-13987EDC1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A659F6-44F8-4897-8A05-A8E518DBA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64E04C-ADFD-40AE-BF99-E6692D54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B1A9-0011-460D-AD31-21982FF37E7E}" type="datetimeFigureOut">
              <a:rPr lang="de-DE" smtClean="0"/>
              <a:t>25.10.2021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33739B-2517-4EC8-A5B4-F310DC30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F4A0D7-E263-4B81-BE56-A5F554C0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CE0-4C06-4A3D-BD5C-575BA9D744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87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0F49D-0E45-4AB2-BF93-672C08DC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CB27B5-08F3-41D9-A0C0-605C6D9BF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791A44-5B1E-449D-B1E5-5E10C2566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B1A9-0011-460D-AD31-21982FF37E7E}" type="datetimeFigureOut">
              <a:rPr lang="de-DE" smtClean="0"/>
              <a:t>25.10.2021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FD5CC8-7028-4784-95F8-2A4D788B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4A392E-F4E4-4948-AC16-C6FA0830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CE0-4C06-4A3D-BD5C-575BA9D744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05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812D5A-D6E7-48F1-9285-C2BF080FB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66EC63-143A-459A-AB5F-47ED2D90A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75F09A-0446-43EC-B4F3-A29CC93D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B1A9-0011-460D-AD31-21982FF37E7E}" type="datetimeFigureOut">
              <a:rPr lang="de-DE" smtClean="0"/>
              <a:t>25.10.2021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9BA6DE-C41A-443F-905E-85069A2C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10BFD-89D9-4850-AA52-324DFE41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CE0-4C06-4A3D-BD5C-575BA9D744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91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F491F-0130-486E-8036-53468CF32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3B60D-42E8-448B-8156-55984E731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053A38-B00A-48C1-80BF-A761989C6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A00F9C-C299-44C0-B384-1FAE13D6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B1A9-0011-460D-AD31-21982FF37E7E}" type="datetimeFigureOut">
              <a:rPr lang="de-DE" smtClean="0"/>
              <a:t>25.10.2021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FAD341-31C5-4F61-82B2-BB95BF8B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110F73-2028-46E9-84EE-12014A35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CE0-4C06-4A3D-BD5C-575BA9D744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67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D7946-F7D7-4D95-9BF7-6C1085E4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F7F7C3-8E99-417A-8A66-491D0425F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1031CE-1201-430B-A963-D94B83FBB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7BAC14-7CEC-4145-9BD4-DD652CE0D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58DF10-4988-442B-8530-33BCF3F12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C2F6788-79AE-4ACB-949B-1F2D5093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B1A9-0011-460D-AD31-21982FF37E7E}" type="datetimeFigureOut">
              <a:rPr lang="de-DE" smtClean="0"/>
              <a:t>25.10.2021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9D84A2-E97D-4006-BD0F-14025683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D2D96A-07F8-4511-B1DD-63832126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CE0-4C06-4A3D-BD5C-575BA9D744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29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EF16E-D450-430E-8A68-BD38B331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89FCD7-7D95-45F3-A0DE-50FAF495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B1A9-0011-460D-AD31-21982FF37E7E}" type="datetimeFigureOut">
              <a:rPr lang="de-DE" smtClean="0"/>
              <a:t>25.10.2021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A29DF8-66E7-460C-8176-C57414F1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A70D3B-F788-468A-B9E0-FD0A437B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CE0-4C06-4A3D-BD5C-575BA9D744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5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658384-D8CE-4DF1-A556-B3EC5E55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B1A9-0011-460D-AD31-21982FF37E7E}" type="datetimeFigureOut">
              <a:rPr lang="de-DE" smtClean="0"/>
              <a:t>25.10.2021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A56281B-B0E5-4717-8E24-B6D295C3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ED89AF-7CE4-49C9-AE85-F9C10049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CE0-4C06-4A3D-BD5C-575BA9D744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17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96905D-6BD8-4F33-9B84-7F250EC0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70D0DD-AB75-417B-8DCC-500E61E31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15358F-95EA-4267-9F13-D41700251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C1D323-C9AD-42D2-AE12-9F5D90AF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B1A9-0011-460D-AD31-21982FF37E7E}" type="datetimeFigureOut">
              <a:rPr lang="de-DE" smtClean="0"/>
              <a:t>25.10.2021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7D5822-B481-4B0A-9D21-C9B9CD09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282454-8DB7-4247-BD3E-8691ADE5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CE0-4C06-4A3D-BD5C-575BA9D744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6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94480-2FC3-48C2-A238-C1E36BBB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47A40EA-8824-4667-AF89-CFE7B9382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23E482-067A-470E-97BF-7B8D49F7D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82A2CA-0E4B-4AE1-9361-53572851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B1A9-0011-460D-AD31-21982FF37E7E}" type="datetimeFigureOut">
              <a:rPr lang="de-DE" smtClean="0"/>
              <a:t>25.10.2021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CDA416-095C-4399-97A3-B093B687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DD9BFC-5693-4EA0-86CA-91DB99C3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CE0-4C06-4A3D-BD5C-575BA9D744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57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AC36122-B54D-4CA7-B5F0-78C4CC991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811860-93C7-47B8-A1BD-EFD4CDE95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1B5DCC-D85D-4C90-81AA-81CD25C17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BB1A9-0011-460D-AD31-21982FF37E7E}" type="datetimeFigureOut">
              <a:rPr lang="de-DE" smtClean="0"/>
              <a:t>25.10.2021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FD5AA5-D453-4E7E-9712-5DAE02D34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A5F112-89E3-4732-AC34-EF0ACB1CC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93CE0-4C06-4A3D-BD5C-575BA9D744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16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6724FB0E-F623-4C86-BB97-17C615311024}"/>
              </a:ext>
            </a:extLst>
          </p:cNvPr>
          <p:cNvGrpSpPr/>
          <p:nvPr/>
        </p:nvGrpSpPr>
        <p:grpSpPr>
          <a:xfrm>
            <a:off x="7580120" y="2112128"/>
            <a:ext cx="4584538" cy="3737667"/>
            <a:chOff x="3509083" y="961681"/>
            <a:chExt cx="5681035" cy="4631615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6582287-FABF-44C7-B6D9-3F73C3258C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68" t="4165" r="7959" b="3566"/>
            <a:stretch/>
          </p:blipFill>
          <p:spPr bwMode="auto">
            <a:xfrm>
              <a:off x="3509083" y="961681"/>
              <a:ext cx="5681035" cy="4631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74818EA8-A0A2-43D9-A875-5A7311F08C0D}"/>
                </a:ext>
              </a:extLst>
            </p:cNvPr>
            <p:cNvSpPr/>
            <p:nvPr/>
          </p:nvSpPr>
          <p:spPr>
            <a:xfrm>
              <a:off x="6172933" y="1439440"/>
              <a:ext cx="540100" cy="530168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B0DCA1C0-1EB6-4617-B7AC-592FDD3F5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37" y="4805179"/>
            <a:ext cx="7119522" cy="80009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A13E9FC-3978-41CF-89AC-F91D471FE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39" y="646331"/>
            <a:ext cx="5681035" cy="246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EA81EDDA-C354-4865-A4F1-9874DA358A00}"/>
              </a:ext>
            </a:extLst>
          </p:cNvPr>
          <p:cNvSpPr/>
          <p:nvPr/>
        </p:nvSpPr>
        <p:spPr>
          <a:xfrm>
            <a:off x="3351937" y="3526908"/>
            <a:ext cx="822121" cy="908108"/>
          </a:xfrm>
          <a:prstGeom prst="downArrow">
            <a:avLst>
              <a:gd name="adj1" fmla="val 39796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7E8F8AA-6935-4AC4-A42E-325674F994B2}"/>
              </a:ext>
            </a:extLst>
          </p:cNvPr>
          <p:cNvSpPr txBox="1"/>
          <p:nvPr/>
        </p:nvSpPr>
        <p:spPr>
          <a:xfrm>
            <a:off x="4174058" y="3666263"/>
            <a:ext cx="162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fit </a:t>
            </a:r>
            <a:r>
              <a:rPr lang="de-DE" dirty="0" err="1"/>
              <a:t>to</a:t>
            </a:r>
            <a:r>
              <a:rPr lang="de-DE" dirty="0"/>
              <a:t> 2d </a:t>
            </a:r>
            <a:r>
              <a:rPr lang="de-DE" dirty="0" err="1"/>
              <a:t>system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701D18F-06D5-477F-9056-AC10AC4D4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12" y="1180016"/>
            <a:ext cx="381053" cy="35247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A77480C-1AD5-401F-B4A8-BEFB6C6730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880" y="2304210"/>
            <a:ext cx="314369" cy="32389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9E6C5D60-4166-4E68-9899-2528D466E514}"/>
              </a:ext>
            </a:extLst>
          </p:cNvPr>
          <p:cNvSpPr txBox="1"/>
          <p:nvPr/>
        </p:nvSpPr>
        <p:spPr>
          <a:xfrm>
            <a:off x="0" y="0"/>
            <a:ext cx="123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chemeClr val="bg1">
                    <a:lumMod val="50000"/>
                  </a:schemeClr>
                </a:solidFill>
              </a:rPr>
              <a:t>2D fit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DD0F40D-2C47-4C81-A04A-BA54117A6225}"/>
              </a:ext>
            </a:extLst>
          </p:cNvPr>
          <p:cNvCxnSpPr>
            <a:cxnSpLocks/>
          </p:cNvCxnSpPr>
          <p:nvPr/>
        </p:nvCxnSpPr>
        <p:spPr>
          <a:xfrm>
            <a:off x="7417749" y="247828"/>
            <a:ext cx="0" cy="6358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B616AF6E-C4FA-41C8-9803-4971E3848187}"/>
              </a:ext>
            </a:extLst>
          </p:cNvPr>
          <p:cNvSpPr txBox="1"/>
          <p:nvPr/>
        </p:nvSpPr>
        <p:spPr>
          <a:xfrm>
            <a:off x="7756136" y="1371374"/>
            <a:ext cx="42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correlation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324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5950677-3DBC-4416-88D2-FD50C33227CC}"/>
              </a:ext>
            </a:extLst>
          </p:cNvPr>
          <p:cNvSpPr txBox="1"/>
          <p:nvPr/>
        </p:nvSpPr>
        <p:spPr>
          <a:xfrm>
            <a:off x="2811671" y="138499"/>
            <a:ext cx="2103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astonishing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432721-BE48-48B0-BE1C-530DEB1745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0" r="8122"/>
          <a:stretch/>
        </p:blipFill>
        <p:spPr bwMode="auto">
          <a:xfrm>
            <a:off x="7411596" y="4628221"/>
            <a:ext cx="4643718" cy="222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0F70411-62A0-4E76-9BF8-6CED09C50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1688"/>
            <a:ext cx="7726882" cy="325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83AD0A3-8B31-49B9-9C9F-E1D523BE8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799" y="1019322"/>
            <a:ext cx="4984201" cy="37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60AEB4B1-AEBF-4390-AD5F-937A1F4F847B}"/>
              </a:ext>
            </a:extLst>
          </p:cNvPr>
          <p:cNvSpPr/>
          <p:nvPr/>
        </p:nvSpPr>
        <p:spPr>
          <a:xfrm>
            <a:off x="9991288" y="1404241"/>
            <a:ext cx="696286" cy="696286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39B8025-061B-494E-BCD3-6CD3D353763B}"/>
              </a:ext>
            </a:extLst>
          </p:cNvPr>
          <p:cNvSpPr txBox="1"/>
          <p:nvPr/>
        </p:nvSpPr>
        <p:spPr>
          <a:xfrm>
            <a:off x="9709838" y="518002"/>
            <a:ext cx="116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</a:t>
            </a:r>
            <a:r>
              <a:rPr lang="de-DE" dirty="0" err="1"/>
              <a:t>pinpoint</a:t>
            </a:r>
            <a:r>
              <a:rPr lang="de-DE" dirty="0"/>
              <a:t>“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EDAE9DC-A39A-40E9-AC6C-FA80ABA96E54}"/>
              </a:ext>
            </a:extLst>
          </p:cNvPr>
          <p:cNvCxnSpPr>
            <a:cxnSpLocks/>
          </p:cNvCxnSpPr>
          <p:nvPr/>
        </p:nvCxnSpPr>
        <p:spPr>
          <a:xfrm flipH="1">
            <a:off x="9699899" y="823848"/>
            <a:ext cx="1088343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37897A4-278F-42D7-AC55-23FCED2C9780}"/>
              </a:ext>
            </a:extLst>
          </p:cNvPr>
          <p:cNvCxnSpPr>
            <a:endCxn id="6" idx="1"/>
          </p:cNvCxnSpPr>
          <p:nvPr/>
        </p:nvCxnSpPr>
        <p:spPr>
          <a:xfrm>
            <a:off x="9699899" y="823848"/>
            <a:ext cx="393358" cy="68236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791939E-4E17-434A-BE0D-CD51196405EF}"/>
                  </a:ext>
                </a:extLst>
              </p:cNvPr>
              <p:cNvSpPr txBox="1"/>
              <p:nvPr/>
            </p:nvSpPr>
            <p:spPr>
              <a:xfrm>
                <a:off x="1738618" y="5205772"/>
                <a:ext cx="4072012" cy="674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0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Grade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de-DE" b="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sub>
                      </m:sSub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791939E-4E17-434A-BE0D-CD5119640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618" y="5205772"/>
                <a:ext cx="4072012" cy="674031"/>
              </a:xfrm>
              <a:prstGeom prst="rect">
                <a:avLst/>
              </a:prstGeom>
              <a:blipFill>
                <a:blip r:embed="rId5"/>
                <a:stretch>
                  <a:fillRect l="-1198" t="-6306" b="-63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6" name="Picture 8">
            <a:extLst>
              <a:ext uri="{FF2B5EF4-FFF2-40B4-BE49-F238E27FC236}">
                <a16:creationId xmlns:a16="http://schemas.microsoft.com/office/drawing/2014/main" id="{ED949392-7B2D-4EA2-8AF2-0FB87679D7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5" t="10092" r="9270" b="10092"/>
          <a:stretch/>
        </p:blipFill>
        <p:spPr bwMode="auto">
          <a:xfrm>
            <a:off x="4269997" y="2811671"/>
            <a:ext cx="2483141" cy="128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422074F4-7961-4593-8AA5-0608246A2DFD}"/>
              </a:ext>
            </a:extLst>
          </p:cNvPr>
          <p:cNvSpPr/>
          <p:nvPr/>
        </p:nvSpPr>
        <p:spPr>
          <a:xfrm>
            <a:off x="2910980" y="2701255"/>
            <a:ext cx="704675" cy="13908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154E43F-91A2-41B5-8724-56F0F10B42C1}"/>
              </a:ext>
            </a:extLst>
          </p:cNvPr>
          <p:cNvCxnSpPr/>
          <p:nvPr/>
        </p:nvCxnSpPr>
        <p:spPr>
          <a:xfrm>
            <a:off x="3615655" y="2701255"/>
            <a:ext cx="3137483" cy="1104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718FAB67-DCB3-4678-9700-12DA6D02FB8E}"/>
              </a:ext>
            </a:extLst>
          </p:cNvPr>
          <p:cNvCxnSpPr>
            <a:cxnSpLocks/>
          </p:cNvCxnSpPr>
          <p:nvPr/>
        </p:nvCxnSpPr>
        <p:spPr>
          <a:xfrm>
            <a:off x="2910980" y="4092098"/>
            <a:ext cx="1368804" cy="88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38CEBBC2-7371-421E-8579-E903986BC85D}"/>
              </a:ext>
            </a:extLst>
          </p:cNvPr>
          <p:cNvSpPr/>
          <p:nvPr/>
        </p:nvSpPr>
        <p:spPr>
          <a:xfrm>
            <a:off x="4279784" y="2820505"/>
            <a:ext cx="2473354" cy="1280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AD00A9B-16DA-4BBF-A735-EF247C96AC45}"/>
              </a:ext>
            </a:extLst>
          </p:cNvPr>
          <p:cNvSpPr/>
          <p:nvPr/>
        </p:nvSpPr>
        <p:spPr>
          <a:xfrm>
            <a:off x="5134062" y="5542787"/>
            <a:ext cx="548226" cy="337016"/>
          </a:xfrm>
          <a:prstGeom prst="rect">
            <a:avLst/>
          </a:prstGeom>
          <a:solidFill>
            <a:srgbClr val="FFC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0EC7437-A403-436B-B3FC-0798B39105F7}"/>
              </a:ext>
            </a:extLst>
          </p:cNvPr>
          <p:cNvSpPr txBox="1"/>
          <p:nvPr/>
        </p:nvSpPr>
        <p:spPr>
          <a:xfrm>
            <a:off x="0" y="0"/>
            <a:ext cx="123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chemeClr val="bg1">
                    <a:lumMod val="50000"/>
                  </a:schemeClr>
                </a:solidFill>
              </a:rPr>
              <a:t>2D fit</a:t>
            </a:r>
          </a:p>
        </p:txBody>
      </p:sp>
    </p:spTree>
    <p:extLst>
      <p:ext uri="{BB962C8B-B14F-4D97-AF65-F5344CB8AC3E}">
        <p14:creationId xmlns:p14="http://schemas.microsoft.com/office/powerpoint/2010/main" val="89858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33881EA0-3AC7-4354-A68E-F20145BBA71C}"/>
                  </a:ext>
                </a:extLst>
              </p:cNvPr>
              <p:cNvSpPr txBox="1"/>
              <p:nvPr/>
            </p:nvSpPr>
            <p:spPr>
              <a:xfrm>
                <a:off x="924885" y="1439115"/>
                <a:ext cx="4072012" cy="674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0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Grade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de-DE" b="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sub>
                      </m:sSub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33881EA0-3AC7-4354-A68E-F20145BBA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85" y="1439115"/>
                <a:ext cx="4072012" cy="674031"/>
              </a:xfrm>
              <a:prstGeom prst="rect">
                <a:avLst/>
              </a:prstGeom>
              <a:blipFill>
                <a:blip r:embed="rId2"/>
                <a:stretch>
                  <a:fillRect l="-1347" t="-5405" b="-72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9F98A241-2881-4CA4-BD3C-CACA1D250353}"/>
              </a:ext>
            </a:extLst>
          </p:cNvPr>
          <p:cNvSpPr txBox="1"/>
          <p:nvPr/>
        </p:nvSpPr>
        <p:spPr>
          <a:xfrm>
            <a:off x="2475708" y="130288"/>
            <a:ext cx="3336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same </a:t>
            </a:r>
            <a:r>
              <a:rPr lang="de-DE" dirty="0" err="1"/>
              <a:t>equation</a:t>
            </a:r>
            <a:r>
              <a:rPr lang="de-DE" dirty="0"/>
              <a:t>, different </a:t>
            </a:r>
            <a:r>
              <a:rPr lang="de-DE" dirty="0" err="1"/>
              <a:t>ivp</a:t>
            </a:r>
            <a:r>
              <a:rPr lang="de-DE" dirty="0"/>
              <a:t>: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970CA2F-D2FD-4F2E-8B1F-097FEBB4B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5" y="2231802"/>
            <a:ext cx="7096062" cy="298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3B0319B-6533-4EA8-A93D-801FFBDD0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447" y="2113146"/>
            <a:ext cx="4291124" cy="321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8D453921-C2A8-4419-8C1A-EE1569B13E4B}"/>
              </a:ext>
            </a:extLst>
          </p:cNvPr>
          <p:cNvSpPr/>
          <p:nvPr/>
        </p:nvSpPr>
        <p:spPr>
          <a:xfrm>
            <a:off x="3922520" y="2613629"/>
            <a:ext cx="1717704" cy="873807"/>
          </a:xfrm>
          <a:prstGeom prst="rect">
            <a:avLst/>
          </a:prstGeom>
          <a:noFill/>
          <a:ln w="57150">
            <a:solidFill>
              <a:srgbClr val="C00000">
                <a:alpha val="4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B463936A-7139-44E3-85AF-B33828560C1C}"/>
              </a:ext>
            </a:extLst>
          </p:cNvPr>
          <p:cNvSpPr/>
          <p:nvPr/>
        </p:nvSpPr>
        <p:spPr>
          <a:xfrm rot="16200000">
            <a:off x="3003884" y="5568863"/>
            <a:ext cx="822121" cy="908108"/>
          </a:xfrm>
          <a:prstGeom prst="downArrow">
            <a:avLst>
              <a:gd name="adj1" fmla="val 39796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50221435-0390-4B3E-9A61-ADE9A95C1F9F}"/>
                  </a:ext>
                </a:extLst>
              </p:cNvPr>
              <p:cNvSpPr txBox="1"/>
              <p:nvPr/>
            </p:nvSpPr>
            <p:spPr>
              <a:xfrm>
                <a:off x="4144069" y="5828248"/>
                <a:ext cx="22823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de-DE" b="0" dirty="0"/>
                  <a:t>3d fit: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50221435-0390-4B3E-9A61-ADE9A95C1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69" y="5828248"/>
                <a:ext cx="2282368" cy="369332"/>
              </a:xfrm>
              <a:prstGeom prst="rect">
                <a:avLst/>
              </a:prstGeom>
              <a:blipFill>
                <a:blip r:embed="rId5"/>
                <a:stretch>
                  <a:fillRect l="-2406" t="-22951" r="-4545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hteck 13">
            <a:extLst>
              <a:ext uri="{FF2B5EF4-FFF2-40B4-BE49-F238E27FC236}">
                <a16:creationId xmlns:a16="http://schemas.microsoft.com/office/drawing/2014/main" id="{94A40DF8-133D-40C4-B870-5DE6AB78819D}"/>
              </a:ext>
            </a:extLst>
          </p:cNvPr>
          <p:cNvSpPr/>
          <p:nvPr/>
        </p:nvSpPr>
        <p:spPr>
          <a:xfrm>
            <a:off x="5640224" y="5854409"/>
            <a:ext cx="282012" cy="337016"/>
          </a:xfrm>
          <a:prstGeom prst="rect">
            <a:avLst/>
          </a:prstGeom>
          <a:solidFill>
            <a:srgbClr val="FFC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0F89065-577E-45F4-BBC9-7014F1056B9E}"/>
              </a:ext>
            </a:extLst>
          </p:cNvPr>
          <p:cNvSpPr txBox="1"/>
          <p:nvPr/>
        </p:nvSpPr>
        <p:spPr>
          <a:xfrm>
            <a:off x="0" y="0"/>
            <a:ext cx="123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chemeClr val="bg1">
                    <a:lumMod val="50000"/>
                  </a:schemeClr>
                </a:solidFill>
              </a:rPr>
              <a:t>2D fit</a:t>
            </a:r>
          </a:p>
        </p:txBody>
      </p:sp>
    </p:spTree>
    <p:extLst>
      <p:ext uri="{BB962C8B-B14F-4D97-AF65-F5344CB8AC3E}">
        <p14:creationId xmlns:p14="http://schemas.microsoft.com/office/powerpoint/2010/main" val="707100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0C625F5D-A93B-4910-A141-875CDDD410B3}"/>
                  </a:ext>
                </a:extLst>
              </p:cNvPr>
              <p:cNvSpPr txBox="1"/>
              <p:nvPr/>
            </p:nvSpPr>
            <p:spPr>
              <a:xfrm>
                <a:off x="4230148" y="1023240"/>
                <a:ext cx="3580701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does </a:t>
                </a:r>
                <a:r>
                  <a:rPr lang="de-DE" b="1" u="sng" dirty="0"/>
                  <a:t>not</a:t>
                </a:r>
                <a:r>
                  <a:rPr lang="de-DE" b="1" dirty="0"/>
                  <a:t> </a:t>
                </a:r>
                <a:r>
                  <a:rPr lang="de-DE" dirty="0" err="1"/>
                  <a:t>work</a:t>
                </a:r>
                <a:r>
                  <a:rPr lang="de-DE" dirty="0"/>
                  <a:t> </a:t>
                </a:r>
                <a:r>
                  <a:rPr lang="de-DE" dirty="0" err="1"/>
                  <a:t>using</a:t>
                </a:r>
                <a:r>
                  <a:rPr lang="de-DE" dirty="0"/>
                  <a:t> </a:t>
                </a:r>
                <a:r>
                  <a:rPr lang="de-DE" b="1" dirty="0" err="1"/>
                  <a:t>odd</a:t>
                </a:r>
                <a:r>
                  <a:rPr lang="de-DE" dirty="0"/>
                  <a:t> grades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0C625F5D-A93B-4910-A141-875CDDD41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148" y="1023240"/>
                <a:ext cx="3580701" cy="391582"/>
              </a:xfrm>
              <a:prstGeom prst="rect">
                <a:avLst/>
              </a:prstGeom>
              <a:blipFill>
                <a:blip r:embed="rId2"/>
                <a:stretch>
                  <a:fillRect l="-1533" t="-7813" b="-203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74A427E4-078B-418D-B1F5-680A3E89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26" y="2140591"/>
            <a:ext cx="7179230" cy="302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9046417-D641-4E1F-B762-E2B52827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359" y="2140591"/>
            <a:ext cx="4057475" cy="304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062B77A-DCEC-40CA-AECB-2EF695935324}"/>
              </a:ext>
            </a:extLst>
          </p:cNvPr>
          <p:cNvSpPr txBox="1"/>
          <p:nvPr/>
        </p:nvSpPr>
        <p:spPr>
          <a:xfrm>
            <a:off x="4331341" y="5519861"/>
            <a:ext cx="358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runs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infinity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FE7CF17-F51F-4044-84C1-FCDBE5308B95}"/>
                  </a:ext>
                </a:extLst>
              </p:cNvPr>
              <p:cNvSpPr txBox="1"/>
              <p:nvPr/>
            </p:nvSpPr>
            <p:spPr>
              <a:xfrm>
                <a:off x="1545672" y="2058919"/>
                <a:ext cx="1482754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b="0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Grade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b="0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7</a:t>
                </a:r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FE7CF17-F51F-4044-84C1-FCDBE5308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672" y="2058919"/>
                <a:ext cx="1482754" cy="391582"/>
              </a:xfrm>
              <a:prstGeom prst="rect">
                <a:avLst/>
              </a:prstGeom>
              <a:blipFill>
                <a:blip r:embed="rId5"/>
                <a:stretch>
                  <a:fillRect l="-3704" t="-10938" b="-171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38307CFA-3F84-471F-B084-15E4D506EA6E}"/>
              </a:ext>
            </a:extLst>
          </p:cNvPr>
          <p:cNvSpPr txBox="1"/>
          <p:nvPr/>
        </p:nvSpPr>
        <p:spPr>
          <a:xfrm>
            <a:off x="0" y="0"/>
            <a:ext cx="123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chemeClr val="bg1">
                    <a:lumMod val="50000"/>
                  </a:schemeClr>
                </a:solidFill>
              </a:rPr>
              <a:t>2D fit</a:t>
            </a:r>
          </a:p>
        </p:txBody>
      </p:sp>
    </p:spTree>
    <p:extLst>
      <p:ext uri="{BB962C8B-B14F-4D97-AF65-F5344CB8AC3E}">
        <p14:creationId xmlns:p14="http://schemas.microsoft.com/office/powerpoint/2010/main" val="132024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D5A01C4F-2042-4C9C-BA81-4C2C67D27E4E}"/>
              </a:ext>
            </a:extLst>
          </p:cNvPr>
          <p:cNvSpPr/>
          <p:nvPr/>
        </p:nvSpPr>
        <p:spPr>
          <a:xfrm>
            <a:off x="3719075" y="3738285"/>
            <a:ext cx="822121" cy="908108"/>
          </a:xfrm>
          <a:prstGeom prst="downArrow">
            <a:avLst>
              <a:gd name="adj1" fmla="val 39796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BD84EE6-BD57-4F0A-882B-C665F7060234}"/>
              </a:ext>
            </a:extLst>
          </p:cNvPr>
          <p:cNvSpPr txBox="1"/>
          <p:nvPr/>
        </p:nvSpPr>
        <p:spPr>
          <a:xfrm>
            <a:off x="4541196" y="3847821"/>
            <a:ext cx="162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fit </a:t>
            </a:r>
            <a:r>
              <a:rPr lang="de-DE" dirty="0" err="1"/>
              <a:t>to</a:t>
            </a:r>
            <a:r>
              <a:rPr lang="de-DE" dirty="0"/>
              <a:t> 3d </a:t>
            </a:r>
            <a:r>
              <a:rPr lang="de-DE" dirty="0" err="1"/>
              <a:t>system</a:t>
            </a:r>
            <a:endParaRPr lang="de-DE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6133DDF-7E77-4377-824E-AE4800D61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471" y="198064"/>
            <a:ext cx="5668912" cy="337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7D30FBF-EFC1-4936-99C0-DD1C5FBAC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978" y="4952417"/>
            <a:ext cx="3069724" cy="121542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E5F4697-B74D-453B-B9F3-A826276EC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944" y="745591"/>
            <a:ext cx="381053" cy="35247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4582C17-B260-4F2B-9345-E8E44CFBB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628" y="1723919"/>
            <a:ext cx="314369" cy="32389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6BD61A2-22D7-45C9-B8E1-1FE7BA922F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9066" y="2673669"/>
            <a:ext cx="348405" cy="46454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C55CDDA-06E3-4341-BD87-6F8B63935D9C}"/>
              </a:ext>
            </a:extLst>
          </p:cNvPr>
          <p:cNvSpPr txBox="1"/>
          <p:nvPr/>
        </p:nvSpPr>
        <p:spPr>
          <a:xfrm>
            <a:off x="0" y="0"/>
            <a:ext cx="123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chemeClr val="bg1">
                    <a:lumMod val="50000"/>
                  </a:schemeClr>
                </a:solidFill>
              </a:rPr>
              <a:t>3D fit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8FE9DDC-AD80-46D4-AA0C-58377DC1CC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434" y="6309250"/>
            <a:ext cx="9285342" cy="455909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F8E1016D-1AE1-4AF5-9FC6-3D9F03AA5941}"/>
              </a:ext>
            </a:extLst>
          </p:cNvPr>
          <p:cNvGrpSpPr/>
          <p:nvPr/>
        </p:nvGrpSpPr>
        <p:grpSpPr>
          <a:xfrm>
            <a:off x="7580120" y="2112128"/>
            <a:ext cx="4584538" cy="3737667"/>
            <a:chOff x="3509083" y="961681"/>
            <a:chExt cx="5681035" cy="4631615"/>
          </a:xfrm>
        </p:grpSpPr>
        <p:pic>
          <p:nvPicPr>
            <p:cNvPr id="21" name="Picture 4">
              <a:extLst>
                <a:ext uri="{FF2B5EF4-FFF2-40B4-BE49-F238E27FC236}">
                  <a16:creationId xmlns:a16="http://schemas.microsoft.com/office/drawing/2014/main" id="{7D8FA68F-CA66-4B4A-959D-28EBECC5FE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68" t="4165" r="7959" b="3566"/>
            <a:stretch/>
          </p:blipFill>
          <p:spPr bwMode="auto">
            <a:xfrm>
              <a:off x="3509083" y="961681"/>
              <a:ext cx="5681035" cy="4631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04335D0-16B5-46D0-AB8E-157CEEC12E0F}"/>
                </a:ext>
              </a:extLst>
            </p:cNvPr>
            <p:cNvSpPr/>
            <p:nvPr/>
          </p:nvSpPr>
          <p:spPr>
            <a:xfrm>
              <a:off x="6172933" y="1439440"/>
              <a:ext cx="540100" cy="530168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15164DFC-1ECE-482F-B779-9983B82E7430}"/>
              </a:ext>
            </a:extLst>
          </p:cNvPr>
          <p:cNvCxnSpPr>
            <a:cxnSpLocks/>
          </p:cNvCxnSpPr>
          <p:nvPr/>
        </p:nvCxnSpPr>
        <p:spPr>
          <a:xfrm>
            <a:off x="7417749" y="247828"/>
            <a:ext cx="0" cy="5778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A776DEC5-0C0D-4672-85EC-00F6254E61E4}"/>
              </a:ext>
            </a:extLst>
          </p:cNvPr>
          <p:cNvSpPr txBox="1"/>
          <p:nvPr/>
        </p:nvSpPr>
        <p:spPr>
          <a:xfrm>
            <a:off x="7756136" y="1371374"/>
            <a:ext cx="42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correlation</a:t>
            </a:r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6E77C04-9CD7-4595-8BB6-CEA59A313E45}"/>
              </a:ext>
            </a:extLst>
          </p:cNvPr>
          <p:cNvSpPr/>
          <p:nvPr/>
        </p:nvSpPr>
        <p:spPr>
          <a:xfrm>
            <a:off x="9033797" y="2497675"/>
            <a:ext cx="435855" cy="42784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76C9E9E-E7E6-4888-B866-FAD46C691498}"/>
              </a:ext>
            </a:extLst>
          </p:cNvPr>
          <p:cNvSpPr/>
          <p:nvPr/>
        </p:nvSpPr>
        <p:spPr>
          <a:xfrm>
            <a:off x="9724008" y="3504646"/>
            <a:ext cx="435855" cy="42784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5C6235E-D3EA-4575-8DFB-20C2CF4BDDB8}"/>
              </a:ext>
            </a:extLst>
          </p:cNvPr>
          <p:cNvSpPr/>
          <p:nvPr/>
        </p:nvSpPr>
        <p:spPr>
          <a:xfrm>
            <a:off x="0" y="-1"/>
            <a:ext cx="696286" cy="646331"/>
          </a:xfrm>
          <a:prstGeom prst="rect">
            <a:avLst/>
          </a:prstGeom>
          <a:solidFill>
            <a:srgbClr val="FFC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248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17520D2C-4394-42D9-9321-6FF7936B5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90" y="1592685"/>
            <a:ext cx="8662642" cy="367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11E847F-4A9B-4C6A-80DD-5B0DFE545D5F}"/>
              </a:ext>
            </a:extLst>
          </p:cNvPr>
          <p:cNvSpPr txBox="1"/>
          <p:nvPr/>
        </p:nvSpPr>
        <p:spPr>
          <a:xfrm>
            <a:off x="0" y="0"/>
            <a:ext cx="123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chemeClr val="bg1">
                    <a:lumMod val="50000"/>
                  </a:schemeClr>
                </a:solidFill>
              </a:rPr>
              <a:t>3D fit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EF2661B-2EEC-45E6-8222-1270D39595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80" t="5867" r="25679" b="11733"/>
          <a:stretch/>
        </p:blipFill>
        <p:spPr bwMode="auto">
          <a:xfrm>
            <a:off x="8442121" y="1466850"/>
            <a:ext cx="3749879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75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Breitbild</PresentationFormat>
  <Paragraphs>21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 Kostelezky</dc:creator>
  <cp:lastModifiedBy>Franz Kostelezky</cp:lastModifiedBy>
  <cp:revision>4</cp:revision>
  <dcterms:created xsi:type="dcterms:W3CDTF">2021-10-25T09:18:49Z</dcterms:created>
  <dcterms:modified xsi:type="dcterms:W3CDTF">2021-10-25T16:31:05Z</dcterms:modified>
</cp:coreProperties>
</file>